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5.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theme/theme6.xml" ContentType="application/vnd.openxmlformats-officedocument.theme+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7.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2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4" r:id="rId4"/>
    <p:sldMasterId id="2147483774" r:id="rId5"/>
    <p:sldMasterId id="2147483779" r:id="rId6"/>
    <p:sldMasterId id="2147483871" r:id="rId7"/>
    <p:sldMasterId id="2147483889" r:id="rId8"/>
    <p:sldMasterId id="2147483927" r:id="rId9"/>
    <p:sldMasterId id="2147483962" r:id="rId10"/>
  </p:sldMasterIdLst>
  <p:notesMasterIdLst>
    <p:notesMasterId r:id="rId68"/>
  </p:notesMasterIdLst>
  <p:handoutMasterIdLst>
    <p:handoutMasterId r:id="rId69"/>
  </p:handoutMasterIdLst>
  <p:sldIdLst>
    <p:sldId id="1857" r:id="rId11"/>
    <p:sldId id="11156" r:id="rId12"/>
    <p:sldId id="10382" r:id="rId13"/>
    <p:sldId id="10393" r:id="rId14"/>
    <p:sldId id="262" r:id="rId15"/>
    <p:sldId id="10392" r:id="rId16"/>
    <p:sldId id="10394" r:id="rId17"/>
    <p:sldId id="2076136429" r:id="rId18"/>
    <p:sldId id="260" r:id="rId19"/>
    <p:sldId id="2076136433" r:id="rId20"/>
    <p:sldId id="709" r:id="rId21"/>
    <p:sldId id="622" r:id="rId22"/>
    <p:sldId id="2076136434" r:id="rId23"/>
    <p:sldId id="11157" r:id="rId24"/>
    <p:sldId id="10359" r:id="rId25"/>
    <p:sldId id="2076136437" r:id="rId26"/>
    <p:sldId id="2076136438" r:id="rId27"/>
    <p:sldId id="10386" r:id="rId28"/>
    <p:sldId id="2076136439" r:id="rId29"/>
    <p:sldId id="11158" r:id="rId30"/>
    <p:sldId id="10368" r:id="rId31"/>
    <p:sldId id="10370" r:id="rId32"/>
    <p:sldId id="10371" r:id="rId33"/>
    <p:sldId id="10389" r:id="rId34"/>
    <p:sldId id="10347" r:id="rId35"/>
    <p:sldId id="2076136430" r:id="rId36"/>
    <p:sldId id="285" r:id="rId37"/>
    <p:sldId id="10341" r:id="rId38"/>
    <p:sldId id="10342" r:id="rId39"/>
    <p:sldId id="10344" r:id="rId40"/>
    <p:sldId id="10345" r:id="rId41"/>
    <p:sldId id="10346" r:id="rId42"/>
    <p:sldId id="10356" r:id="rId43"/>
    <p:sldId id="2076136435" r:id="rId44"/>
    <p:sldId id="2076136436" r:id="rId45"/>
    <p:sldId id="10350" r:id="rId46"/>
    <p:sldId id="3805" r:id="rId47"/>
    <p:sldId id="10348" r:id="rId48"/>
    <p:sldId id="10387" r:id="rId49"/>
    <p:sldId id="259" r:id="rId50"/>
    <p:sldId id="10352" r:id="rId51"/>
    <p:sldId id="10351" r:id="rId52"/>
    <p:sldId id="3842" r:id="rId53"/>
    <p:sldId id="10339" r:id="rId54"/>
    <p:sldId id="2467" r:id="rId55"/>
    <p:sldId id="10340" r:id="rId56"/>
    <p:sldId id="10375" r:id="rId57"/>
    <p:sldId id="10354" r:id="rId58"/>
    <p:sldId id="10353" r:id="rId59"/>
    <p:sldId id="1532" r:id="rId60"/>
    <p:sldId id="10376" r:id="rId61"/>
    <p:sldId id="10388" r:id="rId62"/>
    <p:sldId id="280" r:id="rId63"/>
    <p:sldId id="10383" r:id="rId64"/>
    <p:sldId id="10343" r:id="rId65"/>
    <p:sldId id="10338" r:id="rId66"/>
    <p:sldId id="3820" r:id="rId67"/>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D9D1AD79-2CEC-41D1-BD6F-02ACE5F531A0}">
          <p14:sldIdLst>
            <p14:sldId id="1857"/>
            <p14:sldId id="11156"/>
          </p14:sldIdLst>
        </p14:section>
        <p14:section name="Who" id="{D7EAC134-CE0F-4278-8B6C-B05F5D3FBA1E}">
          <p14:sldIdLst>
            <p14:sldId id="10382"/>
            <p14:sldId id="10393"/>
            <p14:sldId id="262"/>
            <p14:sldId id="10392"/>
          </p14:sldIdLst>
        </p14:section>
        <p14:section name="Why" id="{286D0194-9F76-461F-ABF5-2E803D18FB5A}">
          <p14:sldIdLst>
            <p14:sldId id="10394"/>
            <p14:sldId id="2076136429"/>
            <p14:sldId id="260"/>
            <p14:sldId id="2076136433"/>
            <p14:sldId id="709"/>
            <p14:sldId id="622"/>
            <p14:sldId id="2076136434"/>
            <p14:sldId id="11157"/>
          </p14:sldIdLst>
        </p14:section>
        <p14:section name="What" id="{271C6A99-5F47-4858-B3BE-67B8A892DE52}">
          <p14:sldIdLst>
            <p14:sldId id="10359"/>
            <p14:sldId id="2076136437"/>
            <p14:sldId id="2076136438"/>
          </p14:sldIdLst>
        </p14:section>
        <p14:section name="Module start" id="{063E7818-E714-416C-B7F7-953B8D0735CF}">
          <p14:sldIdLst>
            <p14:sldId id="10386"/>
            <p14:sldId id="2076136439"/>
            <p14:sldId id="11158"/>
            <p14:sldId id="10368"/>
            <p14:sldId id="10370"/>
            <p14:sldId id="10371"/>
            <p14:sldId id="10389"/>
            <p14:sldId id="10347"/>
          </p14:sldIdLst>
        </p14:section>
        <p14:section name="Environments" id="{37F9E297-45D6-4377-B8BD-4318FC3B9535}">
          <p14:sldIdLst>
            <p14:sldId id="2076136430"/>
            <p14:sldId id="285"/>
            <p14:sldId id="10341"/>
            <p14:sldId id="10342"/>
            <p14:sldId id="10344"/>
            <p14:sldId id="10345"/>
            <p14:sldId id="10346"/>
            <p14:sldId id="10356"/>
          </p14:sldIdLst>
        </p14:section>
        <p14:section name="Security" id="{E30B493F-4A20-4F95-A4DB-F13AC28FD79F}">
          <p14:sldIdLst>
            <p14:sldId id="2076136435"/>
            <p14:sldId id="2076136436"/>
            <p14:sldId id="10350"/>
            <p14:sldId id="3805"/>
            <p14:sldId id="10348"/>
            <p14:sldId id="10387"/>
            <p14:sldId id="259"/>
            <p14:sldId id="10352"/>
            <p14:sldId id="10351"/>
          </p14:sldIdLst>
        </p14:section>
        <p14:section name="Data loss prevention" id="{8D2EDC54-A585-4D1B-8A85-9034CB7B0917}">
          <p14:sldIdLst>
            <p14:sldId id="3842"/>
            <p14:sldId id="10339"/>
            <p14:sldId id="2467"/>
            <p14:sldId id="10340"/>
            <p14:sldId id="10375"/>
            <p14:sldId id="10354"/>
            <p14:sldId id="10353"/>
          </p14:sldIdLst>
        </p14:section>
        <p14:section name="Appendix" id="{3EC7850B-ABC5-4E16-8CA5-8AB98D47B4C2}">
          <p14:sldIdLst>
            <p14:sldId id="1532"/>
            <p14:sldId id="10376"/>
            <p14:sldId id="10388"/>
            <p14:sldId id="280"/>
            <p14:sldId id="10383"/>
            <p14:sldId id="10343"/>
            <p14:sldId id="10338"/>
            <p14:sldId id="3820"/>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v-karose" initials="v" lastIdx="6" clrIdx="0"/>
  <p:cmAuthor id="7" name="George Doubinski (SOLUTIONS NET PTY LTD)" initials="GD(NPL" lastIdx="29" clrIdx="7">
    <p:extLst>
      <p:ext uri="{19B8F6BF-5375-455C-9EA6-DF929625EA0E}">
        <p15:presenceInfo xmlns:p15="http://schemas.microsoft.com/office/powerpoint/2012/main" userId="S-1-5-21-778427548-827394404-3517438508-1001" providerId="AD"/>
      </p:ext>
    </p:extLst>
  </p:cmAuthor>
  <p:cmAuthor id="1" name="kghaffari" initials="k" lastIdx="3" clrIdx="1"/>
  <p:cmAuthor id="8" name="Julie Yack" initials="JY" lastIdx="3" clrIdx="8">
    <p:extLst>
      <p:ext uri="{19B8F6BF-5375-455C-9EA6-DF929625EA0E}">
        <p15:presenceInfo xmlns:p15="http://schemas.microsoft.com/office/powerpoint/2012/main" userId="69a26d0b1d12c0a5" providerId="Windows Live"/>
      </p:ext>
    </p:extLst>
  </p:cmAuthor>
  <p:cmAuthor id="2" name="awatson" initials="aw" lastIdx="5" clrIdx="2"/>
  <p:cmAuthor id="9" name="Dave Yack (COLORADO TECHNOLOGY CONSULTANT)" initials="DC" lastIdx="1" clrIdx="9">
    <p:extLst>
      <p:ext uri="{19B8F6BF-5375-455C-9EA6-DF929625EA0E}">
        <p15:presenceInfo xmlns:p15="http://schemas.microsoft.com/office/powerpoint/2012/main" userId="S::v-dyack@microsoft.com::0d7b57c5-c98e-4ec2-a6bb-07d22616a301" providerId="AD"/>
      </p:ext>
    </p:extLst>
  </p:cmAuthor>
  <p:cmAuthor id="3" name="John" initials="J" lastIdx="2" clrIdx="3"/>
  <p:cmAuthor id="10" name="James Oleinik" initials="JO" lastIdx="1" clrIdx="10">
    <p:extLst>
      <p:ext uri="{19B8F6BF-5375-455C-9EA6-DF929625EA0E}">
        <p15:presenceInfo xmlns:p15="http://schemas.microsoft.com/office/powerpoint/2012/main" userId="S::jamesol@microsoft.com::f60ccf6f-7579-4f92-968b-2920473c966b" providerId="AD"/>
      </p:ext>
    </p:extLst>
  </p:cmAuthor>
  <p:cmAuthor id="4" name="David Yack" initials="DY" lastIdx="2" clrIdx="4">
    <p:extLst>
      <p:ext uri="{19B8F6BF-5375-455C-9EA6-DF929625EA0E}">
        <p15:presenceInfo xmlns:p15="http://schemas.microsoft.com/office/powerpoint/2012/main" userId="David Yack" providerId="None"/>
      </p:ext>
    </p:extLst>
  </p:cmAuthor>
  <p:cmAuthor id="11" name="Carsten Groth" initials="CG" lastIdx="1" clrIdx="11">
    <p:extLst>
      <p:ext uri="{19B8F6BF-5375-455C-9EA6-DF929625EA0E}">
        <p15:presenceInfo xmlns:p15="http://schemas.microsoft.com/office/powerpoint/2012/main" userId="S::cagroth@microsoft.com::210ddf52-2a52-4899-9aa5-428cbab2f06c" providerId="AD"/>
      </p:ext>
    </p:extLst>
  </p:cmAuthor>
  <p:cmAuthor id="5" name="Britta Scampton" initials="BS" lastIdx="2" clrIdx="5">
    <p:extLst>
      <p:ext uri="{19B8F6BF-5375-455C-9EA6-DF929625EA0E}">
        <p15:presenceInfo xmlns:p15="http://schemas.microsoft.com/office/powerpoint/2012/main" userId="S-1-5-21-1659004503-1364589140-1801674531-5439" providerId="AD"/>
      </p:ext>
    </p:extLst>
  </p:cmAuthor>
  <p:cmAuthor id="6" name="David Yack (Snapographs)" initials="DY(" lastIdx="1" clrIdx="6">
    <p:extLst>
      <p:ext uri="{19B8F6BF-5375-455C-9EA6-DF929625EA0E}">
        <p15:presenceInfo xmlns:p15="http://schemas.microsoft.com/office/powerpoint/2012/main" userId="David Yack (Snapographs)"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52874"/>
    <a:srgbClr val="002050"/>
    <a:srgbClr val="0071BC"/>
    <a:srgbClr val="5C005C"/>
    <a:srgbClr val="0078D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AAB0D16-BCEF-4E9C-A3D4-0E341D669C2F}" v="1744" dt="2019-06-08T18:59:38.36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352" autoAdjust="0"/>
    <p:restoredTop sz="85992" autoAdjust="0"/>
  </p:normalViewPr>
  <p:slideViewPr>
    <p:cSldViewPr snapToGrid="0">
      <p:cViewPr varScale="1">
        <p:scale>
          <a:sx n="112" d="100"/>
          <a:sy n="112" d="100"/>
        </p:scale>
        <p:origin x="795" y="48"/>
      </p:cViewPr>
      <p:guideLst>
        <p:guide orient="horz" pos="1620"/>
        <p:guide pos="2880"/>
      </p:guideLst>
    </p:cSldViewPr>
  </p:slideViewPr>
  <p:notesTextViewPr>
    <p:cViewPr>
      <p:scale>
        <a:sx n="1" d="1"/>
        <a:sy n="1" d="1"/>
      </p:scale>
      <p:origin x="0" y="0"/>
    </p:cViewPr>
  </p:notesTextViewPr>
  <p:notesViewPr>
    <p:cSldViewPr snapToGrid="0">
      <p:cViewPr varScale="1">
        <p:scale>
          <a:sx n="66" d="100"/>
          <a:sy n="66" d="100"/>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3.xml"/><Relationship Id="rId18" Type="http://schemas.openxmlformats.org/officeDocument/2006/relationships/slide" Target="slides/slide8.xml"/><Relationship Id="rId26" Type="http://schemas.openxmlformats.org/officeDocument/2006/relationships/slide" Target="slides/slide16.xml"/><Relationship Id="rId39" Type="http://schemas.openxmlformats.org/officeDocument/2006/relationships/slide" Target="slides/slide29.xml"/><Relationship Id="rId21" Type="http://schemas.openxmlformats.org/officeDocument/2006/relationships/slide" Target="slides/slide11.xml"/><Relationship Id="rId34" Type="http://schemas.openxmlformats.org/officeDocument/2006/relationships/slide" Target="slides/slide24.xml"/><Relationship Id="rId42" Type="http://schemas.openxmlformats.org/officeDocument/2006/relationships/slide" Target="slides/slide32.xml"/><Relationship Id="rId47" Type="http://schemas.openxmlformats.org/officeDocument/2006/relationships/slide" Target="slides/slide37.xml"/><Relationship Id="rId50" Type="http://schemas.openxmlformats.org/officeDocument/2006/relationships/slide" Target="slides/slide40.xml"/><Relationship Id="rId55" Type="http://schemas.openxmlformats.org/officeDocument/2006/relationships/slide" Target="slides/slide45.xml"/><Relationship Id="rId63" Type="http://schemas.openxmlformats.org/officeDocument/2006/relationships/slide" Target="slides/slide53.xml"/><Relationship Id="rId68" Type="http://schemas.openxmlformats.org/officeDocument/2006/relationships/notesMaster" Target="notesMasters/notesMaster1.xml"/><Relationship Id="rId76" Type="http://schemas.microsoft.com/office/2015/10/relationships/revisionInfo" Target="revisionInfo.xml"/><Relationship Id="rId7" Type="http://schemas.openxmlformats.org/officeDocument/2006/relationships/slideMaster" Target="slideMasters/slideMaster4.xml"/><Relationship Id="rId71"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6.xml"/><Relationship Id="rId29" Type="http://schemas.openxmlformats.org/officeDocument/2006/relationships/slide" Target="slides/slide19.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slide" Target="slides/slide22.xml"/><Relationship Id="rId37" Type="http://schemas.openxmlformats.org/officeDocument/2006/relationships/slide" Target="slides/slide27.xml"/><Relationship Id="rId40" Type="http://schemas.openxmlformats.org/officeDocument/2006/relationships/slide" Target="slides/slide30.xml"/><Relationship Id="rId45" Type="http://schemas.openxmlformats.org/officeDocument/2006/relationships/slide" Target="slides/slide35.xml"/><Relationship Id="rId53" Type="http://schemas.openxmlformats.org/officeDocument/2006/relationships/slide" Target="slides/slide43.xml"/><Relationship Id="rId58" Type="http://schemas.openxmlformats.org/officeDocument/2006/relationships/slide" Target="slides/slide48.xml"/><Relationship Id="rId66" Type="http://schemas.openxmlformats.org/officeDocument/2006/relationships/slide" Target="slides/slide56.xml"/><Relationship Id="rId74"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slide" Target="slides/slide26.xml"/><Relationship Id="rId49" Type="http://schemas.openxmlformats.org/officeDocument/2006/relationships/slide" Target="slides/slide39.xml"/><Relationship Id="rId57" Type="http://schemas.openxmlformats.org/officeDocument/2006/relationships/slide" Target="slides/slide47.xml"/><Relationship Id="rId61" Type="http://schemas.openxmlformats.org/officeDocument/2006/relationships/slide" Target="slides/slide51.xml"/><Relationship Id="rId10" Type="http://schemas.openxmlformats.org/officeDocument/2006/relationships/slideMaster" Target="slideMasters/slideMaster7.xml"/><Relationship Id="rId19" Type="http://schemas.openxmlformats.org/officeDocument/2006/relationships/slide" Target="slides/slide9.xml"/><Relationship Id="rId31" Type="http://schemas.openxmlformats.org/officeDocument/2006/relationships/slide" Target="slides/slide21.xml"/><Relationship Id="rId44" Type="http://schemas.openxmlformats.org/officeDocument/2006/relationships/slide" Target="slides/slide34.xml"/><Relationship Id="rId52" Type="http://schemas.openxmlformats.org/officeDocument/2006/relationships/slide" Target="slides/slide42.xml"/><Relationship Id="rId60" Type="http://schemas.openxmlformats.org/officeDocument/2006/relationships/slide" Target="slides/slide50.xml"/><Relationship Id="rId65" Type="http://schemas.openxmlformats.org/officeDocument/2006/relationships/slide" Target="slides/slide55.xml"/><Relationship Id="rId73"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slide" Target="slides/slide25.xml"/><Relationship Id="rId43" Type="http://schemas.openxmlformats.org/officeDocument/2006/relationships/slide" Target="slides/slide33.xml"/><Relationship Id="rId48" Type="http://schemas.openxmlformats.org/officeDocument/2006/relationships/slide" Target="slides/slide38.xml"/><Relationship Id="rId56" Type="http://schemas.openxmlformats.org/officeDocument/2006/relationships/slide" Target="slides/slide46.xml"/><Relationship Id="rId64" Type="http://schemas.openxmlformats.org/officeDocument/2006/relationships/slide" Target="slides/slide54.xml"/><Relationship Id="rId69" Type="http://schemas.openxmlformats.org/officeDocument/2006/relationships/handoutMaster" Target="handoutMasters/handoutMaster1.xml"/><Relationship Id="rId8" Type="http://schemas.openxmlformats.org/officeDocument/2006/relationships/slideMaster" Target="slideMasters/slideMaster5.xml"/><Relationship Id="rId51" Type="http://schemas.openxmlformats.org/officeDocument/2006/relationships/slide" Target="slides/slide41.xml"/><Relationship Id="rId72"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slide" Target="slides/slide23.xml"/><Relationship Id="rId38" Type="http://schemas.openxmlformats.org/officeDocument/2006/relationships/slide" Target="slides/slide28.xml"/><Relationship Id="rId46" Type="http://schemas.openxmlformats.org/officeDocument/2006/relationships/slide" Target="slides/slide36.xml"/><Relationship Id="rId59" Type="http://schemas.openxmlformats.org/officeDocument/2006/relationships/slide" Target="slides/slide49.xml"/><Relationship Id="rId67" Type="http://schemas.openxmlformats.org/officeDocument/2006/relationships/slide" Target="slides/slide57.xml"/><Relationship Id="rId20" Type="http://schemas.openxmlformats.org/officeDocument/2006/relationships/slide" Target="slides/slide10.xml"/><Relationship Id="rId41" Type="http://schemas.openxmlformats.org/officeDocument/2006/relationships/slide" Target="slides/slide31.xml"/><Relationship Id="rId54" Type="http://schemas.openxmlformats.org/officeDocument/2006/relationships/slide" Target="slides/slide44.xml"/><Relationship Id="rId62" Type="http://schemas.openxmlformats.org/officeDocument/2006/relationships/slide" Target="slides/slide52.xml"/><Relationship Id="rId70" Type="http://schemas.openxmlformats.org/officeDocument/2006/relationships/commentAuthors" Target="commentAuthors.xml"/><Relationship Id="rId75"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Master" Target="slideMasters/slideMaster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ames Oleinik" userId="f60ccf6f-7579-4f92-968b-2920473c966b" providerId="ADAL" clId="{A5A5830A-1FC1-41DF-B060-ECC7A6C7337D}"/>
    <pc:docChg chg="undo custSel addSld delSld modSld addSection modSection">
      <pc:chgData name="James Oleinik" userId="f60ccf6f-7579-4f92-968b-2920473c966b" providerId="ADAL" clId="{A5A5830A-1FC1-41DF-B060-ECC7A6C7337D}" dt="2019-06-06T17:43:10.419" v="237" actId="47"/>
      <pc:docMkLst>
        <pc:docMk/>
      </pc:docMkLst>
      <pc:sldChg chg="del">
        <pc:chgData name="James Oleinik" userId="f60ccf6f-7579-4f92-968b-2920473c966b" providerId="ADAL" clId="{A5A5830A-1FC1-41DF-B060-ECC7A6C7337D}" dt="2019-06-06T06:43:40.918" v="2" actId="47"/>
        <pc:sldMkLst>
          <pc:docMk/>
          <pc:sldMk cId="2524394730" sldId="258"/>
        </pc:sldMkLst>
      </pc:sldChg>
      <pc:sldChg chg="del addCm modCm">
        <pc:chgData name="James Oleinik" userId="f60ccf6f-7579-4f92-968b-2920473c966b" providerId="ADAL" clId="{A5A5830A-1FC1-41DF-B060-ECC7A6C7337D}" dt="2019-06-06T17:43:10.419" v="237" actId="47"/>
        <pc:sldMkLst>
          <pc:docMk/>
          <pc:sldMk cId="1128362608" sldId="283"/>
        </pc:sldMkLst>
      </pc:sldChg>
      <pc:sldChg chg="del">
        <pc:chgData name="James Oleinik" userId="f60ccf6f-7579-4f92-968b-2920473c966b" providerId="ADAL" clId="{A5A5830A-1FC1-41DF-B060-ECC7A6C7337D}" dt="2019-06-06T06:43:47.940" v="5" actId="47"/>
        <pc:sldMkLst>
          <pc:docMk/>
          <pc:sldMk cId="4082251749" sldId="1820"/>
        </pc:sldMkLst>
      </pc:sldChg>
      <pc:sldChg chg="del">
        <pc:chgData name="James Oleinik" userId="f60ccf6f-7579-4f92-968b-2920473c966b" providerId="ADAL" clId="{A5A5830A-1FC1-41DF-B060-ECC7A6C7337D}" dt="2019-06-06T07:01:52.148" v="142" actId="2696"/>
        <pc:sldMkLst>
          <pc:docMk/>
          <pc:sldMk cId="1408762133" sldId="1858"/>
        </pc:sldMkLst>
      </pc:sldChg>
      <pc:sldChg chg="add">
        <pc:chgData name="James Oleinik" userId="f60ccf6f-7579-4f92-968b-2920473c966b" providerId="ADAL" clId="{A5A5830A-1FC1-41DF-B060-ECC7A6C7337D}" dt="2019-06-06T07:01:55.190" v="143"/>
        <pc:sldMkLst>
          <pc:docMk/>
          <pc:sldMk cId="1435910409" sldId="1858"/>
        </pc:sldMkLst>
      </pc:sldChg>
      <pc:sldChg chg="add">
        <pc:chgData name="James Oleinik" userId="f60ccf6f-7579-4f92-968b-2920473c966b" providerId="ADAL" clId="{A5A5830A-1FC1-41DF-B060-ECC7A6C7337D}" dt="2019-06-06T06:50:46.038" v="136"/>
        <pc:sldMkLst>
          <pc:docMk/>
          <pc:sldMk cId="1309060881" sldId="1859"/>
        </pc:sldMkLst>
      </pc:sldChg>
      <pc:sldChg chg="del">
        <pc:chgData name="James Oleinik" userId="f60ccf6f-7579-4f92-968b-2920473c966b" providerId="ADAL" clId="{A5A5830A-1FC1-41DF-B060-ECC7A6C7337D}" dt="2019-06-06T06:50:42.005" v="135" actId="2696"/>
        <pc:sldMkLst>
          <pc:docMk/>
          <pc:sldMk cId="2618326599" sldId="1859"/>
        </pc:sldMkLst>
      </pc:sldChg>
      <pc:sldChg chg="add">
        <pc:chgData name="James Oleinik" userId="f60ccf6f-7579-4f92-968b-2920473c966b" providerId="ADAL" clId="{A5A5830A-1FC1-41DF-B060-ECC7A6C7337D}" dt="2019-06-06T06:43:22.956" v="1"/>
        <pc:sldMkLst>
          <pc:docMk/>
          <pc:sldMk cId="3055552478" sldId="2190"/>
        </pc:sldMkLst>
      </pc:sldChg>
      <pc:sldChg chg="add del setBg">
        <pc:chgData name="James Oleinik" userId="f60ccf6f-7579-4f92-968b-2920473c966b" providerId="ADAL" clId="{A5A5830A-1FC1-41DF-B060-ECC7A6C7337D}" dt="2019-06-06T07:02:36.156" v="146"/>
        <pc:sldMkLst>
          <pc:docMk/>
          <pc:sldMk cId="799174040" sldId="2454"/>
        </pc:sldMkLst>
      </pc:sldChg>
      <pc:sldChg chg="add del setBg">
        <pc:chgData name="James Oleinik" userId="f60ccf6f-7579-4f92-968b-2920473c966b" providerId="ADAL" clId="{A5A5830A-1FC1-41DF-B060-ECC7A6C7337D}" dt="2019-06-06T07:02:36.156" v="146"/>
        <pc:sldMkLst>
          <pc:docMk/>
          <pc:sldMk cId="1430695095" sldId="2455"/>
        </pc:sldMkLst>
      </pc:sldChg>
      <pc:sldChg chg="del">
        <pc:chgData name="James Oleinik" userId="f60ccf6f-7579-4f92-968b-2920473c966b" providerId="ADAL" clId="{A5A5830A-1FC1-41DF-B060-ECC7A6C7337D}" dt="2019-06-06T07:04:50.068" v="153" actId="47"/>
        <pc:sldMkLst>
          <pc:docMk/>
          <pc:sldMk cId="776365839" sldId="3742"/>
        </pc:sldMkLst>
      </pc:sldChg>
      <pc:sldChg chg="add del">
        <pc:chgData name="James Oleinik" userId="f60ccf6f-7579-4f92-968b-2920473c966b" providerId="ADAL" clId="{A5A5830A-1FC1-41DF-B060-ECC7A6C7337D}" dt="2019-06-06T06:50:07.621" v="134"/>
        <pc:sldMkLst>
          <pc:docMk/>
          <pc:sldMk cId="3736904937" sldId="10326"/>
        </pc:sldMkLst>
      </pc:sldChg>
      <pc:sldChg chg="add">
        <pc:chgData name="James Oleinik" userId="f60ccf6f-7579-4f92-968b-2920473c966b" providerId="ADAL" clId="{A5A5830A-1FC1-41DF-B060-ECC7A6C7337D}" dt="2019-06-06T07:06:11.627" v="158"/>
        <pc:sldMkLst>
          <pc:docMk/>
          <pc:sldMk cId="2434394082" sldId="10338"/>
        </pc:sldMkLst>
      </pc:sldChg>
      <pc:sldChg chg="del">
        <pc:chgData name="James Oleinik" userId="f60ccf6f-7579-4f92-968b-2920473c966b" providerId="ADAL" clId="{A5A5830A-1FC1-41DF-B060-ECC7A6C7337D}" dt="2019-06-06T07:06:10.164" v="157" actId="2696"/>
        <pc:sldMkLst>
          <pc:docMk/>
          <pc:sldMk cId="2691567033" sldId="10338"/>
        </pc:sldMkLst>
      </pc:sldChg>
      <pc:sldChg chg="add">
        <pc:chgData name="James Oleinik" userId="f60ccf6f-7579-4f92-968b-2920473c966b" providerId="ADAL" clId="{A5A5830A-1FC1-41DF-B060-ECC7A6C7337D}" dt="2019-06-06T07:06:11.627" v="158"/>
        <pc:sldMkLst>
          <pc:docMk/>
          <pc:sldMk cId="1211923409" sldId="10343"/>
        </pc:sldMkLst>
      </pc:sldChg>
      <pc:sldChg chg="add del">
        <pc:chgData name="James Oleinik" userId="f60ccf6f-7579-4f92-968b-2920473c966b" providerId="ADAL" clId="{A5A5830A-1FC1-41DF-B060-ECC7A6C7337D}" dt="2019-06-06T07:06:10.164" v="157" actId="2696"/>
        <pc:sldMkLst>
          <pc:docMk/>
          <pc:sldMk cId="3767128553" sldId="10343"/>
        </pc:sldMkLst>
      </pc:sldChg>
      <pc:sldChg chg="add">
        <pc:chgData name="James Oleinik" userId="f60ccf6f-7579-4f92-968b-2920473c966b" providerId="ADAL" clId="{A5A5830A-1FC1-41DF-B060-ECC7A6C7337D}" dt="2019-06-06T07:04:15.765" v="152"/>
        <pc:sldMkLst>
          <pc:docMk/>
          <pc:sldMk cId="296837309" sldId="10347"/>
        </pc:sldMkLst>
      </pc:sldChg>
      <pc:sldChg chg="add del">
        <pc:chgData name="James Oleinik" userId="f60ccf6f-7579-4f92-968b-2920473c966b" providerId="ADAL" clId="{A5A5830A-1FC1-41DF-B060-ECC7A6C7337D}" dt="2019-06-06T07:04:14.091" v="151" actId="2696"/>
        <pc:sldMkLst>
          <pc:docMk/>
          <pc:sldMk cId="3019961682" sldId="10347"/>
        </pc:sldMkLst>
      </pc:sldChg>
      <pc:sldChg chg="add del">
        <pc:chgData name="James Oleinik" userId="f60ccf6f-7579-4f92-968b-2920473c966b" providerId="ADAL" clId="{A5A5830A-1FC1-41DF-B060-ECC7A6C7337D}" dt="2019-06-06T07:03:12.960" v="147" actId="2696"/>
        <pc:sldMkLst>
          <pc:docMk/>
          <pc:sldMk cId="3968627752" sldId="10347"/>
        </pc:sldMkLst>
      </pc:sldChg>
      <pc:sldChg chg="del">
        <pc:chgData name="James Oleinik" userId="f60ccf6f-7579-4f92-968b-2920473c966b" providerId="ADAL" clId="{A5A5830A-1FC1-41DF-B060-ECC7A6C7337D}" dt="2019-06-06T07:00:35.173" v="138" actId="47"/>
        <pc:sldMkLst>
          <pc:docMk/>
          <pc:sldMk cId="2801577832" sldId="10349"/>
        </pc:sldMkLst>
      </pc:sldChg>
      <pc:sldChg chg="del">
        <pc:chgData name="James Oleinik" userId="f60ccf6f-7579-4f92-968b-2920473c966b" providerId="ADAL" clId="{A5A5830A-1FC1-41DF-B060-ECC7A6C7337D}" dt="2019-06-06T06:43:46.491" v="4" actId="47"/>
        <pc:sldMkLst>
          <pc:docMk/>
          <pc:sldMk cId="3374677249" sldId="10355"/>
        </pc:sldMkLst>
      </pc:sldChg>
      <pc:sldChg chg="add">
        <pc:chgData name="James Oleinik" userId="f60ccf6f-7579-4f92-968b-2920473c966b" providerId="ADAL" clId="{A5A5830A-1FC1-41DF-B060-ECC7A6C7337D}" dt="2019-06-06T06:43:22.956" v="1"/>
        <pc:sldMkLst>
          <pc:docMk/>
          <pc:sldMk cId="37688911" sldId="10359"/>
        </pc:sldMkLst>
      </pc:sldChg>
      <pc:sldChg chg="add">
        <pc:chgData name="James Oleinik" userId="f60ccf6f-7579-4f92-968b-2920473c966b" providerId="ADAL" clId="{A5A5830A-1FC1-41DF-B060-ECC7A6C7337D}" dt="2019-06-06T06:44:16.654" v="6"/>
        <pc:sldMkLst>
          <pc:docMk/>
          <pc:sldMk cId="2917636538" sldId="10360"/>
        </pc:sldMkLst>
      </pc:sldChg>
      <pc:sldChg chg="add del">
        <pc:chgData name="James Oleinik" userId="f60ccf6f-7579-4f92-968b-2920473c966b" providerId="ADAL" clId="{A5A5830A-1FC1-41DF-B060-ECC7A6C7337D}" dt="2019-06-06T06:46:27.513" v="30" actId="47"/>
        <pc:sldMkLst>
          <pc:docMk/>
          <pc:sldMk cId="3724759984" sldId="10362"/>
        </pc:sldMkLst>
      </pc:sldChg>
      <pc:sldChg chg="add del">
        <pc:chgData name="James Oleinik" userId="f60ccf6f-7579-4f92-968b-2920473c966b" providerId="ADAL" clId="{A5A5830A-1FC1-41DF-B060-ECC7A6C7337D}" dt="2019-06-06T06:46:27.513" v="30" actId="47"/>
        <pc:sldMkLst>
          <pc:docMk/>
          <pc:sldMk cId="3570833356" sldId="10363"/>
        </pc:sldMkLst>
      </pc:sldChg>
      <pc:sldChg chg="add del">
        <pc:chgData name="James Oleinik" userId="f60ccf6f-7579-4f92-968b-2920473c966b" providerId="ADAL" clId="{A5A5830A-1FC1-41DF-B060-ECC7A6C7337D}" dt="2019-06-06T06:46:27.513" v="30" actId="47"/>
        <pc:sldMkLst>
          <pc:docMk/>
          <pc:sldMk cId="302318169" sldId="10364"/>
        </pc:sldMkLst>
      </pc:sldChg>
      <pc:sldChg chg="add del">
        <pc:chgData name="James Oleinik" userId="f60ccf6f-7579-4f92-968b-2920473c966b" providerId="ADAL" clId="{A5A5830A-1FC1-41DF-B060-ECC7A6C7337D}" dt="2019-06-06T06:46:27.513" v="30" actId="47"/>
        <pc:sldMkLst>
          <pc:docMk/>
          <pc:sldMk cId="3342128169" sldId="10365"/>
        </pc:sldMkLst>
      </pc:sldChg>
      <pc:sldChg chg="add">
        <pc:chgData name="James Oleinik" userId="f60ccf6f-7579-4f92-968b-2920473c966b" providerId="ADAL" clId="{A5A5830A-1FC1-41DF-B060-ECC7A6C7337D}" dt="2019-06-06T06:49:54.790" v="118"/>
        <pc:sldMkLst>
          <pc:docMk/>
          <pc:sldMk cId="3145586375" sldId="10367"/>
        </pc:sldMkLst>
      </pc:sldChg>
      <pc:sldChg chg="add">
        <pc:chgData name="James Oleinik" userId="f60ccf6f-7579-4f92-968b-2920473c966b" providerId="ADAL" clId="{A5A5830A-1FC1-41DF-B060-ECC7A6C7337D}" dt="2019-06-06T07:02:18.028" v="144"/>
        <pc:sldMkLst>
          <pc:docMk/>
          <pc:sldMk cId="1536371381" sldId="10368"/>
        </pc:sldMkLst>
      </pc:sldChg>
      <pc:sldChg chg="add">
        <pc:chgData name="James Oleinik" userId="f60ccf6f-7579-4f92-968b-2920473c966b" providerId="ADAL" clId="{A5A5830A-1FC1-41DF-B060-ECC7A6C7337D}" dt="2019-06-06T07:02:18.028" v="144"/>
        <pc:sldMkLst>
          <pc:docMk/>
          <pc:sldMk cId="2567372822" sldId="10370"/>
        </pc:sldMkLst>
      </pc:sldChg>
      <pc:sldChg chg="add">
        <pc:chgData name="James Oleinik" userId="f60ccf6f-7579-4f92-968b-2920473c966b" providerId="ADAL" clId="{A5A5830A-1FC1-41DF-B060-ECC7A6C7337D}" dt="2019-06-06T07:02:18.028" v="144"/>
        <pc:sldMkLst>
          <pc:docMk/>
          <pc:sldMk cId="3193056738" sldId="10371"/>
        </pc:sldMkLst>
      </pc:sldChg>
      <pc:sldChg chg="add del">
        <pc:chgData name="James Oleinik" userId="f60ccf6f-7579-4f92-968b-2920473c966b" providerId="ADAL" clId="{A5A5830A-1FC1-41DF-B060-ECC7A6C7337D}" dt="2019-06-06T06:46:58.155" v="32" actId="47"/>
        <pc:sldMkLst>
          <pc:docMk/>
          <pc:sldMk cId="531122394" sldId="10375"/>
        </pc:sldMkLst>
      </pc:sldChg>
      <pc:sldChg chg="modSp add setBg">
        <pc:chgData name="James Oleinik" userId="f60ccf6f-7579-4f92-968b-2920473c966b" providerId="ADAL" clId="{A5A5830A-1FC1-41DF-B060-ECC7A6C7337D}" dt="2019-06-06T07:13:25.078" v="197" actId="20577"/>
        <pc:sldMkLst>
          <pc:docMk/>
          <pc:sldMk cId="2417665393" sldId="10375"/>
        </pc:sldMkLst>
        <pc:spChg chg="mod">
          <ac:chgData name="James Oleinik" userId="f60ccf6f-7579-4f92-968b-2920473c966b" providerId="ADAL" clId="{A5A5830A-1FC1-41DF-B060-ECC7A6C7337D}" dt="2019-06-06T07:13:25.078" v="197" actId="20577"/>
          <ac:spMkLst>
            <pc:docMk/>
            <pc:sldMk cId="2417665393" sldId="10375"/>
            <ac:spMk id="2" creationId="{4BDD4317-8D82-4979-A34C-8E8708721DA7}"/>
          </ac:spMkLst>
        </pc:spChg>
      </pc:sldChg>
      <pc:sldChg chg="add setBg">
        <pc:chgData name="James Oleinik" userId="f60ccf6f-7579-4f92-968b-2920473c966b" providerId="ADAL" clId="{A5A5830A-1FC1-41DF-B060-ECC7A6C7337D}" dt="2019-06-06T07:13:21.180" v="190"/>
        <pc:sldMkLst>
          <pc:docMk/>
          <pc:sldMk cId="2966289367" sldId="10376"/>
        </pc:sldMkLst>
      </pc:sldChg>
      <pc:sldChg chg="add">
        <pc:chgData name="James Oleinik" userId="f60ccf6f-7579-4f92-968b-2920473c966b" providerId="ADAL" clId="{A5A5830A-1FC1-41DF-B060-ECC7A6C7337D}" dt="2019-06-06T06:43:10.544" v="0"/>
        <pc:sldMkLst>
          <pc:docMk/>
          <pc:sldMk cId="2185753664" sldId="10381"/>
        </pc:sldMkLst>
      </pc:sldChg>
      <pc:sldChg chg="add">
        <pc:chgData name="James Oleinik" userId="f60ccf6f-7579-4f92-968b-2920473c966b" providerId="ADAL" clId="{A5A5830A-1FC1-41DF-B060-ECC7A6C7337D}" dt="2019-06-06T06:43:22.956" v="1"/>
        <pc:sldMkLst>
          <pc:docMk/>
          <pc:sldMk cId="2612658608" sldId="10382"/>
        </pc:sldMkLst>
      </pc:sldChg>
      <pc:sldChg chg="addSp delSp modSp add">
        <pc:chgData name="James Oleinik" userId="f60ccf6f-7579-4f92-968b-2920473c966b" providerId="ADAL" clId="{A5A5830A-1FC1-41DF-B060-ECC7A6C7337D}" dt="2019-06-06T06:48:50.540" v="95" actId="1076"/>
        <pc:sldMkLst>
          <pc:docMk/>
          <pc:sldMk cId="1867529371" sldId="10383"/>
        </pc:sldMkLst>
        <pc:spChg chg="del">
          <ac:chgData name="James Oleinik" userId="f60ccf6f-7579-4f92-968b-2920473c966b" providerId="ADAL" clId="{A5A5830A-1FC1-41DF-B060-ECC7A6C7337D}" dt="2019-06-06T06:46:20.510" v="25" actId="478"/>
          <ac:spMkLst>
            <pc:docMk/>
            <pc:sldMk cId="1867529371" sldId="10383"/>
            <ac:spMk id="2" creationId="{4E029936-1927-4845-B3E1-DE4879B6CB41}"/>
          </ac:spMkLst>
        </pc:spChg>
        <pc:spChg chg="mod">
          <ac:chgData name="James Oleinik" userId="f60ccf6f-7579-4f92-968b-2920473c966b" providerId="ADAL" clId="{A5A5830A-1FC1-41DF-B060-ECC7A6C7337D}" dt="2019-06-06T06:48:37.827" v="90" actId="122"/>
          <ac:spMkLst>
            <pc:docMk/>
            <pc:sldMk cId="1867529371" sldId="10383"/>
            <ac:spMk id="5" creationId="{83FA60E0-FED7-4BD4-AD37-96A5D46C4911}"/>
          </ac:spMkLst>
        </pc:spChg>
        <pc:spChg chg="add del mod">
          <ac:chgData name="James Oleinik" userId="f60ccf6f-7579-4f92-968b-2920473c966b" providerId="ADAL" clId="{A5A5830A-1FC1-41DF-B060-ECC7A6C7337D}" dt="2019-06-06T06:46:22.180" v="28" actId="478"/>
          <ac:spMkLst>
            <pc:docMk/>
            <pc:sldMk cId="1867529371" sldId="10383"/>
            <ac:spMk id="6" creationId="{CCFFA1CB-DF7F-42DE-839D-5D1E677421E8}"/>
          </ac:spMkLst>
        </pc:spChg>
        <pc:spChg chg="del">
          <ac:chgData name="James Oleinik" userId="f60ccf6f-7579-4f92-968b-2920473c966b" providerId="ADAL" clId="{A5A5830A-1FC1-41DF-B060-ECC7A6C7337D}" dt="2019-06-06T06:45:44.187" v="10" actId="478"/>
          <ac:spMkLst>
            <pc:docMk/>
            <pc:sldMk cId="1867529371" sldId="10383"/>
            <ac:spMk id="8" creationId="{71925210-7E23-4AC3-80E3-C0076C63C3F0}"/>
          </ac:spMkLst>
        </pc:spChg>
        <pc:spChg chg="del">
          <ac:chgData name="James Oleinik" userId="f60ccf6f-7579-4f92-968b-2920473c966b" providerId="ADAL" clId="{A5A5830A-1FC1-41DF-B060-ECC7A6C7337D}" dt="2019-06-06T06:45:44.187" v="10" actId="478"/>
          <ac:spMkLst>
            <pc:docMk/>
            <pc:sldMk cId="1867529371" sldId="10383"/>
            <ac:spMk id="9" creationId="{53B43AE5-28BC-4FA6-A0FC-15DB879050E4}"/>
          </ac:spMkLst>
        </pc:spChg>
        <pc:spChg chg="mod">
          <ac:chgData name="James Oleinik" userId="f60ccf6f-7579-4f92-968b-2920473c966b" providerId="ADAL" clId="{A5A5830A-1FC1-41DF-B060-ECC7A6C7337D}" dt="2019-06-06T06:48:40.815" v="91" actId="122"/>
          <ac:spMkLst>
            <pc:docMk/>
            <pc:sldMk cId="1867529371" sldId="10383"/>
            <ac:spMk id="12" creationId="{35215059-3B16-4D19-AD81-A109B5742D05}"/>
          </ac:spMkLst>
        </pc:spChg>
        <pc:spChg chg="add mod">
          <ac:chgData name="James Oleinik" userId="f60ccf6f-7579-4f92-968b-2920473c966b" providerId="ADAL" clId="{A5A5830A-1FC1-41DF-B060-ECC7A6C7337D}" dt="2019-06-06T06:48:46.896" v="94" actId="1035"/>
          <ac:spMkLst>
            <pc:docMk/>
            <pc:sldMk cId="1867529371" sldId="10383"/>
            <ac:spMk id="14" creationId="{100DA2AA-4C05-44FF-BD09-A807523220AA}"/>
          </ac:spMkLst>
        </pc:spChg>
        <pc:spChg chg="mod">
          <ac:chgData name="James Oleinik" userId="f60ccf6f-7579-4f92-968b-2920473c966b" providerId="ADAL" clId="{A5A5830A-1FC1-41DF-B060-ECC7A6C7337D}" dt="2019-06-06T06:48:42.873" v="92" actId="122"/>
          <ac:spMkLst>
            <pc:docMk/>
            <pc:sldMk cId="1867529371" sldId="10383"/>
            <ac:spMk id="16" creationId="{CC553BE5-58FE-4566-A4CF-9AB38F54622F}"/>
          </ac:spMkLst>
        </pc:spChg>
        <pc:spChg chg="mod">
          <ac:chgData name="James Oleinik" userId="f60ccf6f-7579-4f92-968b-2920473c966b" providerId="ADAL" clId="{A5A5830A-1FC1-41DF-B060-ECC7A6C7337D}" dt="2019-06-06T06:48:45.110" v="93" actId="122"/>
          <ac:spMkLst>
            <pc:docMk/>
            <pc:sldMk cId="1867529371" sldId="10383"/>
            <ac:spMk id="17" creationId="{CC3C2B9C-DD89-4EEF-83F2-72A67B745D66}"/>
          </ac:spMkLst>
        </pc:spChg>
        <pc:spChg chg="add del">
          <ac:chgData name="James Oleinik" userId="f60ccf6f-7579-4f92-968b-2920473c966b" providerId="ADAL" clId="{A5A5830A-1FC1-41DF-B060-ECC7A6C7337D}" dt="2019-06-06T06:46:18.755" v="24"/>
          <ac:spMkLst>
            <pc:docMk/>
            <pc:sldMk cId="1867529371" sldId="10383"/>
            <ac:spMk id="18" creationId="{8B3427B9-E1FA-4A9D-A504-DEB7C9CB991B}"/>
          </ac:spMkLst>
        </pc:spChg>
        <pc:spChg chg="del">
          <ac:chgData name="James Oleinik" userId="f60ccf6f-7579-4f92-968b-2920473c966b" providerId="ADAL" clId="{A5A5830A-1FC1-41DF-B060-ECC7A6C7337D}" dt="2019-06-06T06:45:44.187" v="10" actId="478"/>
          <ac:spMkLst>
            <pc:docMk/>
            <pc:sldMk cId="1867529371" sldId="10383"/>
            <ac:spMk id="19" creationId="{C97D16F0-DE06-4175-9450-33816B68FA8F}"/>
          </ac:spMkLst>
        </pc:spChg>
        <pc:spChg chg="del">
          <ac:chgData name="James Oleinik" userId="f60ccf6f-7579-4f92-968b-2920473c966b" providerId="ADAL" clId="{A5A5830A-1FC1-41DF-B060-ECC7A6C7337D}" dt="2019-06-06T06:45:44.187" v="10" actId="478"/>
          <ac:spMkLst>
            <pc:docMk/>
            <pc:sldMk cId="1867529371" sldId="10383"/>
            <ac:spMk id="20" creationId="{90291EE0-260C-4CFC-ABC2-545DEED9485B}"/>
          </ac:spMkLst>
        </pc:spChg>
        <pc:spChg chg="add del">
          <ac:chgData name="James Oleinik" userId="f60ccf6f-7579-4f92-968b-2920473c966b" providerId="ADAL" clId="{A5A5830A-1FC1-41DF-B060-ECC7A6C7337D}" dt="2019-06-06T06:46:18.755" v="24"/>
          <ac:spMkLst>
            <pc:docMk/>
            <pc:sldMk cId="1867529371" sldId="10383"/>
            <ac:spMk id="21" creationId="{6A2C6CAD-C5CA-418A-A4DF-CD9EE5845B08}"/>
          </ac:spMkLst>
        </pc:spChg>
        <pc:spChg chg="add del">
          <ac:chgData name="James Oleinik" userId="f60ccf6f-7579-4f92-968b-2920473c966b" providerId="ADAL" clId="{A5A5830A-1FC1-41DF-B060-ECC7A6C7337D}" dt="2019-06-06T06:46:21.287" v="27"/>
          <ac:spMkLst>
            <pc:docMk/>
            <pc:sldMk cId="1867529371" sldId="10383"/>
            <ac:spMk id="22" creationId="{EDB5398B-8A53-4134-8BB8-56AD2A7FA441}"/>
          </ac:spMkLst>
        </pc:spChg>
        <pc:spChg chg="add del">
          <ac:chgData name="James Oleinik" userId="f60ccf6f-7579-4f92-968b-2920473c966b" providerId="ADAL" clId="{A5A5830A-1FC1-41DF-B060-ECC7A6C7337D}" dt="2019-06-06T06:46:21.287" v="27"/>
          <ac:spMkLst>
            <pc:docMk/>
            <pc:sldMk cId="1867529371" sldId="10383"/>
            <ac:spMk id="23" creationId="{FC02FC6A-A1EC-47FC-9C48-B71553F06D76}"/>
          </ac:spMkLst>
        </pc:spChg>
        <pc:spChg chg="add">
          <ac:chgData name="James Oleinik" userId="f60ccf6f-7579-4f92-968b-2920473c966b" providerId="ADAL" clId="{A5A5830A-1FC1-41DF-B060-ECC7A6C7337D}" dt="2019-06-06T06:46:22.518" v="29"/>
          <ac:spMkLst>
            <pc:docMk/>
            <pc:sldMk cId="1867529371" sldId="10383"/>
            <ac:spMk id="24" creationId="{713B21AE-EA77-45DB-91E0-7B98BCAF06D6}"/>
          </ac:spMkLst>
        </pc:spChg>
        <pc:spChg chg="add">
          <ac:chgData name="James Oleinik" userId="f60ccf6f-7579-4f92-968b-2920473c966b" providerId="ADAL" clId="{A5A5830A-1FC1-41DF-B060-ECC7A6C7337D}" dt="2019-06-06T06:46:22.518" v="29"/>
          <ac:spMkLst>
            <pc:docMk/>
            <pc:sldMk cId="1867529371" sldId="10383"/>
            <ac:spMk id="25" creationId="{952CF162-D043-43FB-A78A-A24F100EF9CE}"/>
          </ac:spMkLst>
        </pc:spChg>
        <pc:graphicFrameChg chg="mod">
          <ac:chgData name="James Oleinik" userId="f60ccf6f-7579-4f92-968b-2920473c966b" providerId="ADAL" clId="{A5A5830A-1FC1-41DF-B060-ECC7A6C7337D}" dt="2019-06-06T06:48:00.126" v="44" actId="1035"/>
          <ac:graphicFrameMkLst>
            <pc:docMk/>
            <pc:sldMk cId="1867529371" sldId="10383"/>
            <ac:graphicFrameMk id="4" creationId="{269F25D1-99D7-4739-AEA5-0D210E2FB0C9}"/>
          </ac:graphicFrameMkLst>
        </pc:graphicFrameChg>
        <pc:picChg chg="add del">
          <ac:chgData name="James Oleinik" userId="f60ccf6f-7579-4f92-968b-2920473c966b" providerId="ADAL" clId="{A5A5830A-1FC1-41DF-B060-ECC7A6C7337D}" dt="2019-06-06T06:45:35.455" v="8"/>
          <ac:picMkLst>
            <pc:docMk/>
            <pc:sldMk cId="1867529371" sldId="10383"/>
            <ac:picMk id="13" creationId="{9D07D453-2FC8-4297-9B92-4098635ECF99}"/>
          </ac:picMkLst>
        </pc:picChg>
        <pc:picChg chg="add mod">
          <ac:chgData name="James Oleinik" userId="f60ccf6f-7579-4f92-968b-2920473c966b" providerId="ADAL" clId="{A5A5830A-1FC1-41DF-B060-ECC7A6C7337D}" dt="2019-06-06T06:48:50.540" v="95" actId="1076"/>
          <ac:picMkLst>
            <pc:docMk/>
            <pc:sldMk cId="1867529371" sldId="10383"/>
            <ac:picMk id="15" creationId="{73687992-AD9F-40D3-9DCB-0C49C33565C3}"/>
          </ac:picMkLst>
        </pc:picChg>
      </pc:sldChg>
      <pc:sldChg chg="modSp add">
        <pc:chgData name="James Oleinik" userId="f60ccf6f-7579-4f92-968b-2920473c966b" providerId="ADAL" clId="{A5A5830A-1FC1-41DF-B060-ECC7A6C7337D}" dt="2019-06-06T06:46:32.515" v="31" actId="20577"/>
        <pc:sldMkLst>
          <pc:docMk/>
          <pc:sldMk cId="3049462523" sldId="10384"/>
        </pc:sldMkLst>
        <pc:spChg chg="mod">
          <ac:chgData name="James Oleinik" userId="f60ccf6f-7579-4f92-968b-2920473c966b" providerId="ADAL" clId="{A5A5830A-1FC1-41DF-B060-ECC7A6C7337D}" dt="2019-06-06T06:46:32.515" v="31" actId="20577"/>
          <ac:spMkLst>
            <pc:docMk/>
            <pc:sldMk cId="3049462523" sldId="10384"/>
            <ac:spMk id="2" creationId="{349BAF32-A548-457A-AA50-50E4DB4A2693}"/>
          </ac:spMkLst>
        </pc:spChg>
      </pc:sldChg>
      <pc:sldChg chg="add del">
        <pc:chgData name="James Oleinik" userId="f60ccf6f-7579-4f92-968b-2920473c966b" providerId="ADAL" clId="{A5A5830A-1FC1-41DF-B060-ECC7A6C7337D}" dt="2019-06-06T06:49:51.361" v="117" actId="47"/>
        <pc:sldMkLst>
          <pc:docMk/>
          <pc:sldMk cId="2227509215" sldId="10385"/>
        </pc:sldMkLst>
      </pc:sldChg>
      <pc:sldChg chg="modSp add">
        <pc:chgData name="James Oleinik" userId="f60ccf6f-7579-4f92-968b-2920473c966b" providerId="ADAL" clId="{A5A5830A-1FC1-41DF-B060-ECC7A6C7337D}" dt="2019-06-06T06:49:59.063" v="133" actId="20577"/>
        <pc:sldMkLst>
          <pc:docMk/>
          <pc:sldMk cId="4152167628" sldId="10386"/>
        </pc:sldMkLst>
        <pc:spChg chg="mod">
          <ac:chgData name="James Oleinik" userId="f60ccf6f-7579-4f92-968b-2920473c966b" providerId="ADAL" clId="{A5A5830A-1FC1-41DF-B060-ECC7A6C7337D}" dt="2019-06-06T06:49:59.063" v="133" actId="20577"/>
          <ac:spMkLst>
            <pc:docMk/>
            <pc:sldMk cId="4152167628" sldId="10386"/>
            <ac:spMk id="8" creationId="{8AC96E7D-78FD-4792-BFE9-B4FDA763BC75}"/>
          </ac:spMkLst>
        </pc:spChg>
      </pc:sldChg>
      <pc:sldChg chg="add">
        <pc:chgData name="James Oleinik" userId="f60ccf6f-7579-4f92-968b-2920473c966b" providerId="ADAL" clId="{A5A5830A-1FC1-41DF-B060-ECC7A6C7337D}" dt="2019-06-06T07:00:33.516" v="137"/>
        <pc:sldMkLst>
          <pc:docMk/>
          <pc:sldMk cId="2118820782" sldId="10387"/>
        </pc:sldMkLst>
      </pc:sldChg>
      <pc:sldChg chg="addSp delSp modSp add">
        <pc:chgData name="James Oleinik" userId="f60ccf6f-7579-4f92-968b-2920473c966b" providerId="ADAL" clId="{A5A5830A-1FC1-41DF-B060-ECC7A6C7337D}" dt="2019-06-06T07:15:13.082" v="235" actId="1076"/>
        <pc:sldMkLst>
          <pc:docMk/>
          <pc:sldMk cId="2733146346" sldId="10388"/>
        </pc:sldMkLst>
        <pc:spChg chg="add del mod">
          <ac:chgData name="James Oleinik" userId="f60ccf6f-7579-4f92-968b-2920473c966b" providerId="ADAL" clId="{A5A5830A-1FC1-41DF-B060-ECC7A6C7337D}" dt="2019-06-06T07:14:52.163" v="200" actId="478"/>
          <ac:spMkLst>
            <pc:docMk/>
            <pc:sldMk cId="2733146346" sldId="10388"/>
            <ac:spMk id="3" creationId="{CEA5477C-D0D6-48F5-95BB-6A7AB882D45E}"/>
          </ac:spMkLst>
        </pc:spChg>
        <pc:spChg chg="mod">
          <ac:chgData name="James Oleinik" userId="f60ccf6f-7579-4f92-968b-2920473c966b" providerId="ADAL" clId="{A5A5830A-1FC1-41DF-B060-ECC7A6C7337D}" dt="2019-06-06T07:15:02.244" v="233" actId="1076"/>
          <ac:spMkLst>
            <pc:docMk/>
            <pc:sldMk cId="2733146346" sldId="10388"/>
            <ac:spMk id="14" creationId="{100DA2AA-4C05-44FF-BD09-A807523220AA}"/>
          </ac:spMkLst>
        </pc:spChg>
        <pc:spChg chg="mod">
          <ac:chgData name="James Oleinik" userId="f60ccf6f-7579-4f92-968b-2920473c966b" providerId="ADAL" clId="{A5A5830A-1FC1-41DF-B060-ECC7A6C7337D}" dt="2019-06-06T07:14:58.779" v="232" actId="20577"/>
          <ac:spMkLst>
            <pc:docMk/>
            <pc:sldMk cId="2733146346" sldId="10388"/>
            <ac:spMk id="24" creationId="{713B21AE-EA77-45DB-91E0-7B98BCAF06D6}"/>
          </ac:spMkLst>
        </pc:spChg>
        <pc:spChg chg="del">
          <ac:chgData name="James Oleinik" userId="f60ccf6f-7579-4f92-968b-2920473c966b" providerId="ADAL" clId="{A5A5830A-1FC1-41DF-B060-ECC7A6C7337D}" dt="2019-06-06T07:14:50.410" v="199" actId="478"/>
          <ac:spMkLst>
            <pc:docMk/>
            <pc:sldMk cId="2733146346" sldId="10388"/>
            <ac:spMk id="25" creationId="{952CF162-D043-43FB-A78A-A24F100EF9CE}"/>
          </ac:spMkLst>
        </pc:spChg>
        <pc:picChg chg="mod">
          <ac:chgData name="James Oleinik" userId="f60ccf6f-7579-4f92-968b-2920473c966b" providerId="ADAL" clId="{A5A5830A-1FC1-41DF-B060-ECC7A6C7337D}" dt="2019-06-06T07:15:13.082" v="235" actId="1076"/>
          <ac:picMkLst>
            <pc:docMk/>
            <pc:sldMk cId="2733146346" sldId="10388"/>
            <ac:picMk id="15" creationId="{73687992-AD9F-40D3-9DCB-0C49C33565C3}"/>
          </ac:picMkLst>
        </pc:picChg>
      </pc:sldChg>
      <pc:sldChg chg="add">
        <pc:chgData name="James Oleinik" userId="f60ccf6f-7579-4f92-968b-2920473c966b" providerId="ADAL" clId="{A5A5830A-1FC1-41DF-B060-ECC7A6C7337D}" dt="2019-06-06T17:43:08.347" v="236"/>
        <pc:sldMkLst>
          <pc:docMk/>
          <pc:sldMk cId="1752717387" sldId="10389"/>
        </pc:sldMkLst>
      </pc:sldChg>
      <pc:sldMasterChg chg="addSldLayout delSldLayout">
        <pc:chgData name="James Oleinik" userId="f60ccf6f-7579-4f92-968b-2920473c966b" providerId="ADAL" clId="{A5A5830A-1FC1-41DF-B060-ECC7A6C7337D}" dt="2019-06-06T07:06:10.164" v="157" actId="2696"/>
        <pc:sldMasterMkLst>
          <pc:docMk/>
          <pc:sldMasterMk cId="2644651193" sldId="2147483744"/>
        </pc:sldMasterMkLst>
        <pc:sldLayoutChg chg="add del">
          <pc:chgData name="James Oleinik" userId="f60ccf6f-7579-4f92-968b-2920473c966b" providerId="ADAL" clId="{A5A5830A-1FC1-41DF-B060-ECC7A6C7337D}" dt="2019-06-06T07:06:10.164" v="157" actId="2696"/>
          <pc:sldLayoutMkLst>
            <pc:docMk/>
            <pc:sldMasterMk cId="2644651193" sldId="2147483744"/>
            <pc:sldLayoutMk cId="3550227405" sldId="2147483883"/>
          </pc:sldLayoutMkLst>
        </pc:sldLayoutChg>
        <pc:sldLayoutChg chg="del">
          <pc:chgData name="James Oleinik" userId="f60ccf6f-7579-4f92-968b-2920473c966b" providerId="ADAL" clId="{A5A5830A-1FC1-41DF-B060-ECC7A6C7337D}" dt="2019-06-06T06:43:41.728" v="3" actId="47"/>
          <pc:sldLayoutMkLst>
            <pc:docMk/>
            <pc:sldMasterMk cId="2644651193" sldId="2147483744"/>
            <pc:sldLayoutMk cId="358791901" sldId="2147483884"/>
          </pc:sldLayoutMkLst>
        </pc:sldLayoutChg>
      </pc:sldMasterChg>
    </pc:docChg>
  </pc:docChgLst>
  <pc:docChgLst>
    <pc:chgData name="James Oleinik" userId="f60ccf6f-7579-4f92-968b-2920473c966b" providerId="ADAL" clId="{8ABF3020-90A6-45AD-AD80-945F1C6A11D4}"/>
    <pc:docChg chg="addSld delSld modSld sldOrd modSection">
      <pc:chgData name="James Oleinik" userId="f60ccf6f-7579-4f92-968b-2920473c966b" providerId="ADAL" clId="{8ABF3020-90A6-45AD-AD80-945F1C6A11D4}" dt="2019-06-07T06:58:37.904" v="42"/>
      <pc:docMkLst>
        <pc:docMk/>
      </pc:docMkLst>
      <pc:sldChg chg="del">
        <pc:chgData name="James Oleinik" userId="f60ccf6f-7579-4f92-968b-2920473c966b" providerId="ADAL" clId="{8ABF3020-90A6-45AD-AD80-945F1C6A11D4}" dt="2019-06-07T06:55:06.739" v="37" actId="2696"/>
        <pc:sldMkLst>
          <pc:docMk/>
          <pc:sldMk cId="2833674949" sldId="280"/>
        </pc:sldMkLst>
      </pc:sldChg>
      <pc:sldChg chg="add">
        <pc:chgData name="James Oleinik" userId="f60ccf6f-7579-4f92-968b-2920473c966b" providerId="ADAL" clId="{8ABF3020-90A6-45AD-AD80-945F1C6A11D4}" dt="2019-06-07T06:55:10.269" v="40"/>
        <pc:sldMkLst>
          <pc:docMk/>
          <pc:sldMk cId="3955370812" sldId="280"/>
        </pc:sldMkLst>
      </pc:sldChg>
      <pc:sldChg chg="add del">
        <pc:chgData name="James Oleinik" userId="f60ccf6f-7579-4f92-968b-2920473c966b" providerId="ADAL" clId="{8ABF3020-90A6-45AD-AD80-945F1C6A11D4}" dt="2019-06-07T06:55:09.159" v="39"/>
        <pc:sldMkLst>
          <pc:docMk/>
          <pc:sldMk cId="4222876241" sldId="280"/>
        </pc:sldMkLst>
      </pc:sldChg>
      <pc:sldChg chg="modSp">
        <pc:chgData name="James Oleinik" userId="f60ccf6f-7579-4f92-968b-2920473c966b" providerId="ADAL" clId="{8ABF3020-90A6-45AD-AD80-945F1C6A11D4}" dt="2019-06-07T06:43:08.124" v="34" actId="404"/>
        <pc:sldMkLst>
          <pc:docMk/>
          <pc:sldMk cId="1309060881" sldId="1859"/>
        </pc:sldMkLst>
        <pc:graphicFrameChg chg="mod">
          <ac:chgData name="James Oleinik" userId="f60ccf6f-7579-4f92-968b-2920473c966b" providerId="ADAL" clId="{8ABF3020-90A6-45AD-AD80-945F1C6A11D4}" dt="2019-06-07T06:43:08.124" v="34" actId="404"/>
          <ac:graphicFrameMkLst>
            <pc:docMk/>
            <pc:sldMk cId="1309060881" sldId="1859"/>
            <ac:graphicFrameMk id="4" creationId="{269F25D1-99D7-4739-AEA5-0D210E2FB0C9}"/>
          </ac:graphicFrameMkLst>
        </pc:graphicFrameChg>
      </pc:sldChg>
      <pc:sldChg chg="add ord">
        <pc:chgData name="James Oleinik" userId="f60ccf6f-7579-4f92-968b-2920473c966b" providerId="ADAL" clId="{8ABF3020-90A6-45AD-AD80-945F1C6A11D4}" dt="2019-06-06T18:14:34.085" v="1"/>
        <pc:sldMkLst>
          <pc:docMk/>
          <pc:sldMk cId="1509565655" sldId="2467"/>
        </pc:sldMkLst>
      </pc:sldChg>
      <pc:sldChg chg="add del">
        <pc:chgData name="James Oleinik" userId="f60ccf6f-7579-4f92-968b-2920473c966b" providerId="ADAL" clId="{8ABF3020-90A6-45AD-AD80-945F1C6A11D4}" dt="2019-06-07T06:58:35.454" v="41" actId="2696"/>
        <pc:sldMkLst>
          <pc:docMk/>
          <pc:sldMk cId="1111073927" sldId="10353"/>
        </pc:sldMkLst>
      </pc:sldChg>
      <pc:sldChg chg="del">
        <pc:chgData name="James Oleinik" userId="f60ccf6f-7579-4f92-968b-2920473c966b" providerId="ADAL" clId="{8ABF3020-90A6-45AD-AD80-945F1C6A11D4}" dt="2019-06-07T06:55:06.739" v="37" actId="2696"/>
        <pc:sldMkLst>
          <pc:docMk/>
          <pc:sldMk cId="2164000267" sldId="10353"/>
        </pc:sldMkLst>
      </pc:sldChg>
      <pc:sldChg chg="add del">
        <pc:chgData name="James Oleinik" userId="f60ccf6f-7579-4f92-968b-2920473c966b" providerId="ADAL" clId="{8ABF3020-90A6-45AD-AD80-945F1C6A11D4}" dt="2019-06-07T06:55:09.159" v="39"/>
        <pc:sldMkLst>
          <pc:docMk/>
          <pc:sldMk cId="3243458543" sldId="10353"/>
        </pc:sldMkLst>
      </pc:sldChg>
      <pc:sldChg chg="add">
        <pc:chgData name="James Oleinik" userId="f60ccf6f-7579-4f92-968b-2920473c966b" providerId="ADAL" clId="{8ABF3020-90A6-45AD-AD80-945F1C6A11D4}" dt="2019-06-07T06:58:37.904" v="42"/>
        <pc:sldMkLst>
          <pc:docMk/>
          <pc:sldMk cId="4073559241" sldId="10353"/>
        </pc:sldMkLst>
      </pc:sldChg>
      <pc:sldChg chg="del">
        <pc:chgData name="James Oleinik" userId="f60ccf6f-7579-4f92-968b-2920473c966b" providerId="ADAL" clId="{8ABF3020-90A6-45AD-AD80-945F1C6A11D4}" dt="2019-06-07T06:54:50.350" v="35" actId="2696"/>
        <pc:sldMkLst>
          <pc:docMk/>
          <pc:sldMk cId="1867529371" sldId="10383"/>
        </pc:sldMkLst>
      </pc:sldChg>
      <pc:sldChg chg="add">
        <pc:chgData name="James Oleinik" userId="f60ccf6f-7579-4f92-968b-2920473c966b" providerId="ADAL" clId="{8ABF3020-90A6-45AD-AD80-945F1C6A11D4}" dt="2019-06-07T06:54:53.705" v="36"/>
        <pc:sldMkLst>
          <pc:docMk/>
          <pc:sldMk cId="1877323745" sldId="10383"/>
        </pc:sldMkLst>
      </pc:sldChg>
      <pc:sldChg chg="add">
        <pc:chgData name="James Oleinik" userId="f60ccf6f-7579-4f92-968b-2920473c966b" providerId="ADAL" clId="{8ABF3020-90A6-45AD-AD80-945F1C6A11D4}" dt="2019-06-07T06:55:10.269" v="40"/>
        <pc:sldMkLst>
          <pc:docMk/>
          <pc:sldMk cId="358200196" sldId="10388"/>
        </pc:sldMkLst>
      </pc:sldChg>
      <pc:sldChg chg="add del">
        <pc:chgData name="James Oleinik" userId="f60ccf6f-7579-4f92-968b-2920473c966b" providerId="ADAL" clId="{8ABF3020-90A6-45AD-AD80-945F1C6A11D4}" dt="2019-06-07T06:55:09.159" v="39"/>
        <pc:sldMkLst>
          <pc:docMk/>
          <pc:sldMk cId="1667536905" sldId="10388"/>
        </pc:sldMkLst>
      </pc:sldChg>
      <pc:sldChg chg="del">
        <pc:chgData name="James Oleinik" userId="f60ccf6f-7579-4f92-968b-2920473c966b" providerId="ADAL" clId="{8ABF3020-90A6-45AD-AD80-945F1C6A11D4}" dt="2019-06-07T06:55:06.739" v="37" actId="2696"/>
        <pc:sldMkLst>
          <pc:docMk/>
          <pc:sldMk cId="2733146346" sldId="10388"/>
        </pc:sldMkLst>
      </pc:sldChg>
    </pc:docChg>
  </pc:docChgLst>
  <pc:docChgLst>
    <pc:chgData name="James Oleinik" userId="f60ccf6f-7579-4f92-968b-2920473c966b" providerId="ADAL" clId="{3AAB0D16-BCEF-4E9C-A3D4-0E341D669C2F}"/>
    <pc:docChg chg="undo redo custSel addSld delSld modSld sldOrd modMainMaster addSection delSection modSection">
      <pc:chgData name="James Oleinik" userId="f60ccf6f-7579-4f92-968b-2920473c966b" providerId="ADAL" clId="{3AAB0D16-BCEF-4E9C-A3D4-0E341D669C2F}" dt="2019-06-08T19:00:18.192" v="6180" actId="404"/>
      <pc:docMkLst>
        <pc:docMk/>
      </pc:docMkLst>
      <pc:sldChg chg="addSp delSp modSp add del ord">
        <pc:chgData name="James Oleinik" userId="f60ccf6f-7579-4f92-968b-2920473c966b" providerId="ADAL" clId="{3AAB0D16-BCEF-4E9C-A3D4-0E341D669C2F}" dt="2019-06-08T05:59:03.703" v="4856" actId="1076"/>
        <pc:sldMkLst>
          <pc:docMk/>
          <pc:sldMk cId="811574503" sldId="259"/>
        </pc:sldMkLst>
        <pc:spChg chg="mod">
          <ac:chgData name="James Oleinik" userId="f60ccf6f-7579-4f92-968b-2920473c966b" providerId="ADAL" clId="{3AAB0D16-BCEF-4E9C-A3D4-0E341D669C2F}" dt="2019-06-08T05:51:20.675" v="4758" actId="12"/>
          <ac:spMkLst>
            <pc:docMk/>
            <pc:sldMk cId="811574503" sldId="259"/>
            <ac:spMk id="2" creationId="{5861A4CF-75C2-418D-B96B-75D5E2EC9867}"/>
          </ac:spMkLst>
        </pc:spChg>
        <pc:spChg chg="mod">
          <ac:chgData name="James Oleinik" userId="f60ccf6f-7579-4f92-968b-2920473c966b" providerId="ADAL" clId="{3AAB0D16-BCEF-4E9C-A3D4-0E341D669C2F}" dt="2019-06-08T05:49:51.495" v="4733" actId="207"/>
          <ac:spMkLst>
            <pc:docMk/>
            <pc:sldMk cId="811574503" sldId="259"/>
            <ac:spMk id="4" creationId="{14CD00BD-9300-4343-95D1-97CF48EDE14C}"/>
          </ac:spMkLst>
        </pc:spChg>
        <pc:spChg chg="add del mod">
          <ac:chgData name="James Oleinik" userId="f60ccf6f-7579-4f92-968b-2920473c966b" providerId="ADAL" clId="{3AAB0D16-BCEF-4E9C-A3D4-0E341D669C2F}" dt="2019-06-08T05:48:44.907" v="4724" actId="1076"/>
          <ac:spMkLst>
            <pc:docMk/>
            <pc:sldMk cId="811574503" sldId="259"/>
            <ac:spMk id="11" creationId="{44C275E1-EEDE-4353-A904-BD900B1557EB}"/>
          </ac:spMkLst>
        </pc:spChg>
        <pc:spChg chg="add mod">
          <ac:chgData name="James Oleinik" userId="f60ccf6f-7579-4f92-968b-2920473c966b" providerId="ADAL" clId="{3AAB0D16-BCEF-4E9C-A3D4-0E341D669C2F}" dt="2019-06-08T05:46:59.472" v="4683" actId="571"/>
          <ac:spMkLst>
            <pc:docMk/>
            <pc:sldMk cId="811574503" sldId="259"/>
            <ac:spMk id="14" creationId="{D9E48EFB-CA09-4C91-A7B9-F7EC878F3A80}"/>
          </ac:spMkLst>
        </pc:spChg>
        <pc:spChg chg="add del mod">
          <ac:chgData name="James Oleinik" userId="f60ccf6f-7579-4f92-968b-2920473c966b" providerId="ADAL" clId="{3AAB0D16-BCEF-4E9C-A3D4-0E341D669C2F}" dt="2019-06-08T05:48:45" v="4726" actId="1076"/>
          <ac:spMkLst>
            <pc:docMk/>
            <pc:sldMk cId="811574503" sldId="259"/>
            <ac:spMk id="16" creationId="{4CA60C73-D9FC-4BCE-AC44-E3A6AE7B654F}"/>
          </ac:spMkLst>
        </pc:spChg>
        <pc:spChg chg="add mod">
          <ac:chgData name="James Oleinik" userId="f60ccf6f-7579-4f92-968b-2920473c966b" providerId="ADAL" clId="{3AAB0D16-BCEF-4E9C-A3D4-0E341D669C2F}" dt="2019-06-08T05:59:03.703" v="4856" actId="1076"/>
          <ac:spMkLst>
            <pc:docMk/>
            <pc:sldMk cId="811574503" sldId="259"/>
            <ac:spMk id="37" creationId="{A145CD88-31C9-4D2A-9CB9-487820660939}"/>
          </ac:spMkLst>
        </pc:spChg>
        <pc:grpChg chg="add del mod">
          <ac:chgData name="James Oleinik" userId="f60ccf6f-7579-4f92-968b-2920473c966b" providerId="ADAL" clId="{3AAB0D16-BCEF-4E9C-A3D4-0E341D669C2F}" dt="2019-06-08T05:48:45.099" v="4729"/>
          <ac:grpSpMkLst>
            <pc:docMk/>
            <pc:sldMk cId="811574503" sldId="259"/>
            <ac:grpSpMk id="18" creationId="{6103503C-96CC-4E5D-A0A5-458771C8886B}"/>
          </ac:grpSpMkLst>
        </pc:grpChg>
        <pc:grpChg chg="mod">
          <ac:chgData name="James Oleinik" userId="f60ccf6f-7579-4f92-968b-2920473c966b" providerId="ADAL" clId="{3AAB0D16-BCEF-4E9C-A3D4-0E341D669C2F}" dt="2019-06-08T05:48:45.072" v="4728" actId="1076"/>
          <ac:grpSpMkLst>
            <pc:docMk/>
            <pc:sldMk cId="811574503" sldId="259"/>
            <ac:grpSpMk id="22" creationId="{F54527D9-7B0B-4F81-8A01-2B2E80EA3509}"/>
          </ac:grpSpMkLst>
        </pc:grpChg>
        <pc:grpChg chg="mod">
          <ac:chgData name="James Oleinik" userId="f60ccf6f-7579-4f92-968b-2920473c966b" providerId="ADAL" clId="{3AAB0D16-BCEF-4E9C-A3D4-0E341D669C2F}" dt="2019-06-08T05:48:45.072" v="4728" actId="1076"/>
          <ac:grpSpMkLst>
            <pc:docMk/>
            <pc:sldMk cId="811574503" sldId="259"/>
            <ac:grpSpMk id="23" creationId="{705F37C9-84A3-4F2D-B18E-3A66FD5B1763}"/>
          </ac:grpSpMkLst>
        </pc:grpChg>
        <pc:picChg chg="add del mod">
          <ac:chgData name="James Oleinik" userId="f60ccf6f-7579-4f92-968b-2920473c966b" providerId="ADAL" clId="{3AAB0D16-BCEF-4E9C-A3D4-0E341D669C2F}" dt="2019-06-08T05:50:13.808" v="4738" actId="478"/>
          <ac:picMkLst>
            <pc:docMk/>
            <pc:sldMk cId="811574503" sldId="259"/>
            <ac:picMk id="3" creationId="{594C622D-7DCD-4666-82E4-3581EB233F39}"/>
          </ac:picMkLst>
        </pc:picChg>
        <pc:picChg chg="add del mod">
          <ac:chgData name="James Oleinik" userId="f60ccf6f-7579-4f92-968b-2920473c966b" providerId="ADAL" clId="{3AAB0D16-BCEF-4E9C-A3D4-0E341D669C2F}" dt="2019-06-08T05:48:44.907" v="4724" actId="1076"/>
          <ac:picMkLst>
            <pc:docMk/>
            <pc:sldMk cId="811574503" sldId="259"/>
            <ac:picMk id="13" creationId="{54D93CAF-11FF-45D0-8057-D9AE9F393E4D}"/>
          </ac:picMkLst>
        </pc:picChg>
        <pc:picChg chg="add mod">
          <ac:chgData name="James Oleinik" userId="f60ccf6f-7579-4f92-968b-2920473c966b" providerId="ADAL" clId="{3AAB0D16-BCEF-4E9C-A3D4-0E341D669C2F}" dt="2019-06-08T05:46:59.472" v="4683" actId="571"/>
          <ac:picMkLst>
            <pc:docMk/>
            <pc:sldMk cId="811574503" sldId="259"/>
            <ac:picMk id="15" creationId="{7BA31D7A-3C00-46BC-9EE5-157AF4CD2F8F}"/>
          </ac:picMkLst>
        </pc:picChg>
        <pc:picChg chg="add del mod">
          <ac:chgData name="James Oleinik" userId="f60ccf6f-7579-4f92-968b-2920473c966b" providerId="ADAL" clId="{3AAB0D16-BCEF-4E9C-A3D4-0E341D669C2F}" dt="2019-06-08T05:48:45" v="4726" actId="1076"/>
          <ac:picMkLst>
            <pc:docMk/>
            <pc:sldMk cId="811574503" sldId="259"/>
            <ac:picMk id="17" creationId="{C1B4898D-C5C9-4944-843B-6D5C650A1D24}"/>
          </ac:picMkLst>
        </pc:picChg>
        <pc:picChg chg="add del mod">
          <ac:chgData name="James Oleinik" userId="f60ccf6f-7579-4f92-968b-2920473c966b" providerId="ADAL" clId="{3AAB0D16-BCEF-4E9C-A3D4-0E341D669C2F}" dt="2019-06-08T05:48:45.148" v="4730" actId="478"/>
          <ac:picMkLst>
            <pc:docMk/>
            <pc:sldMk cId="811574503" sldId="259"/>
            <ac:picMk id="34" creationId="{05978788-5074-42C8-8543-AAE3D0CD3ECD}"/>
          </ac:picMkLst>
        </pc:picChg>
        <pc:picChg chg="add mod">
          <ac:chgData name="James Oleinik" userId="f60ccf6f-7579-4f92-968b-2920473c966b" providerId="ADAL" clId="{3AAB0D16-BCEF-4E9C-A3D4-0E341D669C2F}" dt="2019-06-08T05:50:17.055" v="4740" actId="1076"/>
          <ac:picMkLst>
            <pc:docMk/>
            <pc:sldMk cId="811574503" sldId="259"/>
            <ac:picMk id="35" creationId="{AD78B116-EBD8-4076-9A2F-699FDE0D7F3D}"/>
          </ac:picMkLst>
        </pc:picChg>
        <pc:picChg chg="add mod">
          <ac:chgData name="James Oleinik" userId="f60ccf6f-7579-4f92-968b-2920473c966b" providerId="ADAL" clId="{3AAB0D16-BCEF-4E9C-A3D4-0E341D669C2F}" dt="2019-06-08T05:50:20.738" v="4742" actId="1076"/>
          <ac:picMkLst>
            <pc:docMk/>
            <pc:sldMk cId="811574503" sldId="259"/>
            <ac:picMk id="36" creationId="{A5E9ACDE-1AB2-4BB3-9B20-E05404B69E54}"/>
          </ac:picMkLst>
        </pc:picChg>
      </pc:sldChg>
      <pc:sldChg chg="add del">
        <pc:chgData name="James Oleinik" userId="f60ccf6f-7579-4f92-968b-2920473c966b" providerId="ADAL" clId="{3AAB0D16-BCEF-4E9C-A3D4-0E341D669C2F}" dt="2019-06-08T05:45:00.978" v="4630"/>
        <pc:sldMkLst>
          <pc:docMk/>
          <pc:sldMk cId="1011468124" sldId="259"/>
        </pc:sldMkLst>
      </pc:sldChg>
      <pc:sldChg chg="addSp delSp modSp add del ord modTransition delCm">
        <pc:chgData name="James Oleinik" userId="f60ccf6f-7579-4f92-968b-2920473c966b" providerId="ADAL" clId="{3AAB0D16-BCEF-4E9C-A3D4-0E341D669C2F}" dt="2019-06-08T18:55:28.813" v="6128" actId="478"/>
        <pc:sldMkLst>
          <pc:docMk/>
          <pc:sldMk cId="2796796935" sldId="260"/>
        </pc:sldMkLst>
        <pc:spChg chg="mod">
          <ac:chgData name="James Oleinik" userId="f60ccf6f-7579-4f92-968b-2920473c966b" providerId="ADAL" clId="{3AAB0D16-BCEF-4E9C-A3D4-0E341D669C2F}" dt="2019-06-08T04:16:22.178" v="2832" actId="14100"/>
          <ac:spMkLst>
            <pc:docMk/>
            <pc:sldMk cId="2796796935" sldId="260"/>
            <ac:spMk id="2" creationId="{DC539210-0BCA-48FC-BDB7-AEA1CEF0D879}"/>
          </ac:spMkLst>
        </pc:spChg>
        <pc:spChg chg="add del mod">
          <ac:chgData name="James Oleinik" userId="f60ccf6f-7579-4f92-968b-2920473c966b" providerId="ADAL" clId="{3AAB0D16-BCEF-4E9C-A3D4-0E341D669C2F}" dt="2019-06-08T04:04:31.384" v="1798" actId="11529"/>
          <ac:spMkLst>
            <pc:docMk/>
            <pc:sldMk cId="2796796935" sldId="260"/>
            <ac:spMk id="3" creationId="{1510E1EE-177D-4664-89C1-266D74460097}"/>
          </ac:spMkLst>
        </pc:spChg>
        <pc:spChg chg="add del mod">
          <ac:chgData name="James Oleinik" userId="f60ccf6f-7579-4f92-968b-2920473c966b" providerId="ADAL" clId="{3AAB0D16-BCEF-4E9C-A3D4-0E341D669C2F}" dt="2019-06-08T04:17:02.802" v="2840"/>
          <ac:spMkLst>
            <pc:docMk/>
            <pc:sldMk cId="2796796935" sldId="260"/>
            <ac:spMk id="5" creationId="{AF709929-8731-44BB-B10E-627F040A9E68}"/>
          </ac:spMkLst>
        </pc:spChg>
        <pc:spChg chg="add">
          <ac:chgData name="James Oleinik" userId="f60ccf6f-7579-4f92-968b-2920473c966b" providerId="ADAL" clId="{3AAB0D16-BCEF-4E9C-A3D4-0E341D669C2F}" dt="2019-06-08T18:55:25.624" v="6127"/>
          <ac:spMkLst>
            <pc:docMk/>
            <pc:sldMk cId="2796796935" sldId="260"/>
            <ac:spMk id="7" creationId="{908F64CF-834E-4F33-B4A4-8DBD6BC1B8C5}"/>
          </ac:spMkLst>
        </pc:spChg>
        <pc:spChg chg="add del">
          <ac:chgData name="James Oleinik" userId="f60ccf6f-7579-4f92-968b-2920473c966b" providerId="ADAL" clId="{3AAB0D16-BCEF-4E9C-A3D4-0E341D669C2F}" dt="2019-06-08T18:55:28.813" v="6128" actId="478"/>
          <ac:spMkLst>
            <pc:docMk/>
            <pc:sldMk cId="2796796935" sldId="260"/>
            <ac:spMk id="8" creationId="{C627F123-59C5-4386-A77B-30488A1AF6A7}"/>
          </ac:spMkLst>
        </pc:spChg>
        <pc:spChg chg="del mod">
          <ac:chgData name="James Oleinik" userId="f60ccf6f-7579-4f92-968b-2920473c966b" providerId="ADAL" clId="{3AAB0D16-BCEF-4E9C-A3D4-0E341D669C2F}" dt="2019-06-08T04:15:26.197" v="2756" actId="478"/>
          <ac:spMkLst>
            <pc:docMk/>
            <pc:sldMk cId="2796796935" sldId="260"/>
            <ac:spMk id="9" creationId="{42AF9D04-9B3F-4417-8AB9-A5C4CE7327B6}"/>
          </ac:spMkLst>
        </pc:spChg>
        <pc:spChg chg="add del mod">
          <ac:chgData name="James Oleinik" userId="f60ccf6f-7579-4f92-968b-2920473c966b" providerId="ADAL" clId="{3AAB0D16-BCEF-4E9C-A3D4-0E341D669C2F}" dt="2019-06-08T04:08:12.677" v="2047" actId="478"/>
          <ac:spMkLst>
            <pc:docMk/>
            <pc:sldMk cId="2796796935" sldId="260"/>
            <ac:spMk id="11" creationId="{ACB78F5D-BF39-424C-986D-605961E700FB}"/>
          </ac:spMkLst>
        </pc:spChg>
        <pc:spChg chg="add del">
          <ac:chgData name="James Oleinik" userId="f60ccf6f-7579-4f92-968b-2920473c966b" providerId="ADAL" clId="{3AAB0D16-BCEF-4E9C-A3D4-0E341D669C2F}" dt="2019-06-08T04:19:35.028" v="2904" actId="478"/>
          <ac:spMkLst>
            <pc:docMk/>
            <pc:sldMk cId="2796796935" sldId="260"/>
            <ac:spMk id="12" creationId="{6EED1143-7592-4252-910E-F3B39DA73DF8}"/>
          </ac:spMkLst>
        </pc:spChg>
        <pc:spChg chg="add del mod">
          <ac:chgData name="James Oleinik" userId="f60ccf6f-7579-4f92-968b-2920473c966b" providerId="ADAL" clId="{3AAB0D16-BCEF-4E9C-A3D4-0E341D669C2F}" dt="2019-06-08T18:55:25.333" v="6126" actId="478"/>
          <ac:spMkLst>
            <pc:docMk/>
            <pc:sldMk cId="2796796935" sldId="260"/>
            <ac:spMk id="14" creationId="{CE71F410-5C9A-4493-8836-B202540A4EC4}"/>
          </ac:spMkLst>
        </pc:spChg>
        <pc:spChg chg="del mod">
          <ac:chgData name="James Oleinik" userId="f60ccf6f-7579-4f92-968b-2920473c966b" providerId="ADAL" clId="{3AAB0D16-BCEF-4E9C-A3D4-0E341D669C2F}" dt="2019-06-08T04:03:26.197" v="1737" actId="478"/>
          <ac:spMkLst>
            <pc:docMk/>
            <pc:sldMk cId="2796796935" sldId="260"/>
            <ac:spMk id="16" creationId="{56431976-BD64-4474-A449-A8A8C4BD0C93}"/>
          </ac:spMkLst>
        </pc:spChg>
        <pc:spChg chg="del">
          <ac:chgData name="James Oleinik" userId="f60ccf6f-7579-4f92-968b-2920473c966b" providerId="ADAL" clId="{3AAB0D16-BCEF-4E9C-A3D4-0E341D669C2F}" dt="2019-06-08T04:03:09.005" v="1736" actId="478"/>
          <ac:spMkLst>
            <pc:docMk/>
            <pc:sldMk cId="2796796935" sldId="260"/>
            <ac:spMk id="18" creationId="{4BDD9E3F-BFF6-4568-9328-8B4545D381D3}"/>
          </ac:spMkLst>
        </pc:spChg>
        <pc:spChg chg="del">
          <ac:chgData name="James Oleinik" userId="f60ccf6f-7579-4f92-968b-2920473c966b" providerId="ADAL" clId="{3AAB0D16-BCEF-4E9C-A3D4-0E341D669C2F}" dt="2019-06-08T00:16:05.613" v="1091" actId="478"/>
          <ac:spMkLst>
            <pc:docMk/>
            <pc:sldMk cId="2796796935" sldId="260"/>
            <ac:spMk id="19" creationId="{8FED75A0-D71F-426E-9E2B-7EA6EBDFAE02}"/>
          </ac:spMkLst>
        </pc:spChg>
        <pc:spChg chg="add">
          <ac:chgData name="James Oleinik" userId="f60ccf6f-7579-4f92-968b-2920473c966b" providerId="ADAL" clId="{3AAB0D16-BCEF-4E9C-A3D4-0E341D669C2F}" dt="2019-06-08T04:19:35.277" v="2905"/>
          <ac:spMkLst>
            <pc:docMk/>
            <pc:sldMk cId="2796796935" sldId="260"/>
            <ac:spMk id="20" creationId="{B1941FE7-B9EE-4D7F-AF79-84D6AFB4BD05}"/>
          </ac:spMkLst>
        </pc:spChg>
        <pc:picChg chg="mod">
          <ac:chgData name="James Oleinik" userId="f60ccf6f-7579-4f92-968b-2920473c966b" providerId="ADAL" clId="{3AAB0D16-BCEF-4E9C-A3D4-0E341D669C2F}" dt="2019-06-08T04:18:15.819" v="2888" actId="1076"/>
          <ac:picMkLst>
            <pc:docMk/>
            <pc:sldMk cId="2796796935" sldId="260"/>
            <ac:picMk id="15" creationId="{F9B55E45-DEAD-453C-9F23-3638059526E8}"/>
          </ac:picMkLst>
        </pc:picChg>
        <pc:cxnChg chg="add del mod">
          <ac:chgData name="James Oleinik" userId="f60ccf6f-7579-4f92-968b-2920473c966b" providerId="ADAL" clId="{3AAB0D16-BCEF-4E9C-A3D4-0E341D669C2F}" dt="2019-06-08T04:18:21.408" v="2890" actId="14100"/>
          <ac:cxnSpMkLst>
            <pc:docMk/>
            <pc:sldMk cId="2796796935" sldId="260"/>
            <ac:cxnSpMk id="17" creationId="{55562CEE-0CA4-40F1-9A0F-42380C175466}"/>
          </ac:cxnSpMkLst>
        </pc:cxnChg>
      </pc:sldChg>
      <pc:sldChg chg="addSp delSp modSp add">
        <pc:chgData name="James Oleinik" userId="f60ccf6f-7579-4f92-968b-2920473c966b" providerId="ADAL" clId="{3AAB0D16-BCEF-4E9C-A3D4-0E341D669C2F}" dt="2019-06-08T00:13:23.941" v="1073"/>
        <pc:sldMkLst>
          <pc:docMk/>
          <pc:sldMk cId="1089063123" sldId="262"/>
        </pc:sldMkLst>
        <pc:spChg chg="del">
          <ac:chgData name="James Oleinik" userId="f60ccf6f-7579-4f92-968b-2920473c966b" providerId="ADAL" clId="{3AAB0D16-BCEF-4E9C-A3D4-0E341D669C2F}" dt="2019-06-07T23:23:50.762" v="728" actId="478"/>
          <ac:spMkLst>
            <pc:docMk/>
            <pc:sldMk cId="1089063123" sldId="262"/>
            <ac:spMk id="7" creationId="{C98DBD00-6F4C-4DC7-B01C-C1D939FA54A4}"/>
          </ac:spMkLst>
        </pc:spChg>
        <pc:spChg chg="del mod">
          <ac:chgData name="James Oleinik" userId="f60ccf6f-7579-4f92-968b-2920473c966b" providerId="ADAL" clId="{3AAB0D16-BCEF-4E9C-A3D4-0E341D669C2F}" dt="2019-06-07T23:24:05.862" v="734" actId="478"/>
          <ac:spMkLst>
            <pc:docMk/>
            <pc:sldMk cId="1089063123" sldId="262"/>
            <ac:spMk id="8" creationId="{18E2956D-7152-4660-9648-F810C38490B8}"/>
          </ac:spMkLst>
        </pc:spChg>
        <pc:spChg chg="del">
          <ac:chgData name="James Oleinik" userId="f60ccf6f-7579-4f92-968b-2920473c966b" providerId="ADAL" clId="{3AAB0D16-BCEF-4E9C-A3D4-0E341D669C2F}" dt="2019-06-07T23:23:50.762" v="728" actId="478"/>
          <ac:spMkLst>
            <pc:docMk/>
            <pc:sldMk cId="1089063123" sldId="262"/>
            <ac:spMk id="14" creationId="{B6C114D0-3DC2-480D-B2EA-5A169527C109}"/>
          </ac:spMkLst>
        </pc:spChg>
        <pc:spChg chg="mod">
          <ac:chgData name="James Oleinik" userId="f60ccf6f-7579-4f92-968b-2920473c966b" providerId="ADAL" clId="{3AAB0D16-BCEF-4E9C-A3D4-0E341D669C2F}" dt="2019-06-07T23:23:56.261" v="731" actId="1036"/>
          <ac:spMkLst>
            <pc:docMk/>
            <pc:sldMk cId="1089063123" sldId="262"/>
            <ac:spMk id="18" creationId="{5BC881D1-7544-4355-BCBB-C1BCD2E69A21}"/>
          </ac:spMkLst>
        </pc:spChg>
        <pc:spChg chg="mod">
          <ac:chgData name="James Oleinik" userId="f60ccf6f-7579-4f92-968b-2920473c966b" providerId="ADAL" clId="{3AAB0D16-BCEF-4E9C-A3D4-0E341D669C2F}" dt="2019-06-07T23:24:12.976" v="764" actId="1035"/>
          <ac:spMkLst>
            <pc:docMk/>
            <pc:sldMk cId="1089063123" sldId="262"/>
            <ac:spMk id="19" creationId="{1C8EF366-DE38-4CB8-8EC5-26ABA68128D3}"/>
          </ac:spMkLst>
        </pc:spChg>
        <pc:spChg chg="del">
          <ac:chgData name="James Oleinik" userId="f60ccf6f-7579-4f92-968b-2920473c966b" providerId="ADAL" clId="{3AAB0D16-BCEF-4E9C-A3D4-0E341D669C2F}" dt="2019-06-07T23:23:50.762" v="728" actId="478"/>
          <ac:spMkLst>
            <pc:docMk/>
            <pc:sldMk cId="1089063123" sldId="262"/>
            <ac:spMk id="22" creationId="{AAD28472-D583-4196-BE0F-8F8204384983}"/>
          </ac:spMkLst>
        </pc:spChg>
        <pc:spChg chg="del">
          <ac:chgData name="James Oleinik" userId="f60ccf6f-7579-4f92-968b-2920473c966b" providerId="ADAL" clId="{3AAB0D16-BCEF-4E9C-A3D4-0E341D669C2F}" dt="2019-06-07T23:23:50.762" v="728" actId="478"/>
          <ac:spMkLst>
            <pc:docMk/>
            <pc:sldMk cId="1089063123" sldId="262"/>
            <ac:spMk id="37" creationId="{16C57D54-6767-4491-8E08-516DDEA75FCB}"/>
          </ac:spMkLst>
        </pc:spChg>
        <pc:spChg chg="del">
          <ac:chgData name="James Oleinik" userId="f60ccf6f-7579-4f92-968b-2920473c966b" providerId="ADAL" clId="{3AAB0D16-BCEF-4E9C-A3D4-0E341D669C2F}" dt="2019-06-07T23:23:50.762" v="728" actId="478"/>
          <ac:spMkLst>
            <pc:docMk/>
            <pc:sldMk cId="1089063123" sldId="262"/>
            <ac:spMk id="38" creationId="{4E9B8DAA-811E-4630-ADB9-1C7311989689}"/>
          </ac:spMkLst>
        </pc:spChg>
        <pc:spChg chg="del">
          <ac:chgData name="James Oleinik" userId="f60ccf6f-7579-4f92-968b-2920473c966b" providerId="ADAL" clId="{3AAB0D16-BCEF-4E9C-A3D4-0E341D669C2F}" dt="2019-06-07T23:23:50.762" v="728" actId="478"/>
          <ac:spMkLst>
            <pc:docMk/>
            <pc:sldMk cId="1089063123" sldId="262"/>
            <ac:spMk id="39" creationId="{8A4ED789-1F32-4525-AD34-5D1180817715}"/>
          </ac:spMkLst>
        </pc:spChg>
        <pc:spChg chg="del">
          <ac:chgData name="James Oleinik" userId="f60ccf6f-7579-4f92-968b-2920473c966b" providerId="ADAL" clId="{3AAB0D16-BCEF-4E9C-A3D4-0E341D669C2F}" dt="2019-06-07T23:23:50.762" v="728" actId="478"/>
          <ac:spMkLst>
            <pc:docMk/>
            <pc:sldMk cId="1089063123" sldId="262"/>
            <ac:spMk id="44" creationId="{BC8B32E1-844E-4D01-9CC4-348C1C0C44D2}"/>
          </ac:spMkLst>
        </pc:spChg>
        <pc:spChg chg="del">
          <ac:chgData name="James Oleinik" userId="f60ccf6f-7579-4f92-968b-2920473c966b" providerId="ADAL" clId="{3AAB0D16-BCEF-4E9C-A3D4-0E341D669C2F}" dt="2019-06-07T23:23:50.762" v="728" actId="478"/>
          <ac:spMkLst>
            <pc:docMk/>
            <pc:sldMk cId="1089063123" sldId="262"/>
            <ac:spMk id="45" creationId="{E2E5A10B-E724-43A6-B322-F7D4A794B9AB}"/>
          </ac:spMkLst>
        </pc:spChg>
        <pc:spChg chg="del">
          <ac:chgData name="James Oleinik" userId="f60ccf6f-7579-4f92-968b-2920473c966b" providerId="ADAL" clId="{3AAB0D16-BCEF-4E9C-A3D4-0E341D669C2F}" dt="2019-06-07T23:23:50.762" v="728" actId="478"/>
          <ac:spMkLst>
            <pc:docMk/>
            <pc:sldMk cId="1089063123" sldId="262"/>
            <ac:spMk id="46" creationId="{866AD69D-CA78-4678-9F17-B79113886491}"/>
          </ac:spMkLst>
        </pc:spChg>
        <pc:spChg chg="del">
          <ac:chgData name="James Oleinik" userId="f60ccf6f-7579-4f92-968b-2920473c966b" providerId="ADAL" clId="{3AAB0D16-BCEF-4E9C-A3D4-0E341D669C2F}" dt="2019-06-07T23:23:50.762" v="728" actId="478"/>
          <ac:spMkLst>
            <pc:docMk/>
            <pc:sldMk cId="1089063123" sldId="262"/>
            <ac:spMk id="47" creationId="{55ABE3F0-6D9D-4DC2-8752-E91EBB8FCF28}"/>
          </ac:spMkLst>
        </pc:spChg>
        <pc:spChg chg="del">
          <ac:chgData name="James Oleinik" userId="f60ccf6f-7579-4f92-968b-2920473c966b" providerId="ADAL" clId="{3AAB0D16-BCEF-4E9C-A3D4-0E341D669C2F}" dt="2019-06-07T23:23:50.762" v="728" actId="478"/>
          <ac:spMkLst>
            <pc:docMk/>
            <pc:sldMk cId="1089063123" sldId="262"/>
            <ac:spMk id="48" creationId="{A6DC0877-86D3-4DCD-B735-F20B905755F1}"/>
          </ac:spMkLst>
        </pc:spChg>
        <pc:spChg chg="del">
          <ac:chgData name="James Oleinik" userId="f60ccf6f-7579-4f92-968b-2920473c966b" providerId="ADAL" clId="{3AAB0D16-BCEF-4E9C-A3D4-0E341D669C2F}" dt="2019-06-07T23:23:50.762" v="728" actId="478"/>
          <ac:spMkLst>
            <pc:docMk/>
            <pc:sldMk cId="1089063123" sldId="262"/>
            <ac:spMk id="59" creationId="{4786972D-D4AD-4AC6-9D69-D6C7EF599E30}"/>
          </ac:spMkLst>
        </pc:spChg>
        <pc:spChg chg="del">
          <ac:chgData name="James Oleinik" userId="f60ccf6f-7579-4f92-968b-2920473c966b" providerId="ADAL" clId="{3AAB0D16-BCEF-4E9C-A3D4-0E341D669C2F}" dt="2019-06-07T23:23:50.762" v="728" actId="478"/>
          <ac:spMkLst>
            <pc:docMk/>
            <pc:sldMk cId="1089063123" sldId="262"/>
            <ac:spMk id="60" creationId="{8776C238-A3B3-44DE-B80F-FE6EC2FADE10}"/>
          </ac:spMkLst>
        </pc:spChg>
        <pc:spChg chg="del mod">
          <ac:chgData name="James Oleinik" userId="f60ccf6f-7579-4f92-968b-2920473c966b" providerId="ADAL" clId="{3AAB0D16-BCEF-4E9C-A3D4-0E341D669C2F}" dt="2019-06-07T23:24:07.067" v="735" actId="478"/>
          <ac:spMkLst>
            <pc:docMk/>
            <pc:sldMk cId="1089063123" sldId="262"/>
            <ac:spMk id="61" creationId="{A3A4D691-57D2-4B99-B222-027B2D4DA41C}"/>
          </ac:spMkLst>
        </pc:spChg>
        <pc:spChg chg="mod ord">
          <ac:chgData name="James Oleinik" userId="f60ccf6f-7579-4f92-968b-2920473c966b" providerId="ADAL" clId="{3AAB0D16-BCEF-4E9C-A3D4-0E341D669C2F}" dt="2019-06-07T23:24:37.597" v="785" actId="166"/>
          <ac:spMkLst>
            <pc:docMk/>
            <pc:sldMk cId="1089063123" sldId="262"/>
            <ac:spMk id="64" creationId="{F71306B7-043B-45C5-A36C-5FB474FE2C86}"/>
          </ac:spMkLst>
        </pc:spChg>
        <pc:spChg chg="add del">
          <ac:chgData name="James Oleinik" userId="f60ccf6f-7579-4f92-968b-2920473c966b" providerId="ADAL" clId="{3AAB0D16-BCEF-4E9C-A3D4-0E341D669C2F}" dt="2019-06-07T23:23:56.892" v="732"/>
          <ac:spMkLst>
            <pc:docMk/>
            <pc:sldMk cId="1089063123" sldId="262"/>
            <ac:spMk id="67" creationId="{794854C8-C722-41D4-A68C-CF9F5F0DEC38}"/>
          </ac:spMkLst>
        </pc:spChg>
        <pc:spChg chg="add del">
          <ac:chgData name="James Oleinik" userId="f60ccf6f-7579-4f92-968b-2920473c966b" providerId="ADAL" clId="{3AAB0D16-BCEF-4E9C-A3D4-0E341D669C2F}" dt="2019-06-07T23:23:56.892" v="732"/>
          <ac:spMkLst>
            <pc:docMk/>
            <pc:sldMk cId="1089063123" sldId="262"/>
            <ac:spMk id="68" creationId="{545A2C6E-7571-4138-AF04-01D355C96367}"/>
          </ac:spMkLst>
        </pc:spChg>
        <pc:spChg chg="add del">
          <ac:chgData name="James Oleinik" userId="f60ccf6f-7579-4f92-968b-2920473c966b" providerId="ADAL" clId="{3AAB0D16-BCEF-4E9C-A3D4-0E341D669C2F}" dt="2019-06-07T23:23:56.892" v="732"/>
          <ac:spMkLst>
            <pc:docMk/>
            <pc:sldMk cId="1089063123" sldId="262"/>
            <ac:spMk id="69" creationId="{2EB0EEAD-CE82-4F8E-99BF-B0C087916702}"/>
          </ac:spMkLst>
        </pc:spChg>
        <pc:spChg chg="add del">
          <ac:chgData name="James Oleinik" userId="f60ccf6f-7579-4f92-968b-2920473c966b" providerId="ADAL" clId="{3AAB0D16-BCEF-4E9C-A3D4-0E341D669C2F}" dt="2019-06-07T23:23:56.892" v="732"/>
          <ac:spMkLst>
            <pc:docMk/>
            <pc:sldMk cId="1089063123" sldId="262"/>
            <ac:spMk id="72" creationId="{FF96808A-2FAA-4E73-8E24-CE15E84DFA0F}"/>
          </ac:spMkLst>
        </pc:spChg>
        <pc:spChg chg="add del">
          <ac:chgData name="James Oleinik" userId="f60ccf6f-7579-4f92-968b-2920473c966b" providerId="ADAL" clId="{3AAB0D16-BCEF-4E9C-A3D4-0E341D669C2F}" dt="2019-06-07T23:23:56.892" v="732"/>
          <ac:spMkLst>
            <pc:docMk/>
            <pc:sldMk cId="1089063123" sldId="262"/>
            <ac:spMk id="73" creationId="{BF22B85B-8994-4FFD-92BB-E6DCEE1EAF24}"/>
          </ac:spMkLst>
        </pc:spChg>
        <pc:spChg chg="add del">
          <ac:chgData name="James Oleinik" userId="f60ccf6f-7579-4f92-968b-2920473c966b" providerId="ADAL" clId="{3AAB0D16-BCEF-4E9C-A3D4-0E341D669C2F}" dt="2019-06-07T23:23:56.892" v="732"/>
          <ac:spMkLst>
            <pc:docMk/>
            <pc:sldMk cId="1089063123" sldId="262"/>
            <ac:spMk id="74" creationId="{CA6B7BFB-AD06-47BB-B8B4-13AEF97D19D8}"/>
          </ac:spMkLst>
        </pc:spChg>
        <pc:spChg chg="add del">
          <ac:chgData name="James Oleinik" userId="f60ccf6f-7579-4f92-968b-2920473c966b" providerId="ADAL" clId="{3AAB0D16-BCEF-4E9C-A3D4-0E341D669C2F}" dt="2019-06-07T23:23:56.892" v="732"/>
          <ac:spMkLst>
            <pc:docMk/>
            <pc:sldMk cId="1089063123" sldId="262"/>
            <ac:spMk id="90" creationId="{CB7692E7-FCA8-4425-B32B-BCB6892E6019}"/>
          </ac:spMkLst>
        </pc:spChg>
        <pc:spChg chg="add del">
          <ac:chgData name="James Oleinik" userId="f60ccf6f-7579-4f92-968b-2920473c966b" providerId="ADAL" clId="{3AAB0D16-BCEF-4E9C-A3D4-0E341D669C2F}" dt="2019-06-07T23:23:56.892" v="732"/>
          <ac:spMkLst>
            <pc:docMk/>
            <pc:sldMk cId="1089063123" sldId="262"/>
            <ac:spMk id="98" creationId="{F043D04B-209B-4D78-898B-F92D7AA6C47F}"/>
          </ac:spMkLst>
        </pc:spChg>
        <pc:spChg chg="add del">
          <ac:chgData name="James Oleinik" userId="f60ccf6f-7579-4f92-968b-2920473c966b" providerId="ADAL" clId="{3AAB0D16-BCEF-4E9C-A3D4-0E341D669C2F}" dt="2019-06-07T23:23:56.892" v="732"/>
          <ac:spMkLst>
            <pc:docMk/>
            <pc:sldMk cId="1089063123" sldId="262"/>
            <ac:spMk id="99" creationId="{C79246AA-3B81-4191-9486-434D68DFF07B}"/>
          </ac:spMkLst>
        </pc:spChg>
        <pc:spChg chg="add del">
          <ac:chgData name="James Oleinik" userId="f60ccf6f-7579-4f92-968b-2920473c966b" providerId="ADAL" clId="{3AAB0D16-BCEF-4E9C-A3D4-0E341D669C2F}" dt="2019-06-07T23:23:56.892" v="732"/>
          <ac:spMkLst>
            <pc:docMk/>
            <pc:sldMk cId="1089063123" sldId="262"/>
            <ac:spMk id="100" creationId="{C2939216-E9B9-4B20-BD43-251C137C788F}"/>
          </ac:spMkLst>
        </pc:spChg>
        <pc:spChg chg="add del">
          <ac:chgData name="James Oleinik" userId="f60ccf6f-7579-4f92-968b-2920473c966b" providerId="ADAL" clId="{3AAB0D16-BCEF-4E9C-A3D4-0E341D669C2F}" dt="2019-06-07T23:23:56.892" v="732"/>
          <ac:spMkLst>
            <pc:docMk/>
            <pc:sldMk cId="1089063123" sldId="262"/>
            <ac:spMk id="101" creationId="{2D1BEFB9-07D9-4D90-9280-160A0F093050}"/>
          </ac:spMkLst>
        </pc:spChg>
        <pc:spChg chg="add del">
          <ac:chgData name="James Oleinik" userId="f60ccf6f-7579-4f92-968b-2920473c966b" providerId="ADAL" clId="{3AAB0D16-BCEF-4E9C-A3D4-0E341D669C2F}" dt="2019-06-07T23:23:56.892" v="732"/>
          <ac:spMkLst>
            <pc:docMk/>
            <pc:sldMk cId="1089063123" sldId="262"/>
            <ac:spMk id="102" creationId="{F9369106-81EC-46EA-84A0-40FD7A64471F}"/>
          </ac:spMkLst>
        </pc:spChg>
        <pc:spChg chg="add del">
          <ac:chgData name="James Oleinik" userId="f60ccf6f-7579-4f92-968b-2920473c966b" providerId="ADAL" clId="{3AAB0D16-BCEF-4E9C-A3D4-0E341D669C2F}" dt="2019-06-07T23:23:56.892" v="732"/>
          <ac:spMkLst>
            <pc:docMk/>
            <pc:sldMk cId="1089063123" sldId="262"/>
            <ac:spMk id="103" creationId="{4E7A85DD-39ED-463A-8FB3-FC79EFFB8732}"/>
          </ac:spMkLst>
        </pc:spChg>
        <pc:spChg chg="add">
          <ac:chgData name="James Oleinik" userId="f60ccf6f-7579-4f92-968b-2920473c966b" providerId="ADAL" clId="{3AAB0D16-BCEF-4E9C-A3D4-0E341D669C2F}" dt="2019-06-07T23:24:03.011" v="733"/>
          <ac:spMkLst>
            <pc:docMk/>
            <pc:sldMk cId="1089063123" sldId="262"/>
            <ac:spMk id="105" creationId="{9EBAA6B4-3125-4186-A6DD-98BA839F0B24}"/>
          </ac:spMkLst>
        </pc:spChg>
        <pc:spChg chg="add">
          <ac:chgData name="James Oleinik" userId="f60ccf6f-7579-4f92-968b-2920473c966b" providerId="ADAL" clId="{3AAB0D16-BCEF-4E9C-A3D4-0E341D669C2F}" dt="2019-06-07T23:24:03.011" v="733"/>
          <ac:spMkLst>
            <pc:docMk/>
            <pc:sldMk cId="1089063123" sldId="262"/>
            <ac:spMk id="107" creationId="{1BA9E932-DE83-42F8-81B4-BC3C4BE31717}"/>
          </ac:spMkLst>
        </pc:spChg>
        <pc:spChg chg="add del">
          <ac:chgData name="James Oleinik" userId="f60ccf6f-7579-4f92-968b-2920473c966b" providerId="ADAL" clId="{3AAB0D16-BCEF-4E9C-A3D4-0E341D669C2F}" dt="2019-06-08T00:13:23.656" v="1072" actId="478"/>
          <ac:spMkLst>
            <pc:docMk/>
            <pc:sldMk cId="1089063123" sldId="262"/>
            <ac:spMk id="108" creationId="{B6D3CF55-59BA-4BB3-AE02-BA11C4B39E7F}"/>
          </ac:spMkLst>
        </pc:spChg>
        <pc:spChg chg="add">
          <ac:chgData name="James Oleinik" userId="f60ccf6f-7579-4f92-968b-2920473c966b" providerId="ADAL" clId="{3AAB0D16-BCEF-4E9C-A3D4-0E341D669C2F}" dt="2019-06-07T23:24:03.011" v="733"/>
          <ac:spMkLst>
            <pc:docMk/>
            <pc:sldMk cId="1089063123" sldId="262"/>
            <ac:spMk id="109" creationId="{FD652B42-027F-4FE4-BE14-D8F4DE418EC7}"/>
          </ac:spMkLst>
        </pc:spChg>
        <pc:spChg chg="add del">
          <ac:chgData name="James Oleinik" userId="f60ccf6f-7579-4f92-968b-2920473c966b" providerId="ADAL" clId="{3AAB0D16-BCEF-4E9C-A3D4-0E341D669C2F}" dt="2019-06-08T00:13:23.656" v="1072" actId="478"/>
          <ac:spMkLst>
            <pc:docMk/>
            <pc:sldMk cId="1089063123" sldId="262"/>
            <ac:spMk id="112" creationId="{ABCA47C5-DDA0-418C-9088-FC2FE4DDD088}"/>
          </ac:spMkLst>
        </pc:spChg>
        <pc:spChg chg="add del">
          <ac:chgData name="James Oleinik" userId="f60ccf6f-7579-4f92-968b-2920473c966b" providerId="ADAL" clId="{3AAB0D16-BCEF-4E9C-A3D4-0E341D669C2F}" dt="2019-06-08T00:13:23.656" v="1072" actId="478"/>
          <ac:spMkLst>
            <pc:docMk/>
            <pc:sldMk cId="1089063123" sldId="262"/>
            <ac:spMk id="113" creationId="{A721943A-91EB-4163-83BC-7575143FAE9A}"/>
          </ac:spMkLst>
        </pc:spChg>
        <pc:spChg chg="add">
          <ac:chgData name="James Oleinik" userId="f60ccf6f-7579-4f92-968b-2920473c966b" providerId="ADAL" clId="{3AAB0D16-BCEF-4E9C-A3D4-0E341D669C2F}" dt="2019-06-07T23:24:03.011" v="733"/>
          <ac:spMkLst>
            <pc:docMk/>
            <pc:sldMk cId="1089063123" sldId="262"/>
            <ac:spMk id="114" creationId="{B9F14E4A-8002-45BE-BBDE-784D0B7B14B3}"/>
          </ac:spMkLst>
        </pc:spChg>
        <pc:spChg chg="add">
          <ac:chgData name="James Oleinik" userId="f60ccf6f-7579-4f92-968b-2920473c966b" providerId="ADAL" clId="{3AAB0D16-BCEF-4E9C-A3D4-0E341D669C2F}" dt="2019-06-07T23:24:03.011" v="733"/>
          <ac:spMkLst>
            <pc:docMk/>
            <pc:sldMk cId="1089063123" sldId="262"/>
            <ac:spMk id="124" creationId="{413D40E7-ABBF-46E2-9A29-FE61B0FF3DFB}"/>
          </ac:spMkLst>
        </pc:spChg>
        <pc:spChg chg="add del">
          <ac:chgData name="James Oleinik" userId="f60ccf6f-7579-4f92-968b-2920473c966b" providerId="ADAL" clId="{3AAB0D16-BCEF-4E9C-A3D4-0E341D669C2F}" dt="2019-06-08T00:13:23.656" v="1072" actId="478"/>
          <ac:spMkLst>
            <pc:docMk/>
            <pc:sldMk cId="1089063123" sldId="262"/>
            <ac:spMk id="131" creationId="{FBFDEED2-21CD-4E2D-8F56-959D0F165489}"/>
          </ac:spMkLst>
        </pc:spChg>
        <pc:spChg chg="add del">
          <ac:chgData name="James Oleinik" userId="f60ccf6f-7579-4f92-968b-2920473c966b" providerId="ADAL" clId="{3AAB0D16-BCEF-4E9C-A3D4-0E341D669C2F}" dt="2019-06-08T00:13:23.656" v="1072" actId="478"/>
          <ac:spMkLst>
            <pc:docMk/>
            <pc:sldMk cId="1089063123" sldId="262"/>
            <ac:spMk id="139" creationId="{68423BBF-16A4-4BB6-9247-5C1DC0C411D6}"/>
          </ac:spMkLst>
        </pc:spChg>
        <pc:spChg chg="add del">
          <ac:chgData name="James Oleinik" userId="f60ccf6f-7579-4f92-968b-2920473c966b" providerId="ADAL" clId="{3AAB0D16-BCEF-4E9C-A3D4-0E341D669C2F}" dt="2019-06-08T00:13:23.656" v="1072" actId="478"/>
          <ac:spMkLst>
            <pc:docMk/>
            <pc:sldMk cId="1089063123" sldId="262"/>
            <ac:spMk id="140" creationId="{0A935A2C-15C1-49F2-9191-52C0BC7ED805}"/>
          </ac:spMkLst>
        </pc:spChg>
        <pc:spChg chg="add del">
          <ac:chgData name="James Oleinik" userId="f60ccf6f-7579-4f92-968b-2920473c966b" providerId="ADAL" clId="{3AAB0D16-BCEF-4E9C-A3D4-0E341D669C2F}" dt="2019-06-08T00:13:23.656" v="1072" actId="478"/>
          <ac:spMkLst>
            <pc:docMk/>
            <pc:sldMk cId="1089063123" sldId="262"/>
            <ac:spMk id="141" creationId="{A207BC4D-E306-4D58-99E9-8B35D9578922}"/>
          </ac:spMkLst>
        </pc:spChg>
        <pc:spChg chg="add">
          <ac:chgData name="James Oleinik" userId="f60ccf6f-7579-4f92-968b-2920473c966b" providerId="ADAL" clId="{3AAB0D16-BCEF-4E9C-A3D4-0E341D669C2F}" dt="2019-06-07T23:24:03.011" v="733"/>
          <ac:spMkLst>
            <pc:docMk/>
            <pc:sldMk cId="1089063123" sldId="262"/>
            <ac:spMk id="142" creationId="{1CC2B0A1-CADE-4D5A-A734-33C63952CA5B}"/>
          </ac:spMkLst>
        </pc:spChg>
        <pc:spChg chg="add">
          <ac:chgData name="James Oleinik" userId="f60ccf6f-7579-4f92-968b-2920473c966b" providerId="ADAL" clId="{3AAB0D16-BCEF-4E9C-A3D4-0E341D669C2F}" dt="2019-06-07T23:24:03.011" v="733"/>
          <ac:spMkLst>
            <pc:docMk/>
            <pc:sldMk cId="1089063123" sldId="262"/>
            <ac:spMk id="143" creationId="{94652ADF-95E2-4B74-B705-6F1C3572BB5C}"/>
          </ac:spMkLst>
        </pc:spChg>
        <pc:spChg chg="add">
          <ac:chgData name="James Oleinik" userId="f60ccf6f-7579-4f92-968b-2920473c966b" providerId="ADAL" clId="{3AAB0D16-BCEF-4E9C-A3D4-0E341D669C2F}" dt="2019-06-07T23:24:03.011" v="733"/>
          <ac:spMkLst>
            <pc:docMk/>
            <pc:sldMk cId="1089063123" sldId="262"/>
            <ac:spMk id="144" creationId="{A5CB867A-11E8-4305-B73F-6F8D69EE6E16}"/>
          </ac:spMkLst>
        </pc:spChg>
        <pc:spChg chg="add ord">
          <ac:chgData name="James Oleinik" userId="f60ccf6f-7579-4f92-968b-2920473c966b" providerId="ADAL" clId="{3AAB0D16-BCEF-4E9C-A3D4-0E341D669C2F}" dt="2019-06-07T23:24:33.515" v="784" actId="171"/>
          <ac:spMkLst>
            <pc:docMk/>
            <pc:sldMk cId="1089063123" sldId="262"/>
            <ac:spMk id="145" creationId="{B97C1301-BD75-4949-817D-1FCCDC075181}"/>
          </ac:spMkLst>
        </pc:spChg>
        <pc:spChg chg="add">
          <ac:chgData name="James Oleinik" userId="f60ccf6f-7579-4f92-968b-2920473c966b" providerId="ADAL" clId="{3AAB0D16-BCEF-4E9C-A3D4-0E341D669C2F}" dt="2019-06-08T00:13:23.941" v="1073"/>
          <ac:spMkLst>
            <pc:docMk/>
            <pc:sldMk cId="1089063123" sldId="262"/>
            <ac:spMk id="146" creationId="{98BE2220-3B53-4B4F-A46A-F85ADBC87827}"/>
          </ac:spMkLst>
        </pc:spChg>
        <pc:spChg chg="add">
          <ac:chgData name="James Oleinik" userId="f60ccf6f-7579-4f92-968b-2920473c966b" providerId="ADAL" clId="{3AAB0D16-BCEF-4E9C-A3D4-0E341D669C2F}" dt="2019-06-08T00:13:23.941" v="1073"/>
          <ac:spMkLst>
            <pc:docMk/>
            <pc:sldMk cId="1089063123" sldId="262"/>
            <ac:spMk id="147" creationId="{4E038F9C-023B-4FE3-A0CC-88BDFB2FB902}"/>
          </ac:spMkLst>
        </pc:spChg>
        <pc:spChg chg="add">
          <ac:chgData name="James Oleinik" userId="f60ccf6f-7579-4f92-968b-2920473c966b" providerId="ADAL" clId="{3AAB0D16-BCEF-4E9C-A3D4-0E341D669C2F}" dt="2019-06-08T00:13:23.941" v="1073"/>
          <ac:spMkLst>
            <pc:docMk/>
            <pc:sldMk cId="1089063123" sldId="262"/>
            <ac:spMk id="148" creationId="{7F74D773-89F0-44E3-9124-7D2B38806258}"/>
          </ac:spMkLst>
        </pc:spChg>
        <pc:spChg chg="add">
          <ac:chgData name="James Oleinik" userId="f60ccf6f-7579-4f92-968b-2920473c966b" providerId="ADAL" clId="{3AAB0D16-BCEF-4E9C-A3D4-0E341D669C2F}" dt="2019-06-08T00:13:23.941" v="1073"/>
          <ac:spMkLst>
            <pc:docMk/>
            <pc:sldMk cId="1089063123" sldId="262"/>
            <ac:spMk id="149" creationId="{2652B9CF-C03E-41F6-B278-4EB68AF7ED03}"/>
          </ac:spMkLst>
        </pc:spChg>
        <pc:spChg chg="add">
          <ac:chgData name="James Oleinik" userId="f60ccf6f-7579-4f92-968b-2920473c966b" providerId="ADAL" clId="{3AAB0D16-BCEF-4E9C-A3D4-0E341D669C2F}" dt="2019-06-08T00:13:23.941" v="1073"/>
          <ac:spMkLst>
            <pc:docMk/>
            <pc:sldMk cId="1089063123" sldId="262"/>
            <ac:spMk id="150" creationId="{43224A90-A791-4DD9-AA82-D5D1682E8C43}"/>
          </ac:spMkLst>
        </pc:spChg>
        <pc:spChg chg="add">
          <ac:chgData name="James Oleinik" userId="f60ccf6f-7579-4f92-968b-2920473c966b" providerId="ADAL" clId="{3AAB0D16-BCEF-4E9C-A3D4-0E341D669C2F}" dt="2019-06-08T00:13:23.941" v="1073"/>
          <ac:spMkLst>
            <pc:docMk/>
            <pc:sldMk cId="1089063123" sldId="262"/>
            <ac:spMk id="151" creationId="{BFB05C50-173F-41EA-A45C-2F36646793AF}"/>
          </ac:spMkLst>
        </pc:spChg>
        <pc:spChg chg="add">
          <ac:chgData name="James Oleinik" userId="f60ccf6f-7579-4f92-968b-2920473c966b" providerId="ADAL" clId="{3AAB0D16-BCEF-4E9C-A3D4-0E341D669C2F}" dt="2019-06-08T00:13:23.941" v="1073"/>
          <ac:spMkLst>
            <pc:docMk/>
            <pc:sldMk cId="1089063123" sldId="262"/>
            <ac:spMk id="152" creationId="{5358B21E-ECDE-479C-B7D9-BB9C04D9CAFE}"/>
          </ac:spMkLst>
        </pc:spChg>
        <pc:spChg chg="add">
          <ac:chgData name="James Oleinik" userId="f60ccf6f-7579-4f92-968b-2920473c966b" providerId="ADAL" clId="{3AAB0D16-BCEF-4E9C-A3D4-0E341D669C2F}" dt="2019-06-08T00:13:23.941" v="1073"/>
          <ac:spMkLst>
            <pc:docMk/>
            <pc:sldMk cId="1089063123" sldId="262"/>
            <ac:spMk id="158" creationId="{4378E41A-0279-4660-8AC1-51D80685F1EB}"/>
          </ac:spMkLst>
        </pc:spChg>
        <pc:grpChg chg="del">
          <ac:chgData name="James Oleinik" userId="f60ccf6f-7579-4f92-968b-2920473c966b" providerId="ADAL" clId="{3AAB0D16-BCEF-4E9C-A3D4-0E341D669C2F}" dt="2019-06-07T23:23:50.762" v="728" actId="478"/>
          <ac:grpSpMkLst>
            <pc:docMk/>
            <pc:sldMk cId="1089063123" sldId="262"/>
            <ac:grpSpMk id="9" creationId="{30C13DBC-E620-4390-9A92-647A51612D3D}"/>
          </ac:grpSpMkLst>
        </pc:grpChg>
        <pc:grpChg chg="del">
          <ac:chgData name="James Oleinik" userId="f60ccf6f-7579-4f92-968b-2920473c966b" providerId="ADAL" clId="{3AAB0D16-BCEF-4E9C-A3D4-0E341D669C2F}" dt="2019-06-07T23:23:50.762" v="728" actId="478"/>
          <ac:grpSpMkLst>
            <pc:docMk/>
            <pc:sldMk cId="1089063123" sldId="262"/>
            <ac:grpSpMk id="11" creationId="{1DF46D1B-78EA-48CE-B542-12ACF6889814}"/>
          </ac:grpSpMkLst>
        </pc:grpChg>
        <pc:grpChg chg="del">
          <ac:chgData name="James Oleinik" userId="f60ccf6f-7579-4f92-968b-2920473c966b" providerId="ADAL" clId="{3AAB0D16-BCEF-4E9C-A3D4-0E341D669C2F}" dt="2019-06-07T23:23:50.762" v="728" actId="478"/>
          <ac:grpSpMkLst>
            <pc:docMk/>
            <pc:sldMk cId="1089063123" sldId="262"/>
            <ac:grpSpMk id="12" creationId="{A07B50E2-02ED-45E0-8A99-1816DE9ED913}"/>
          </ac:grpSpMkLst>
        </pc:grpChg>
        <pc:grpChg chg="del">
          <ac:chgData name="James Oleinik" userId="f60ccf6f-7579-4f92-968b-2920473c966b" providerId="ADAL" clId="{3AAB0D16-BCEF-4E9C-A3D4-0E341D669C2F}" dt="2019-06-07T23:23:50.762" v="728" actId="478"/>
          <ac:grpSpMkLst>
            <pc:docMk/>
            <pc:sldMk cId="1089063123" sldId="262"/>
            <ac:grpSpMk id="13" creationId="{0F19F6C2-FA52-48AF-B9A2-4C0F869E519D}"/>
          </ac:grpSpMkLst>
        </pc:grpChg>
        <pc:grpChg chg="del">
          <ac:chgData name="James Oleinik" userId="f60ccf6f-7579-4f92-968b-2920473c966b" providerId="ADAL" clId="{3AAB0D16-BCEF-4E9C-A3D4-0E341D669C2F}" dt="2019-06-07T23:23:50.762" v="728" actId="478"/>
          <ac:grpSpMkLst>
            <pc:docMk/>
            <pc:sldMk cId="1089063123" sldId="262"/>
            <ac:grpSpMk id="52" creationId="{16CFF87E-01DF-44FA-882F-3029ED50CB59}"/>
          </ac:grpSpMkLst>
        </pc:grpChg>
        <pc:grpChg chg="add del">
          <ac:chgData name="James Oleinik" userId="f60ccf6f-7579-4f92-968b-2920473c966b" providerId="ADAL" clId="{3AAB0D16-BCEF-4E9C-A3D4-0E341D669C2F}" dt="2019-06-07T23:23:56.892" v="732"/>
          <ac:grpSpMkLst>
            <pc:docMk/>
            <pc:sldMk cId="1089063123" sldId="262"/>
            <ac:grpSpMk id="75" creationId="{24D1E2AD-837D-4EBB-B7B3-A036EC653BB3}"/>
          </ac:grpSpMkLst>
        </pc:grpChg>
        <pc:grpChg chg="add del">
          <ac:chgData name="James Oleinik" userId="f60ccf6f-7579-4f92-968b-2920473c966b" providerId="ADAL" clId="{3AAB0D16-BCEF-4E9C-A3D4-0E341D669C2F}" dt="2019-06-07T23:23:56.892" v="732"/>
          <ac:grpSpMkLst>
            <pc:docMk/>
            <pc:sldMk cId="1089063123" sldId="262"/>
            <ac:grpSpMk id="78" creationId="{833F7B22-4298-4F5F-A2BC-17ACC5A4EBF6}"/>
          </ac:grpSpMkLst>
        </pc:grpChg>
        <pc:grpChg chg="add del">
          <ac:chgData name="James Oleinik" userId="f60ccf6f-7579-4f92-968b-2920473c966b" providerId="ADAL" clId="{3AAB0D16-BCEF-4E9C-A3D4-0E341D669C2F}" dt="2019-06-07T23:23:56.892" v="732"/>
          <ac:grpSpMkLst>
            <pc:docMk/>
            <pc:sldMk cId="1089063123" sldId="262"/>
            <ac:grpSpMk id="81" creationId="{802691FC-F39C-4E4D-8A28-E2ADB02F3313}"/>
          </ac:grpSpMkLst>
        </pc:grpChg>
        <pc:grpChg chg="add del">
          <ac:chgData name="James Oleinik" userId="f60ccf6f-7579-4f92-968b-2920473c966b" providerId="ADAL" clId="{3AAB0D16-BCEF-4E9C-A3D4-0E341D669C2F}" dt="2019-06-07T23:23:56.892" v="732"/>
          <ac:grpSpMkLst>
            <pc:docMk/>
            <pc:sldMk cId="1089063123" sldId="262"/>
            <ac:grpSpMk id="84" creationId="{45030317-30AF-4F60-AF6D-E40B7B2CC736}"/>
          </ac:grpSpMkLst>
        </pc:grpChg>
        <pc:grpChg chg="add del">
          <ac:chgData name="James Oleinik" userId="f60ccf6f-7579-4f92-968b-2920473c966b" providerId="ADAL" clId="{3AAB0D16-BCEF-4E9C-A3D4-0E341D669C2F}" dt="2019-06-07T23:23:56.892" v="732"/>
          <ac:grpSpMkLst>
            <pc:docMk/>
            <pc:sldMk cId="1089063123" sldId="262"/>
            <ac:grpSpMk id="91" creationId="{6DD12D7B-A34A-48EF-B48B-239812AD4D19}"/>
          </ac:grpSpMkLst>
        </pc:grpChg>
        <pc:grpChg chg="add">
          <ac:chgData name="James Oleinik" userId="f60ccf6f-7579-4f92-968b-2920473c966b" providerId="ADAL" clId="{3AAB0D16-BCEF-4E9C-A3D4-0E341D669C2F}" dt="2019-06-07T23:24:03.011" v="733"/>
          <ac:grpSpMkLst>
            <pc:docMk/>
            <pc:sldMk cId="1089063123" sldId="262"/>
            <ac:grpSpMk id="115" creationId="{A4EB1191-8F73-4AAE-9B91-65DAAE3ED942}"/>
          </ac:grpSpMkLst>
        </pc:grpChg>
        <pc:grpChg chg="add">
          <ac:chgData name="James Oleinik" userId="f60ccf6f-7579-4f92-968b-2920473c966b" providerId="ADAL" clId="{3AAB0D16-BCEF-4E9C-A3D4-0E341D669C2F}" dt="2019-06-07T23:24:03.011" v="733"/>
          <ac:grpSpMkLst>
            <pc:docMk/>
            <pc:sldMk cId="1089063123" sldId="262"/>
            <ac:grpSpMk id="118" creationId="{4E90610F-7148-4BF5-BD48-9BE1EEB82123}"/>
          </ac:grpSpMkLst>
        </pc:grpChg>
        <pc:grpChg chg="add">
          <ac:chgData name="James Oleinik" userId="f60ccf6f-7579-4f92-968b-2920473c966b" providerId="ADAL" clId="{3AAB0D16-BCEF-4E9C-A3D4-0E341D669C2F}" dt="2019-06-07T23:24:03.011" v="733"/>
          <ac:grpSpMkLst>
            <pc:docMk/>
            <pc:sldMk cId="1089063123" sldId="262"/>
            <ac:grpSpMk id="121" creationId="{AB5F3925-68BF-4AF5-8BAE-350D99CF13FA}"/>
          </ac:grpSpMkLst>
        </pc:grpChg>
        <pc:grpChg chg="add del">
          <ac:chgData name="James Oleinik" userId="f60ccf6f-7579-4f92-968b-2920473c966b" providerId="ADAL" clId="{3AAB0D16-BCEF-4E9C-A3D4-0E341D669C2F}" dt="2019-06-08T00:13:23.656" v="1072" actId="478"/>
          <ac:grpSpMkLst>
            <pc:docMk/>
            <pc:sldMk cId="1089063123" sldId="262"/>
            <ac:grpSpMk id="125" creationId="{6084B76F-6561-458F-BD73-572B1710F0FC}"/>
          </ac:grpSpMkLst>
        </pc:grpChg>
        <pc:grpChg chg="add">
          <ac:chgData name="James Oleinik" userId="f60ccf6f-7579-4f92-968b-2920473c966b" providerId="ADAL" clId="{3AAB0D16-BCEF-4E9C-A3D4-0E341D669C2F}" dt="2019-06-07T23:24:03.011" v="733"/>
          <ac:grpSpMkLst>
            <pc:docMk/>
            <pc:sldMk cId="1089063123" sldId="262"/>
            <ac:grpSpMk id="132" creationId="{10748B90-0275-43F1-8F93-0E366BE662A3}"/>
          </ac:grpSpMkLst>
        </pc:grpChg>
        <pc:grpChg chg="add">
          <ac:chgData name="James Oleinik" userId="f60ccf6f-7579-4f92-968b-2920473c966b" providerId="ADAL" clId="{3AAB0D16-BCEF-4E9C-A3D4-0E341D669C2F}" dt="2019-06-08T00:13:23.941" v="1073"/>
          <ac:grpSpMkLst>
            <pc:docMk/>
            <pc:sldMk cId="1089063123" sldId="262"/>
            <ac:grpSpMk id="153" creationId="{601192F5-F720-4FFD-8B23-15DC1E14D6AC}"/>
          </ac:grpSpMkLst>
        </pc:grpChg>
        <pc:picChg chg="add">
          <ac:chgData name="James Oleinik" userId="f60ccf6f-7579-4f92-968b-2920473c966b" providerId="ADAL" clId="{3AAB0D16-BCEF-4E9C-A3D4-0E341D669C2F}" dt="2019-06-08T00:13:23.941" v="1073"/>
          <ac:picMkLst>
            <pc:docMk/>
            <pc:sldMk cId="1089063123" sldId="262"/>
            <ac:picMk id="159" creationId="{1A04C1B4-CE57-49F8-A857-913F71D2EDCE}"/>
          </ac:picMkLst>
        </pc:picChg>
        <pc:cxnChg chg="del">
          <ac:chgData name="James Oleinik" userId="f60ccf6f-7579-4f92-968b-2920473c966b" providerId="ADAL" clId="{3AAB0D16-BCEF-4E9C-A3D4-0E341D669C2F}" dt="2019-06-07T23:23:50.762" v="728" actId="478"/>
          <ac:cxnSpMkLst>
            <pc:docMk/>
            <pc:sldMk cId="1089063123" sldId="262"/>
            <ac:cxnSpMk id="16" creationId="{F64BCD31-3D8F-49D8-ABEB-BCA72E2AE9EB}"/>
          </ac:cxnSpMkLst>
        </pc:cxnChg>
        <pc:cxnChg chg="del">
          <ac:chgData name="James Oleinik" userId="f60ccf6f-7579-4f92-968b-2920473c966b" providerId="ADAL" clId="{3AAB0D16-BCEF-4E9C-A3D4-0E341D669C2F}" dt="2019-06-07T23:23:50.762" v="728" actId="478"/>
          <ac:cxnSpMkLst>
            <pc:docMk/>
            <pc:sldMk cId="1089063123" sldId="262"/>
            <ac:cxnSpMk id="31" creationId="{B51D91BD-9347-41BB-90C5-961EA003395D}"/>
          </ac:cxnSpMkLst>
        </pc:cxnChg>
        <pc:cxnChg chg="del">
          <ac:chgData name="James Oleinik" userId="f60ccf6f-7579-4f92-968b-2920473c966b" providerId="ADAL" clId="{3AAB0D16-BCEF-4E9C-A3D4-0E341D669C2F}" dt="2019-06-07T23:23:50.762" v="728" actId="478"/>
          <ac:cxnSpMkLst>
            <pc:docMk/>
            <pc:sldMk cId="1089063123" sldId="262"/>
            <ac:cxnSpMk id="33" creationId="{3F576772-F766-40EE-BB8B-DFEFA2DD7801}"/>
          </ac:cxnSpMkLst>
        </pc:cxnChg>
        <pc:cxnChg chg="del">
          <ac:chgData name="James Oleinik" userId="f60ccf6f-7579-4f92-968b-2920473c966b" providerId="ADAL" clId="{3AAB0D16-BCEF-4E9C-A3D4-0E341D669C2F}" dt="2019-06-07T23:23:50.762" v="728" actId="478"/>
          <ac:cxnSpMkLst>
            <pc:docMk/>
            <pc:sldMk cId="1089063123" sldId="262"/>
            <ac:cxnSpMk id="62" creationId="{A801E104-BABC-4CE7-93AC-478261032766}"/>
          </ac:cxnSpMkLst>
        </pc:cxnChg>
        <pc:cxnChg chg="mod">
          <ac:chgData name="James Oleinik" userId="f60ccf6f-7579-4f92-968b-2920473c966b" providerId="ADAL" clId="{3AAB0D16-BCEF-4E9C-A3D4-0E341D669C2F}" dt="2019-06-07T23:24:12.976" v="764" actId="1035"/>
          <ac:cxnSpMkLst>
            <pc:docMk/>
            <pc:sldMk cId="1089063123" sldId="262"/>
            <ac:cxnSpMk id="63" creationId="{3AFDD5B6-7DAB-40F1-AE36-479D4BBB7D9B}"/>
          </ac:cxnSpMkLst>
        </pc:cxnChg>
        <pc:cxnChg chg="add del">
          <ac:chgData name="James Oleinik" userId="f60ccf6f-7579-4f92-968b-2920473c966b" providerId="ADAL" clId="{3AAB0D16-BCEF-4E9C-A3D4-0E341D669C2F}" dt="2019-06-07T23:23:56.892" v="732"/>
          <ac:cxnSpMkLst>
            <pc:docMk/>
            <pc:sldMk cId="1089063123" sldId="262"/>
            <ac:cxnSpMk id="65" creationId="{BA4C60A2-3563-4426-8C98-06BF1C2088EA}"/>
          </ac:cxnSpMkLst>
        </pc:cxnChg>
        <pc:cxnChg chg="add del">
          <ac:chgData name="James Oleinik" userId="f60ccf6f-7579-4f92-968b-2920473c966b" providerId="ADAL" clId="{3AAB0D16-BCEF-4E9C-A3D4-0E341D669C2F}" dt="2019-06-07T23:23:56.892" v="732"/>
          <ac:cxnSpMkLst>
            <pc:docMk/>
            <pc:sldMk cId="1089063123" sldId="262"/>
            <ac:cxnSpMk id="66" creationId="{81EBE89F-626D-423D-A279-805E30B0AD59}"/>
          </ac:cxnSpMkLst>
        </pc:cxnChg>
        <pc:cxnChg chg="add del">
          <ac:chgData name="James Oleinik" userId="f60ccf6f-7579-4f92-968b-2920473c966b" providerId="ADAL" clId="{3AAB0D16-BCEF-4E9C-A3D4-0E341D669C2F}" dt="2019-06-07T23:23:56.892" v="732"/>
          <ac:cxnSpMkLst>
            <pc:docMk/>
            <pc:sldMk cId="1089063123" sldId="262"/>
            <ac:cxnSpMk id="70" creationId="{C5DC25D7-2585-4938-889C-AA409AFF801F}"/>
          </ac:cxnSpMkLst>
        </pc:cxnChg>
        <pc:cxnChg chg="add del">
          <ac:chgData name="James Oleinik" userId="f60ccf6f-7579-4f92-968b-2920473c966b" providerId="ADAL" clId="{3AAB0D16-BCEF-4E9C-A3D4-0E341D669C2F}" dt="2019-06-07T23:23:56.892" v="732"/>
          <ac:cxnSpMkLst>
            <pc:docMk/>
            <pc:sldMk cId="1089063123" sldId="262"/>
            <ac:cxnSpMk id="71" creationId="{880BB726-D037-4A6B-88F6-F149C2EDAF9E}"/>
          </ac:cxnSpMkLst>
        </pc:cxnChg>
        <pc:cxnChg chg="add">
          <ac:chgData name="James Oleinik" userId="f60ccf6f-7579-4f92-968b-2920473c966b" providerId="ADAL" clId="{3AAB0D16-BCEF-4E9C-A3D4-0E341D669C2F}" dt="2019-06-07T23:24:03.011" v="733"/>
          <ac:cxnSpMkLst>
            <pc:docMk/>
            <pc:sldMk cId="1089063123" sldId="262"/>
            <ac:cxnSpMk id="104" creationId="{6E496685-1AF3-44C5-81DA-77AAC5A5D3DE}"/>
          </ac:cxnSpMkLst>
        </pc:cxnChg>
        <pc:cxnChg chg="add">
          <ac:chgData name="James Oleinik" userId="f60ccf6f-7579-4f92-968b-2920473c966b" providerId="ADAL" clId="{3AAB0D16-BCEF-4E9C-A3D4-0E341D669C2F}" dt="2019-06-07T23:24:03.011" v="733"/>
          <ac:cxnSpMkLst>
            <pc:docMk/>
            <pc:sldMk cId="1089063123" sldId="262"/>
            <ac:cxnSpMk id="106" creationId="{737FCCAD-B5B3-4AD1-868D-D24642EB26B9}"/>
          </ac:cxnSpMkLst>
        </pc:cxnChg>
        <pc:cxnChg chg="add">
          <ac:chgData name="James Oleinik" userId="f60ccf6f-7579-4f92-968b-2920473c966b" providerId="ADAL" clId="{3AAB0D16-BCEF-4E9C-A3D4-0E341D669C2F}" dt="2019-06-07T23:24:03.011" v="733"/>
          <ac:cxnSpMkLst>
            <pc:docMk/>
            <pc:sldMk cId="1089063123" sldId="262"/>
            <ac:cxnSpMk id="110" creationId="{254FF2CD-3EAC-4D30-A1E0-09522007CF20}"/>
          </ac:cxnSpMkLst>
        </pc:cxnChg>
        <pc:cxnChg chg="add">
          <ac:chgData name="James Oleinik" userId="f60ccf6f-7579-4f92-968b-2920473c966b" providerId="ADAL" clId="{3AAB0D16-BCEF-4E9C-A3D4-0E341D669C2F}" dt="2019-06-07T23:24:03.011" v="733"/>
          <ac:cxnSpMkLst>
            <pc:docMk/>
            <pc:sldMk cId="1089063123" sldId="262"/>
            <ac:cxnSpMk id="111" creationId="{A40241B2-9D94-4A38-8A88-6188CEB7DBD3}"/>
          </ac:cxnSpMkLst>
        </pc:cxnChg>
      </pc:sldChg>
      <pc:sldChg chg="addSp delSp modSp add del ord">
        <pc:chgData name="James Oleinik" userId="f60ccf6f-7579-4f92-968b-2920473c966b" providerId="ADAL" clId="{3AAB0D16-BCEF-4E9C-A3D4-0E341D669C2F}" dt="2019-06-07T23:23:04.302" v="693" actId="2696"/>
        <pc:sldMkLst>
          <pc:docMk/>
          <pc:sldMk cId="2385284112" sldId="262"/>
        </pc:sldMkLst>
        <pc:spChg chg="mod">
          <ac:chgData name="James Oleinik" userId="f60ccf6f-7579-4f92-968b-2920473c966b" providerId="ADAL" clId="{3AAB0D16-BCEF-4E9C-A3D4-0E341D669C2F}" dt="2019-06-07T23:20:42.817" v="579" actId="20577"/>
          <ac:spMkLst>
            <pc:docMk/>
            <pc:sldMk cId="2385284112" sldId="262"/>
            <ac:spMk id="2" creationId="{21C6CC43-AB16-413B-84D2-842C80A5D3D2}"/>
          </ac:spMkLst>
        </pc:spChg>
        <pc:spChg chg="mod">
          <ac:chgData name="James Oleinik" userId="f60ccf6f-7579-4f92-968b-2920473c966b" providerId="ADAL" clId="{3AAB0D16-BCEF-4E9C-A3D4-0E341D669C2F}" dt="2019-06-07T23:17:28.767" v="302" actId="1076"/>
          <ac:spMkLst>
            <pc:docMk/>
            <pc:sldMk cId="2385284112" sldId="262"/>
            <ac:spMk id="7" creationId="{C98DBD00-6F4C-4DC7-B01C-C1D939FA54A4}"/>
          </ac:spMkLst>
        </pc:spChg>
        <pc:spChg chg="mod">
          <ac:chgData name="James Oleinik" userId="f60ccf6f-7579-4f92-968b-2920473c966b" providerId="ADAL" clId="{3AAB0D16-BCEF-4E9C-A3D4-0E341D669C2F}" dt="2019-06-07T23:17:28.767" v="302" actId="1076"/>
          <ac:spMkLst>
            <pc:docMk/>
            <pc:sldMk cId="2385284112" sldId="262"/>
            <ac:spMk id="8" creationId="{18E2956D-7152-4660-9648-F810C38490B8}"/>
          </ac:spMkLst>
        </pc:spChg>
        <pc:spChg chg="mod">
          <ac:chgData name="James Oleinik" userId="f60ccf6f-7579-4f92-968b-2920473c966b" providerId="ADAL" clId="{3AAB0D16-BCEF-4E9C-A3D4-0E341D669C2F}" dt="2019-06-07T23:17:28.767" v="302" actId="1076"/>
          <ac:spMkLst>
            <pc:docMk/>
            <pc:sldMk cId="2385284112" sldId="262"/>
            <ac:spMk id="14" creationId="{B6C114D0-3DC2-480D-B2EA-5A169527C109}"/>
          </ac:spMkLst>
        </pc:spChg>
        <pc:spChg chg="add del mod">
          <ac:chgData name="James Oleinik" userId="f60ccf6f-7579-4f92-968b-2920473c966b" providerId="ADAL" clId="{3AAB0D16-BCEF-4E9C-A3D4-0E341D669C2F}" dt="2019-06-07T23:18:01.464" v="324" actId="478"/>
          <ac:spMkLst>
            <pc:docMk/>
            <pc:sldMk cId="2385284112" sldId="262"/>
            <ac:spMk id="17" creationId="{F08FA66A-BB5C-4190-AEA4-AD0FF29442D9}"/>
          </ac:spMkLst>
        </pc:spChg>
        <pc:spChg chg="add mod">
          <ac:chgData name="James Oleinik" userId="f60ccf6f-7579-4f92-968b-2920473c966b" providerId="ADAL" clId="{3AAB0D16-BCEF-4E9C-A3D4-0E341D669C2F}" dt="2019-06-07T23:18:16.926" v="330" actId="1038"/>
          <ac:spMkLst>
            <pc:docMk/>
            <pc:sldMk cId="2385284112" sldId="262"/>
            <ac:spMk id="18" creationId="{5BC881D1-7544-4355-BCBB-C1BCD2E69A21}"/>
          </ac:spMkLst>
        </pc:spChg>
        <pc:spChg chg="add mod">
          <ac:chgData name="James Oleinik" userId="f60ccf6f-7579-4f92-968b-2920473c966b" providerId="ADAL" clId="{3AAB0D16-BCEF-4E9C-A3D4-0E341D669C2F}" dt="2019-06-07T23:21:11.953" v="604" actId="1076"/>
          <ac:spMkLst>
            <pc:docMk/>
            <pc:sldMk cId="2385284112" sldId="262"/>
            <ac:spMk id="19" creationId="{1C8EF366-DE38-4CB8-8EC5-26ABA68128D3}"/>
          </ac:spMkLst>
        </pc:spChg>
        <pc:spChg chg="mod">
          <ac:chgData name="James Oleinik" userId="f60ccf6f-7579-4f92-968b-2920473c966b" providerId="ADAL" clId="{3AAB0D16-BCEF-4E9C-A3D4-0E341D669C2F}" dt="2019-06-07T23:17:28.767" v="302" actId="1076"/>
          <ac:spMkLst>
            <pc:docMk/>
            <pc:sldMk cId="2385284112" sldId="262"/>
            <ac:spMk id="22" creationId="{AAD28472-D583-4196-BE0F-8F8204384983}"/>
          </ac:spMkLst>
        </pc:spChg>
        <pc:spChg chg="del mod">
          <ac:chgData name="James Oleinik" userId="f60ccf6f-7579-4f92-968b-2920473c966b" providerId="ADAL" clId="{3AAB0D16-BCEF-4E9C-A3D4-0E341D669C2F}" dt="2019-06-07T23:17:39.211" v="311" actId="478"/>
          <ac:spMkLst>
            <pc:docMk/>
            <pc:sldMk cId="2385284112" sldId="262"/>
            <ac:spMk id="30" creationId="{D6CA9A4D-972E-4A2A-983E-1B79D2972598}"/>
          </ac:spMkLst>
        </pc:spChg>
        <pc:spChg chg="del mod">
          <ac:chgData name="James Oleinik" userId="f60ccf6f-7579-4f92-968b-2920473c966b" providerId="ADAL" clId="{3AAB0D16-BCEF-4E9C-A3D4-0E341D669C2F}" dt="2019-06-07T23:17:20.830" v="300" actId="478"/>
          <ac:spMkLst>
            <pc:docMk/>
            <pc:sldMk cId="2385284112" sldId="262"/>
            <ac:spMk id="34" creationId="{FA1DC30A-C792-4966-A18D-D744D862C15D}"/>
          </ac:spMkLst>
        </pc:spChg>
        <pc:spChg chg="del mod">
          <ac:chgData name="James Oleinik" userId="f60ccf6f-7579-4f92-968b-2920473c966b" providerId="ADAL" clId="{3AAB0D16-BCEF-4E9C-A3D4-0E341D669C2F}" dt="2019-06-07T23:17:43.713" v="313" actId="478"/>
          <ac:spMkLst>
            <pc:docMk/>
            <pc:sldMk cId="2385284112" sldId="262"/>
            <ac:spMk id="35" creationId="{C425B6D5-FD0D-47FA-AE9D-310EBD6710F0}"/>
          </ac:spMkLst>
        </pc:spChg>
        <pc:spChg chg="mod">
          <ac:chgData name="James Oleinik" userId="f60ccf6f-7579-4f92-968b-2920473c966b" providerId="ADAL" clId="{3AAB0D16-BCEF-4E9C-A3D4-0E341D669C2F}" dt="2019-06-07T23:17:28.767" v="302" actId="1076"/>
          <ac:spMkLst>
            <pc:docMk/>
            <pc:sldMk cId="2385284112" sldId="262"/>
            <ac:spMk id="37" creationId="{16C57D54-6767-4491-8E08-516DDEA75FCB}"/>
          </ac:spMkLst>
        </pc:spChg>
        <pc:spChg chg="mod">
          <ac:chgData name="James Oleinik" userId="f60ccf6f-7579-4f92-968b-2920473c966b" providerId="ADAL" clId="{3AAB0D16-BCEF-4E9C-A3D4-0E341D669C2F}" dt="2019-06-07T23:17:28.767" v="302" actId="1076"/>
          <ac:spMkLst>
            <pc:docMk/>
            <pc:sldMk cId="2385284112" sldId="262"/>
            <ac:spMk id="38" creationId="{4E9B8DAA-811E-4630-ADB9-1C7311989689}"/>
          </ac:spMkLst>
        </pc:spChg>
        <pc:spChg chg="mod">
          <ac:chgData name="James Oleinik" userId="f60ccf6f-7579-4f92-968b-2920473c966b" providerId="ADAL" clId="{3AAB0D16-BCEF-4E9C-A3D4-0E341D669C2F}" dt="2019-06-07T23:17:28.767" v="302" actId="1076"/>
          <ac:spMkLst>
            <pc:docMk/>
            <pc:sldMk cId="2385284112" sldId="262"/>
            <ac:spMk id="39" creationId="{8A4ED789-1F32-4525-AD34-5D1180817715}"/>
          </ac:spMkLst>
        </pc:spChg>
        <pc:spChg chg="mod">
          <ac:chgData name="James Oleinik" userId="f60ccf6f-7579-4f92-968b-2920473c966b" providerId="ADAL" clId="{3AAB0D16-BCEF-4E9C-A3D4-0E341D669C2F}" dt="2019-06-07T23:17:28.767" v="302" actId="1076"/>
          <ac:spMkLst>
            <pc:docMk/>
            <pc:sldMk cId="2385284112" sldId="262"/>
            <ac:spMk id="44" creationId="{BC8B32E1-844E-4D01-9CC4-348C1C0C44D2}"/>
          </ac:spMkLst>
        </pc:spChg>
        <pc:spChg chg="mod">
          <ac:chgData name="James Oleinik" userId="f60ccf6f-7579-4f92-968b-2920473c966b" providerId="ADAL" clId="{3AAB0D16-BCEF-4E9C-A3D4-0E341D669C2F}" dt="2019-06-07T23:17:28.767" v="302" actId="1076"/>
          <ac:spMkLst>
            <pc:docMk/>
            <pc:sldMk cId="2385284112" sldId="262"/>
            <ac:spMk id="45" creationId="{E2E5A10B-E724-43A6-B322-F7D4A794B9AB}"/>
          </ac:spMkLst>
        </pc:spChg>
        <pc:spChg chg="mod">
          <ac:chgData name="James Oleinik" userId="f60ccf6f-7579-4f92-968b-2920473c966b" providerId="ADAL" clId="{3AAB0D16-BCEF-4E9C-A3D4-0E341D669C2F}" dt="2019-06-07T23:17:28.767" v="302" actId="1076"/>
          <ac:spMkLst>
            <pc:docMk/>
            <pc:sldMk cId="2385284112" sldId="262"/>
            <ac:spMk id="46" creationId="{866AD69D-CA78-4678-9F17-B79113886491}"/>
          </ac:spMkLst>
        </pc:spChg>
        <pc:spChg chg="mod">
          <ac:chgData name="James Oleinik" userId="f60ccf6f-7579-4f92-968b-2920473c966b" providerId="ADAL" clId="{3AAB0D16-BCEF-4E9C-A3D4-0E341D669C2F}" dt="2019-06-07T23:17:28.767" v="302" actId="1076"/>
          <ac:spMkLst>
            <pc:docMk/>
            <pc:sldMk cId="2385284112" sldId="262"/>
            <ac:spMk id="47" creationId="{55ABE3F0-6D9D-4DC2-8752-E91EBB8FCF28}"/>
          </ac:spMkLst>
        </pc:spChg>
        <pc:spChg chg="mod">
          <ac:chgData name="James Oleinik" userId="f60ccf6f-7579-4f92-968b-2920473c966b" providerId="ADAL" clId="{3AAB0D16-BCEF-4E9C-A3D4-0E341D669C2F}" dt="2019-06-07T23:17:28.767" v="302" actId="1076"/>
          <ac:spMkLst>
            <pc:docMk/>
            <pc:sldMk cId="2385284112" sldId="262"/>
            <ac:spMk id="48" creationId="{A6DC0877-86D3-4DCD-B735-F20B905755F1}"/>
          </ac:spMkLst>
        </pc:spChg>
        <pc:spChg chg="mod">
          <ac:chgData name="James Oleinik" userId="f60ccf6f-7579-4f92-968b-2920473c966b" providerId="ADAL" clId="{3AAB0D16-BCEF-4E9C-A3D4-0E341D669C2F}" dt="2019-06-07T23:17:28.767" v="302" actId="1076"/>
          <ac:spMkLst>
            <pc:docMk/>
            <pc:sldMk cId="2385284112" sldId="262"/>
            <ac:spMk id="59" creationId="{4786972D-D4AD-4AC6-9D69-D6C7EF599E30}"/>
          </ac:spMkLst>
        </pc:spChg>
        <pc:spChg chg="mod">
          <ac:chgData name="James Oleinik" userId="f60ccf6f-7579-4f92-968b-2920473c966b" providerId="ADAL" clId="{3AAB0D16-BCEF-4E9C-A3D4-0E341D669C2F}" dt="2019-06-07T23:17:28.767" v="302" actId="1076"/>
          <ac:spMkLst>
            <pc:docMk/>
            <pc:sldMk cId="2385284112" sldId="262"/>
            <ac:spMk id="60" creationId="{8776C238-A3B3-44DE-B80F-FE6EC2FADE10}"/>
          </ac:spMkLst>
        </pc:spChg>
        <pc:spChg chg="add mod ord">
          <ac:chgData name="James Oleinik" userId="f60ccf6f-7579-4f92-968b-2920473c966b" providerId="ADAL" clId="{3AAB0D16-BCEF-4E9C-A3D4-0E341D669C2F}" dt="2019-06-07T23:18:06.025" v="326" actId="14100"/>
          <ac:spMkLst>
            <pc:docMk/>
            <pc:sldMk cId="2385284112" sldId="262"/>
            <ac:spMk id="61" creationId="{A3A4D691-57D2-4B99-B222-027B2D4DA41C}"/>
          </ac:spMkLst>
        </pc:spChg>
        <pc:spChg chg="add mod">
          <ac:chgData name="James Oleinik" userId="f60ccf6f-7579-4f92-968b-2920473c966b" providerId="ADAL" clId="{3AAB0D16-BCEF-4E9C-A3D4-0E341D669C2F}" dt="2019-06-07T23:20:12.861" v="542" actId="1076"/>
          <ac:spMkLst>
            <pc:docMk/>
            <pc:sldMk cId="2385284112" sldId="262"/>
            <ac:spMk id="64" creationId="{F71306B7-043B-45C5-A36C-5FB474FE2C86}"/>
          </ac:spMkLst>
        </pc:spChg>
        <pc:spChg chg="add del">
          <ac:chgData name="James Oleinik" userId="f60ccf6f-7579-4f92-968b-2920473c966b" providerId="ADAL" clId="{3AAB0D16-BCEF-4E9C-A3D4-0E341D669C2F}" dt="2019-06-07T23:21:27.798" v="607"/>
          <ac:spMkLst>
            <pc:docMk/>
            <pc:sldMk cId="2385284112" sldId="262"/>
            <ac:spMk id="66" creationId="{9E160FB8-4008-4C92-A221-840FB771F909}"/>
          </ac:spMkLst>
        </pc:spChg>
        <pc:grpChg chg="mod">
          <ac:chgData name="James Oleinik" userId="f60ccf6f-7579-4f92-968b-2920473c966b" providerId="ADAL" clId="{3AAB0D16-BCEF-4E9C-A3D4-0E341D669C2F}" dt="2019-06-07T23:17:28.767" v="302" actId="1076"/>
          <ac:grpSpMkLst>
            <pc:docMk/>
            <pc:sldMk cId="2385284112" sldId="262"/>
            <ac:grpSpMk id="9" creationId="{30C13DBC-E620-4390-9A92-647A51612D3D}"/>
          </ac:grpSpMkLst>
        </pc:grpChg>
        <pc:grpChg chg="mod">
          <ac:chgData name="James Oleinik" userId="f60ccf6f-7579-4f92-968b-2920473c966b" providerId="ADAL" clId="{3AAB0D16-BCEF-4E9C-A3D4-0E341D669C2F}" dt="2019-06-07T23:17:28.767" v="302" actId="1076"/>
          <ac:grpSpMkLst>
            <pc:docMk/>
            <pc:sldMk cId="2385284112" sldId="262"/>
            <ac:grpSpMk id="11" creationId="{1DF46D1B-78EA-48CE-B542-12ACF6889814}"/>
          </ac:grpSpMkLst>
        </pc:grpChg>
        <pc:grpChg chg="mod">
          <ac:chgData name="James Oleinik" userId="f60ccf6f-7579-4f92-968b-2920473c966b" providerId="ADAL" clId="{3AAB0D16-BCEF-4E9C-A3D4-0E341D669C2F}" dt="2019-06-07T23:17:28.767" v="302" actId="1076"/>
          <ac:grpSpMkLst>
            <pc:docMk/>
            <pc:sldMk cId="2385284112" sldId="262"/>
            <ac:grpSpMk id="12" creationId="{A07B50E2-02ED-45E0-8A99-1816DE9ED913}"/>
          </ac:grpSpMkLst>
        </pc:grpChg>
        <pc:grpChg chg="mod">
          <ac:chgData name="James Oleinik" userId="f60ccf6f-7579-4f92-968b-2920473c966b" providerId="ADAL" clId="{3AAB0D16-BCEF-4E9C-A3D4-0E341D669C2F}" dt="2019-06-07T23:17:28.767" v="302" actId="1076"/>
          <ac:grpSpMkLst>
            <pc:docMk/>
            <pc:sldMk cId="2385284112" sldId="262"/>
            <ac:grpSpMk id="13" creationId="{0F19F6C2-FA52-48AF-B9A2-4C0F869E519D}"/>
          </ac:grpSpMkLst>
        </pc:grpChg>
        <pc:grpChg chg="mod">
          <ac:chgData name="James Oleinik" userId="f60ccf6f-7579-4f92-968b-2920473c966b" providerId="ADAL" clId="{3AAB0D16-BCEF-4E9C-A3D4-0E341D669C2F}" dt="2019-06-07T23:17:28.767" v="302" actId="1076"/>
          <ac:grpSpMkLst>
            <pc:docMk/>
            <pc:sldMk cId="2385284112" sldId="262"/>
            <ac:grpSpMk id="52" creationId="{16CFF87E-01DF-44FA-882F-3029ED50CB59}"/>
          </ac:grpSpMkLst>
        </pc:grpChg>
        <pc:cxnChg chg="mod">
          <ac:chgData name="James Oleinik" userId="f60ccf6f-7579-4f92-968b-2920473c966b" providerId="ADAL" clId="{3AAB0D16-BCEF-4E9C-A3D4-0E341D669C2F}" dt="2019-06-07T23:17:28.767" v="302" actId="1076"/>
          <ac:cxnSpMkLst>
            <pc:docMk/>
            <pc:sldMk cId="2385284112" sldId="262"/>
            <ac:cxnSpMk id="16" creationId="{F64BCD31-3D8F-49D8-ABEB-BCA72E2AE9EB}"/>
          </ac:cxnSpMkLst>
        </pc:cxnChg>
        <pc:cxnChg chg="del mod">
          <ac:chgData name="James Oleinik" userId="f60ccf6f-7579-4f92-968b-2920473c966b" providerId="ADAL" clId="{3AAB0D16-BCEF-4E9C-A3D4-0E341D669C2F}" dt="2019-06-07T23:17:22.441" v="301" actId="478"/>
          <ac:cxnSpMkLst>
            <pc:docMk/>
            <pc:sldMk cId="2385284112" sldId="262"/>
            <ac:cxnSpMk id="21" creationId="{E96F1EEC-E670-4B61-9A83-DBAF560C8F3A}"/>
          </ac:cxnSpMkLst>
        </pc:cxnChg>
        <pc:cxnChg chg="mod">
          <ac:chgData name="James Oleinik" userId="f60ccf6f-7579-4f92-968b-2920473c966b" providerId="ADAL" clId="{3AAB0D16-BCEF-4E9C-A3D4-0E341D669C2F}" dt="2019-06-07T23:17:28.767" v="302" actId="1076"/>
          <ac:cxnSpMkLst>
            <pc:docMk/>
            <pc:sldMk cId="2385284112" sldId="262"/>
            <ac:cxnSpMk id="31" creationId="{B51D91BD-9347-41BB-90C5-961EA003395D}"/>
          </ac:cxnSpMkLst>
        </pc:cxnChg>
        <pc:cxnChg chg="mod">
          <ac:chgData name="James Oleinik" userId="f60ccf6f-7579-4f92-968b-2920473c966b" providerId="ADAL" clId="{3AAB0D16-BCEF-4E9C-A3D4-0E341D669C2F}" dt="2019-06-07T23:17:28.767" v="302" actId="1076"/>
          <ac:cxnSpMkLst>
            <pc:docMk/>
            <pc:sldMk cId="2385284112" sldId="262"/>
            <ac:cxnSpMk id="33" creationId="{3F576772-F766-40EE-BB8B-DFEFA2DD7801}"/>
          </ac:cxnSpMkLst>
        </pc:cxnChg>
        <pc:cxnChg chg="add mod ord">
          <ac:chgData name="James Oleinik" userId="f60ccf6f-7579-4f92-968b-2920473c966b" providerId="ADAL" clId="{3AAB0D16-BCEF-4E9C-A3D4-0E341D669C2F}" dt="2019-06-07T23:17:42.560" v="312" actId="14100"/>
          <ac:cxnSpMkLst>
            <pc:docMk/>
            <pc:sldMk cId="2385284112" sldId="262"/>
            <ac:cxnSpMk id="62" creationId="{A801E104-BABC-4CE7-93AC-478261032766}"/>
          </ac:cxnSpMkLst>
        </pc:cxnChg>
        <pc:cxnChg chg="add mod">
          <ac:chgData name="James Oleinik" userId="f60ccf6f-7579-4f92-968b-2920473c966b" providerId="ADAL" clId="{3AAB0D16-BCEF-4E9C-A3D4-0E341D669C2F}" dt="2019-06-07T23:20:27.748" v="548" actId="1037"/>
          <ac:cxnSpMkLst>
            <pc:docMk/>
            <pc:sldMk cId="2385284112" sldId="262"/>
            <ac:cxnSpMk id="63" creationId="{3AFDD5B6-7DAB-40F1-AE36-479D4BBB7D9B}"/>
          </ac:cxnSpMkLst>
        </pc:cxnChg>
        <pc:cxnChg chg="add del">
          <ac:chgData name="James Oleinik" userId="f60ccf6f-7579-4f92-968b-2920473c966b" providerId="ADAL" clId="{3AAB0D16-BCEF-4E9C-A3D4-0E341D669C2F}" dt="2019-06-07T23:21:27.798" v="607"/>
          <ac:cxnSpMkLst>
            <pc:docMk/>
            <pc:sldMk cId="2385284112" sldId="262"/>
            <ac:cxnSpMk id="65" creationId="{BC767BB4-7B68-4B9E-92B3-263D4B707FA7}"/>
          </ac:cxnSpMkLst>
        </pc:cxnChg>
      </pc:sldChg>
      <pc:sldChg chg="add del ord">
        <pc:chgData name="James Oleinik" userId="f60ccf6f-7579-4f92-968b-2920473c966b" providerId="ADAL" clId="{3AAB0D16-BCEF-4E9C-A3D4-0E341D669C2F}" dt="2019-06-07T23:23:04.302" v="693" actId="2696"/>
        <pc:sldMkLst>
          <pc:docMk/>
          <pc:sldMk cId="247675875" sldId="622"/>
        </pc:sldMkLst>
      </pc:sldChg>
      <pc:sldChg chg="addSp delSp modSp add ord">
        <pc:chgData name="James Oleinik" userId="f60ccf6f-7579-4f92-968b-2920473c966b" providerId="ADAL" clId="{3AAB0D16-BCEF-4E9C-A3D4-0E341D669C2F}" dt="2019-06-08T04:36:01.691" v="3362" actId="404"/>
        <pc:sldMkLst>
          <pc:docMk/>
          <pc:sldMk cId="655779460" sldId="622"/>
        </pc:sldMkLst>
        <pc:spChg chg="mod">
          <ac:chgData name="James Oleinik" userId="f60ccf6f-7579-4f92-968b-2920473c966b" providerId="ADAL" clId="{3AAB0D16-BCEF-4E9C-A3D4-0E341D669C2F}" dt="2019-06-08T04:31:59.669" v="3226" actId="1036"/>
          <ac:spMkLst>
            <pc:docMk/>
            <pc:sldMk cId="655779460" sldId="622"/>
            <ac:spMk id="2" creationId="{91285868-A28B-4A0B-996D-B1D70D7727C2}"/>
          </ac:spMkLst>
        </pc:spChg>
        <pc:spChg chg="mod">
          <ac:chgData name="James Oleinik" userId="f60ccf6f-7579-4f92-968b-2920473c966b" providerId="ADAL" clId="{3AAB0D16-BCEF-4E9C-A3D4-0E341D669C2F}" dt="2019-06-08T04:31:59.669" v="3226" actId="1036"/>
          <ac:spMkLst>
            <pc:docMk/>
            <pc:sldMk cId="655779460" sldId="622"/>
            <ac:spMk id="4" creationId="{7925B16A-A911-406F-90AD-6470B8DC2C4E}"/>
          </ac:spMkLst>
        </pc:spChg>
        <pc:spChg chg="add del mod">
          <ac:chgData name="James Oleinik" userId="f60ccf6f-7579-4f92-968b-2920473c966b" providerId="ADAL" clId="{3AAB0D16-BCEF-4E9C-A3D4-0E341D669C2F}" dt="2019-06-08T04:35:50.465" v="3360" actId="478"/>
          <ac:spMkLst>
            <pc:docMk/>
            <pc:sldMk cId="655779460" sldId="622"/>
            <ac:spMk id="5" creationId="{2C837321-D728-4851-9022-41824C962C9F}"/>
          </ac:spMkLst>
        </pc:spChg>
        <pc:spChg chg="add mod">
          <ac:chgData name="James Oleinik" userId="f60ccf6f-7579-4f92-968b-2920473c966b" providerId="ADAL" clId="{3AAB0D16-BCEF-4E9C-A3D4-0E341D669C2F}" dt="2019-06-08T04:36:01.691" v="3362" actId="404"/>
          <ac:spMkLst>
            <pc:docMk/>
            <pc:sldMk cId="655779460" sldId="622"/>
            <ac:spMk id="8" creationId="{2228AD5C-46B7-4DE7-8149-66A77B1B5F34}"/>
          </ac:spMkLst>
        </pc:spChg>
        <pc:picChg chg="mod">
          <ac:chgData name="James Oleinik" userId="f60ccf6f-7579-4f92-968b-2920473c966b" providerId="ADAL" clId="{3AAB0D16-BCEF-4E9C-A3D4-0E341D669C2F}" dt="2019-06-08T04:31:59.669" v="3226" actId="1036"/>
          <ac:picMkLst>
            <pc:docMk/>
            <pc:sldMk cId="655779460" sldId="622"/>
            <ac:picMk id="7" creationId="{FB4F82A8-A072-4E7B-8503-A17EAA9952F1}"/>
          </ac:picMkLst>
        </pc:picChg>
        <pc:picChg chg="mod">
          <ac:chgData name="James Oleinik" userId="f60ccf6f-7579-4f92-968b-2920473c966b" providerId="ADAL" clId="{3AAB0D16-BCEF-4E9C-A3D4-0E341D669C2F}" dt="2019-06-08T04:31:59.669" v="3226" actId="1036"/>
          <ac:picMkLst>
            <pc:docMk/>
            <pc:sldMk cId="655779460" sldId="622"/>
            <ac:picMk id="13" creationId="{F6D68538-114D-47E4-88E5-4697BB965AAB}"/>
          </ac:picMkLst>
        </pc:picChg>
        <pc:cxnChg chg="mod">
          <ac:chgData name="James Oleinik" userId="f60ccf6f-7579-4f92-968b-2920473c966b" providerId="ADAL" clId="{3AAB0D16-BCEF-4E9C-A3D4-0E341D669C2F}" dt="2019-06-08T04:31:59.669" v="3226" actId="1036"/>
          <ac:cxnSpMkLst>
            <pc:docMk/>
            <pc:sldMk cId="655779460" sldId="622"/>
            <ac:cxnSpMk id="9" creationId="{F1B70B20-6311-4637-BD44-948A146D5A1F}"/>
          </ac:cxnSpMkLst>
        </pc:cxnChg>
      </pc:sldChg>
      <pc:sldChg chg="add del ord">
        <pc:chgData name="James Oleinik" userId="f60ccf6f-7579-4f92-968b-2920473c966b" providerId="ADAL" clId="{3AAB0D16-BCEF-4E9C-A3D4-0E341D669C2F}" dt="2019-06-08T04:31:00.108" v="3173" actId="2696"/>
        <pc:sldMkLst>
          <pc:docMk/>
          <pc:sldMk cId="1500887228" sldId="622"/>
        </pc:sldMkLst>
      </pc:sldChg>
      <pc:sldChg chg="add del">
        <pc:chgData name="James Oleinik" userId="f60ccf6f-7579-4f92-968b-2920473c966b" providerId="ADAL" clId="{3AAB0D16-BCEF-4E9C-A3D4-0E341D669C2F}" dt="2019-06-08T00:14:59.159" v="1080"/>
        <pc:sldMkLst>
          <pc:docMk/>
          <pc:sldMk cId="3517011768" sldId="622"/>
        </pc:sldMkLst>
      </pc:sldChg>
      <pc:sldChg chg="modSp add">
        <pc:chgData name="James Oleinik" userId="f60ccf6f-7579-4f92-968b-2920473c966b" providerId="ADAL" clId="{3AAB0D16-BCEF-4E9C-A3D4-0E341D669C2F}" dt="2019-06-08T04:20:04.399" v="3005" actId="20577"/>
        <pc:sldMkLst>
          <pc:docMk/>
          <pc:sldMk cId="4018248340" sldId="709"/>
        </pc:sldMkLst>
        <pc:spChg chg="mod">
          <ac:chgData name="James Oleinik" userId="f60ccf6f-7579-4f92-968b-2920473c966b" providerId="ADAL" clId="{3AAB0D16-BCEF-4E9C-A3D4-0E341D669C2F}" dt="2019-06-08T04:20:04.399" v="3005" actId="20577"/>
          <ac:spMkLst>
            <pc:docMk/>
            <pc:sldMk cId="4018248340" sldId="709"/>
            <ac:spMk id="2" creationId="{489056E6-A5EF-48B5-A76F-FD9EFC5E9D6B}"/>
          </ac:spMkLst>
        </pc:spChg>
      </pc:sldChg>
      <pc:sldChg chg="del">
        <pc:chgData name="James Oleinik" userId="f60ccf6f-7579-4f92-968b-2920473c966b" providerId="ADAL" clId="{3AAB0D16-BCEF-4E9C-A3D4-0E341D669C2F}" dt="2019-06-08T06:58:06.139" v="6031" actId="2696"/>
        <pc:sldMkLst>
          <pc:docMk/>
          <pc:sldMk cId="2402828649" sldId="1532"/>
        </pc:sldMkLst>
      </pc:sldChg>
      <pc:sldChg chg="add">
        <pc:chgData name="James Oleinik" userId="f60ccf6f-7579-4f92-968b-2920473c966b" providerId="ADAL" clId="{3AAB0D16-BCEF-4E9C-A3D4-0E341D669C2F}" dt="2019-06-08T06:58:08.534" v="6032"/>
        <pc:sldMkLst>
          <pc:docMk/>
          <pc:sldMk cId="4251310673" sldId="1532"/>
        </pc:sldMkLst>
      </pc:sldChg>
      <pc:sldChg chg="addSp delSp modSp modTransition">
        <pc:chgData name="James Oleinik" userId="f60ccf6f-7579-4f92-968b-2920473c966b" providerId="ADAL" clId="{3AAB0D16-BCEF-4E9C-A3D4-0E341D669C2F}" dt="2019-06-08T18:48:36.934" v="6103" actId="207"/>
        <pc:sldMkLst>
          <pc:docMk/>
          <pc:sldMk cId="2988334431" sldId="1857"/>
        </pc:sldMkLst>
        <pc:spChg chg="mod">
          <ac:chgData name="James Oleinik" userId="f60ccf6f-7579-4f92-968b-2920473c966b" providerId="ADAL" clId="{3AAB0D16-BCEF-4E9C-A3D4-0E341D669C2F}" dt="2019-06-08T04:34:24.976" v="3346" actId="1035"/>
          <ac:spMkLst>
            <pc:docMk/>
            <pc:sldMk cId="2988334431" sldId="1857"/>
            <ac:spMk id="2" creationId="{16A5FE3F-13A9-4EC5-9B1A-0134061B264F}"/>
          </ac:spMkLst>
        </pc:spChg>
        <pc:spChg chg="add mod">
          <ac:chgData name="James Oleinik" userId="f60ccf6f-7579-4f92-968b-2920473c966b" providerId="ADAL" clId="{3AAB0D16-BCEF-4E9C-A3D4-0E341D669C2F}" dt="2019-06-08T06:40:02.982" v="5807" actId="20577"/>
          <ac:spMkLst>
            <pc:docMk/>
            <pc:sldMk cId="2988334431" sldId="1857"/>
            <ac:spMk id="3" creationId="{9393FB1E-1167-4FE5-9DC6-A89DB96E9E27}"/>
          </ac:spMkLst>
        </pc:spChg>
        <pc:spChg chg="mod">
          <ac:chgData name="James Oleinik" userId="f60ccf6f-7579-4f92-968b-2920473c966b" providerId="ADAL" clId="{3AAB0D16-BCEF-4E9C-A3D4-0E341D669C2F}" dt="2019-06-08T04:34:24.976" v="3346" actId="1035"/>
          <ac:spMkLst>
            <pc:docMk/>
            <pc:sldMk cId="2988334431" sldId="1857"/>
            <ac:spMk id="4" creationId="{23496577-506A-4E64-B5E4-DF84C9556182}"/>
          </ac:spMkLst>
        </pc:spChg>
        <pc:graphicFrameChg chg="add mod">
          <ac:chgData name="James Oleinik" userId="f60ccf6f-7579-4f92-968b-2920473c966b" providerId="ADAL" clId="{3AAB0D16-BCEF-4E9C-A3D4-0E341D669C2F}" dt="2019-06-08T18:48:36.934" v="6103" actId="207"/>
          <ac:graphicFrameMkLst>
            <pc:docMk/>
            <pc:sldMk cId="2988334431" sldId="1857"/>
            <ac:graphicFrameMk id="5" creationId="{BCD4917B-E5C3-4C80-8059-F9B4097CFA7E}"/>
          </ac:graphicFrameMkLst>
        </pc:graphicFrameChg>
        <pc:graphicFrameChg chg="add del mod">
          <ac:chgData name="James Oleinik" userId="f60ccf6f-7579-4f92-968b-2920473c966b" providerId="ADAL" clId="{3AAB0D16-BCEF-4E9C-A3D4-0E341D669C2F}" dt="2019-06-07T22:38:44.542" v="128" actId="478"/>
          <ac:graphicFrameMkLst>
            <pc:docMk/>
            <pc:sldMk cId="2988334431" sldId="1857"/>
            <ac:graphicFrameMk id="6" creationId="{C4069ECC-051C-4AB7-9420-099EA5447B23}"/>
          </ac:graphicFrameMkLst>
        </pc:graphicFrameChg>
        <pc:graphicFrameChg chg="add mod">
          <ac:chgData name="James Oleinik" userId="f60ccf6f-7579-4f92-968b-2920473c966b" providerId="ADAL" clId="{3AAB0D16-BCEF-4E9C-A3D4-0E341D669C2F}" dt="2019-06-08T04:34:42.810" v="3359" actId="20577"/>
          <ac:graphicFrameMkLst>
            <pc:docMk/>
            <pc:sldMk cId="2988334431" sldId="1857"/>
            <ac:graphicFrameMk id="7" creationId="{53FBBA93-4541-40BE-8404-F9E7D0389E1A}"/>
          </ac:graphicFrameMkLst>
        </pc:graphicFrameChg>
      </pc:sldChg>
      <pc:sldChg chg="del">
        <pc:chgData name="James Oleinik" userId="f60ccf6f-7579-4f92-968b-2920473c966b" providerId="ADAL" clId="{3AAB0D16-BCEF-4E9C-A3D4-0E341D669C2F}" dt="2019-06-08T00:17:33.117" v="1095" actId="47"/>
        <pc:sldMkLst>
          <pc:docMk/>
          <pc:sldMk cId="1435910409" sldId="1858"/>
        </pc:sldMkLst>
      </pc:sldChg>
      <pc:sldChg chg="del">
        <pc:chgData name="James Oleinik" userId="f60ccf6f-7579-4f92-968b-2920473c966b" providerId="ADAL" clId="{3AAB0D16-BCEF-4E9C-A3D4-0E341D669C2F}" dt="2019-06-08T06:37:34.044" v="5688" actId="47"/>
        <pc:sldMkLst>
          <pc:docMk/>
          <pc:sldMk cId="1309060881" sldId="1859"/>
        </pc:sldMkLst>
      </pc:sldChg>
      <pc:sldChg chg="add del">
        <pc:chgData name="James Oleinik" userId="f60ccf6f-7579-4f92-968b-2920473c966b" providerId="ADAL" clId="{3AAB0D16-BCEF-4E9C-A3D4-0E341D669C2F}" dt="2019-06-08T18:28:57.470" v="6074"/>
        <pc:sldMkLst>
          <pc:docMk/>
          <pc:sldMk cId="1361766507" sldId="1987"/>
        </pc:sldMkLst>
      </pc:sldChg>
      <pc:sldChg chg="del ord delCm">
        <pc:chgData name="James Oleinik" userId="f60ccf6f-7579-4f92-968b-2920473c966b" providerId="ADAL" clId="{3AAB0D16-BCEF-4E9C-A3D4-0E341D669C2F}" dt="2019-06-08T04:26:55.102" v="3070" actId="2696"/>
        <pc:sldMkLst>
          <pc:docMk/>
          <pc:sldMk cId="3055552478" sldId="2190"/>
        </pc:sldMkLst>
      </pc:sldChg>
      <pc:sldChg chg="addSp modSp">
        <pc:chgData name="James Oleinik" userId="f60ccf6f-7579-4f92-968b-2920473c966b" providerId="ADAL" clId="{3AAB0D16-BCEF-4E9C-A3D4-0E341D669C2F}" dt="2019-06-08T18:59:44.452" v="6167" actId="115"/>
        <pc:sldMkLst>
          <pc:docMk/>
          <pc:sldMk cId="1509565655" sldId="2467"/>
        </pc:sldMkLst>
        <pc:spChg chg="add mod">
          <ac:chgData name="James Oleinik" userId="f60ccf6f-7579-4f92-968b-2920473c966b" providerId="ADAL" clId="{3AAB0D16-BCEF-4E9C-A3D4-0E341D669C2F}" dt="2019-06-08T18:59:44.452" v="6167" actId="115"/>
          <ac:spMkLst>
            <pc:docMk/>
            <pc:sldMk cId="1509565655" sldId="2467"/>
            <ac:spMk id="8" creationId="{B0B2A00E-1ABB-4835-B3D6-37955A806FBE}"/>
          </ac:spMkLst>
        </pc:spChg>
      </pc:sldChg>
      <pc:sldChg chg="addSp delSp modSp">
        <pc:chgData name="James Oleinik" userId="f60ccf6f-7579-4f92-968b-2920473c966b" providerId="ADAL" clId="{3AAB0D16-BCEF-4E9C-A3D4-0E341D669C2F}" dt="2019-06-08T05:43:37.696" v="4619" actId="20577"/>
        <pc:sldMkLst>
          <pc:docMk/>
          <pc:sldMk cId="861485224" sldId="3805"/>
        </pc:sldMkLst>
        <pc:spChg chg="mod">
          <ac:chgData name="James Oleinik" userId="f60ccf6f-7579-4f92-968b-2920473c966b" providerId="ADAL" clId="{3AAB0D16-BCEF-4E9C-A3D4-0E341D669C2F}" dt="2019-06-08T05:43:37.696" v="4619" actId="20577"/>
          <ac:spMkLst>
            <pc:docMk/>
            <pc:sldMk cId="861485224" sldId="3805"/>
            <ac:spMk id="17" creationId="{00000000-0000-0000-0000-000000000000}"/>
          </ac:spMkLst>
        </pc:spChg>
        <pc:spChg chg="mod">
          <ac:chgData name="James Oleinik" userId="f60ccf6f-7579-4f92-968b-2920473c966b" providerId="ADAL" clId="{3AAB0D16-BCEF-4E9C-A3D4-0E341D669C2F}" dt="2019-06-08T05:34:52.953" v="4178" actId="6549"/>
          <ac:spMkLst>
            <pc:docMk/>
            <pc:sldMk cId="861485224" sldId="3805"/>
            <ac:spMk id="34" creationId="{8ED21974-E052-4BFC-88FB-6C607B0810FE}"/>
          </ac:spMkLst>
        </pc:spChg>
        <pc:picChg chg="add mod">
          <ac:chgData name="James Oleinik" userId="f60ccf6f-7579-4f92-968b-2920473c966b" providerId="ADAL" clId="{3AAB0D16-BCEF-4E9C-A3D4-0E341D669C2F}" dt="2019-06-08T04:49:52.213" v="3781" actId="1038"/>
          <ac:picMkLst>
            <pc:docMk/>
            <pc:sldMk cId="861485224" sldId="3805"/>
            <ac:picMk id="35" creationId="{DC39D5F8-C8D5-4D3C-8BF4-04FEEA0A76AE}"/>
          </ac:picMkLst>
        </pc:picChg>
        <pc:picChg chg="del">
          <ac:chgData name="James Oleinik" userId="f60ccf6f-7579-4f92-968b-2920473c966b" providerId="ADAL" clId="{3AAB0D16-BCEF-4E9C-A3D4-0E341D669C2F}" dt="2019-06-08T04:49:36.557" v="3763" actId="478"/>
          <ac:picMkLst>
            <pc:docMk/>
            <pc:sldMk cId="861485224" sldId="3805"/>
            <ac:picMk id="38" creationId="{FF63E8EE-1C4B-4BC2-ACF8-59B4BF7FC647}"/>
          </ac:picMkLst>
        </pc:picChg>
      </pc:sldChg>
      <pc:sldChg chg="addSp delSp del">
        <pc:chgData name="James Oleinik" userId="f60ccf6f-7579-4f92-968b-2920473c966b" providerId="ADAL" clId="{3AAB0D16-BCEF-4E9C-A3D4-0E341D669C2F}" dt="2019-06-08T03:58:16.669" v="1504" actId="2696"/>
        <pc:sldMkLst>
          <pc:docMk/>
          <pc:sldMk cId="2275068157" sldId="3820"/>
        </pc:sldMkLst>
        <pc:spChg chg="add del">
          <ac:chgData name="James Oleinik" userId="f60ccf6f-7579-4f92-968b-2920473c966b" providerId="ADAL" clId="{3AAB0D16-BCEF-4E9C-A3D4-0E341D669C2F}" dt="2019-06-08T03:49:35.097" v="1107"/>
          <ac:spMkLst>
            <pc:docMk/>
            <pc:sldMk cId="2275068157" sldId="3820"/>
            <ac:spMk id="5" creationId="{ECA83D43-A32D-416D-AEE4-B70F9E97F084}"/>
          </ac:spMkLst>
        </pc:spChg>
        <pc:spChg chg="add del">
          <ac:chgData name="James Oleinik" userId="f60ccf6f-7579-4f92-968b-2920473c966b" providerId="ADAL" clId="{3AAB0D16-BCEF-4E9C-A3D4-0E341D669C2F}" dt="2019-06-08T03:49:35.097" v="1107"/>
          <ac:spMkLst>
            <pc:docMk/>
            <pc:sldMk cId="2275068157" sldId="3820"/>
            <ac:spMk id="58" creationId="{5FA62650-D32A-4C1E-A1DB-69856F2B05AB}"/>
          </ac:spMkLst>
        </pc:spChg>
        <pc:grpChg chg="add del">
          <ac:chgData name="James Oleinik" userId="f60ccf6f-7579-4f92-968b-2920473c966b" providerId="ADAL" clId="{3AAB0D16-BCEF-4E9C-A3D4-0E341D669C2F}" dt="2019-06-08T03:49:35.097" v="1107"/>
          <ac:grpSpMkLst>
            <pc:docMk/>
            <pc:sldMk cId="2275068157" sldId="3820"/>
            <ac:grpSpMk id="6" creationId="{C41FB169-919F-44DF-A932-0DDECB18A522}"/>
          </ac:grpSpMkLst>
        </pc:grpChg>
        <pc:grpChg chg="add del">
          <ac:chgData name="James Oleinik" userId="f60ccf6f-7579-4f92-968b-2920473c966b" providerId="ADAL" clId="{3AAB0D16-BCEF-4E9C-A3D4-0E341D669C2F}" dt="2019-06-08T03:49:35.097" v="1107"/>
          <ac:grpSpMkLst>
            <pc:docMk/>
            <pc:sldMk cId="2275068157" sldId="3820"/>
            <ac:grpSpMk id="24" creationId="{D09A84F9-30A1-41EF-B3FA-D110FEB824A3}"/>
          </ac:grpSpMkLst>
        </pc:grpChg>
        <pc:grpChg chg="add del">
          <ac:chgData name="James Oleinik" userId="f60ccf6f-7579-4f92-968b-2920473c966b" providerId="ADAL" clId="{3AAB0D16-BCEF-4E9C-A3D4-0E341D669C2F}" dt="2019-06-08T03:49:35.097" v="1107"/>
          <ac:grpSpMkLst>
            <pc:docMk/>
            <pc:sldMk cId="2275068157" sldId="3820"/>
            <ac:grpSpMk id="41" creationId="{33B465A0-5036-400A-9802-6D776549078B}"/>
          </ac:grpSpMkLst>
        </pc:grpChg>
        <pc:grpChg chg="add del">
          <ac:chgData name="James Oleinik" userId="f60ccf6f-7579-4f92-968b-2920473c966b" providerId="ADAL" clId="{3AAB0D16-BCEF-4E9C-A3D4-0E341D669C2F}" dt="2019-06-08T03:49:35.097" v="1107"/>
          <ac:grpSpMkLst>
            <pc:docMk/>
            <pc:sldMk cId="2275068157" sldId="3820"/>
            <ac:grpSpMk id="64" creationId="{35AE380C-C4A8-4AB8-AB37-9B84809BD2F9}"/>
          </ac:grpSpMkLst>
        </pc:grpChg>
        <pc:grpChg chg="add del">
          <ac:chgData name="James Oleinik" userId="f60ccf6f-7579-4f92-968b-2920473c966b" providerId="ADAL" clId="{3AAB0D16-BCEF-4E9C-A3D4-0E341D669C2F}" dt="2019-06-08T03:49:35.097" v="1107"/>
          <ac:grpSpMkLst>
            <pc:docMk/>
            <pc:sldMk cId="2275068157" sldId="3820"/>
            <ac:grpSpMk id="81" creationId="{8F480F66-CEBF-4F07-91DA-FCD0CECB4615}"/>
          </ac:grpSpMkLst>
        </pc:grpChg>
        <pc:grpChg chg="add del">
          <ac:chgData name="James Oleinik" userId="f60ccf6f-7579-4f92-968b-2920473c966b" providerId="ADAL" clId="{3AAB0D16-BCEF-4E9C-A3D4-0E341D669C2F}" dt="2019-06-08T03:49:35.097" v="1107"/>
          <ac:grpSpMkLst>
            <pc:docMk/>
            <pc:sldMk cId="2275068157" sldId="3820"/>
            <ac:grpSpMk id="98" creationId="{FCF054D0-3BAF-4E92-A4A4-235D1B0C3C49}"/>
          </ac:grpSpMkLst>
        </pc:grpChg>
        <pc:grpChg chg="add del">
          <ac:chgData name="James Oleinik" userId="f60ccf6f-7579-4f92-968b-2920473c966b" providerId="ADAL" clId="{3AAB0D16-BCEF-4E9C-A3D4-0E341D669C2F}" dt="2019-06-08T03:49:35.097" v="1107"/>
          <ac:grpSpMkLst>
            <pc:docMk/>
            <pc:sldMk cId="2275068157" sldId="3820"/>
            <ac:grpSpMk id="115" creationId="{556C6D44-EA28-4915-A173-7FC30DAD98AE}"/>
          </ac:grpSpMkLst>
        </pc:grpChg>
        <pc:grpChg chg="add del">
          <ac:chgData name="James Oleinik" userId="f60ccf6f-7579-4f92-968b-2920473c966b" providerId="ADAL" clId="{3AAB0D16-BCEF-4E9C-A3D4-0E341D669C2F}" dt="2019-06-08T03:49:35.097" v="1107"/>
          <ac:grpSpMkLst>
            <pc:docMk/>
            <pc:sldMk cId="2275068157" sldId="3820"/>
            <ac:grpSpMk id="132" creationId="{F9203643-5FB8-4FEE-9A93-B3EA6665273A}"/>
          </ac:grpSpMkLst>
        </pc:grpChg>
        <pc:grpChg chg="add del">
          <ac:chgData name="James Oleinik" userId="f60ccf6f-7579-4f92-968b-2920473c966b" providerId="ADAL" clId="{3AAB0D16-BCEF-4E9C-A3D4-0E341D669C2F}" dt="2019-06-08T03:49:35.097" v="1107"/>
          <ac:grpSpMkLst>
            <pc:docMk/>
            <pc:sldMk cId="2275068157" sldId="3820"/>
            <ac:grpSpMk id="149" creationId="{26AE1F2B-67BE-4CB8-9956-8C21BAEF19E5}"/>
          </ac:grpSpMkLst>
        </pc:grpChg>
        <pc:graphicFrameChg chg="add del">
          <ac:chgData name="James Oleinik" userId="f60ccf6f-7579-4f92-968b-2920473c966b" providerId="ADAL" clId="{3AAB0D16-BCEF-4E9C-A3D4-0E341D669C2F}" dt="2019-06-08T03:49:35.667" v="1108" actId="478"/>
          <ac:graphicFrameMkLst>
            <pc:docMk/>
            <pc:sldMk cId="2275068157" sldId="3820"/>
            <ac:graphicFrameMk id="4" creationId="{5F5F58C2-5048-49B9-B6DC-02D8558AF290}"/>
          </ac:graphicFrameMkLst>
        </pc:graphicFrameChg>
        <pc:picChg chg="add del">
          <ac:chgData name="James Oleinik" userId="f60ccf6f-7579-4f92-968b-2920473c966b" providerId="ADAL" clId="{3AAB0D16-BCEF-4E9C-A3D4-0E341D669C2F}" dt="2019-06-08T03:49:35.097" v="1107"/>
          <ac:picMkLst>
            <pc:docMk/>
            <pc:sldMk cId="2275068157" sldId="3820"/>
            <ac:picMk id="166" creationId="{6AD313C3-FE5E-4CAC-825A-FBA8C5AA1B89}"/>
          </ac:picMkLst>
        </pc:picChg>
        <pc:picChg chg="add del">
          <ac:chgData name="James Oleinik" userId="f60ccf6f-7579-4f92-968b-2920473c966b" providerId="ADAL" clId="{3AAB0D16-BCEF-4E9C-A3D4-0E341D669C2F}" dt="2019-06-08T03:49:35.097" v="1107"/>
          <ac:picMkLst>
            <pc:docMk/>
            <pc:sldMk cId="2275068157" sldId="3820"/>
            <ac:picMk id="167" creationId="{B25A6EFB-0298-41AE-BB87-01F5FCAF8053}"/>
          </ac:picMkLst>
        </pc:picChg>
        <pc:picChg chg="add del">
          <ac:chgData name="James Oleinik" userId="f60ccf6f-7579-4f92-968b-2920473c966b" providerId="ADAL" clId="{3AAB0D16-BCEF-4E9C-A3D4-0E341D669C2F}" dt="2019-06-08T03:49:35.097" v="1107"/>
          <ac:picMkLst>
            <pc:docMk/>
            <pc:sldMk cId="2275068157" sldId="3820"/>
            <ac:picMk id="168" creationId="{48E81F22-0F6B-4AE0-B477-E0DE9A9AC8FC}"/>
          </ac:picMkLst>
        </pc:picChg>
        <pc:cxnChg chg="add del">
          <ac:chgData name="James Oleinik" userId="f60ccf6f-7579-4f92-968b-2920473c966b" providerId="ADAL" clId="{3AAB0D16-BCEF-4E9C-A3D4-0E341D669C2F}" dt="2019-06-08T03:49:35.097" v="1107"/>
          <ac:cxnSpMkLst>
            <pc:docMk/>
            <pc:sldMk cId="2275068157" sldId="3820"/>
            <ac:cxnSpMk id="59" creationId="{DA55BC55-E6DE-4F3F-9B15-82AF714D719B}"/>
          </ac:cxnSpMkLst>
        </pc:cxnChg>
        <pc:cxnChg chg="add del">
          <ac:chgData name="James Oleinik" userId="f60ccf6f-7579-4f92-968b-2920473c966b" providerId="ADAL" clId="{3AAB0D16-BCEF-4E9C-A3D4-0E341D669C2F}" dt="2019-06-08T03:49:35.097" v="1107"/>
          <ac:cxnSpMkLst>
            <pc:docMk/>
            <pc:sldMk cId="2275068157" sldId="3820"/>
            <ac:cxnSpMk id="60" creationId="{CF657082-7F3E-4B80-9D49-9406F18C5648}"/>
          </ac:cxnSpMkLst>
        </pc:cxnChg>
        <pc:cxnChg chg="add del">
          <ac:chgData name="James Oleinik" userId="f60ccf6f-7579-4f92-968b-2920473c966b" providerId="ADAL" clId="{3AAB0D16-BCEF-4E9C-A3D4-0E341D669C2F}" dt="2019-06-08T03:49:35.097" v="1107"/>
          <ac:cxnSpMkLst>
            <pc:docMk/>
            <pc:sldMk cId="2275068157" sldId="3820"/>
            <ac:cxnSpMk id="61" creationId="{90AD4BC9-CA2A-4F9C-B980-422F66460B5A}"/>
          </ac:cxnSpMkLst>
        </pc:cxnChg>
        <pc:cxnChg chg="add del">
          <ac:chgData name="James Oleinik" userId="f60ccf6f-7579-4f92-968b-2920473c966b" providerId="ADAL" clId="{3AAB0D16-BCEF-4E9C-A3D4-0E341D669C2F}" dt="2019-06-08T03:49:35.097" v="1107"/>
          <ac:cxnSpMkLst>
            <pc:docMk/>
            <pc:sldMk cId="2275068157" sldId="3820"/>
            <ac:cxnSpMk id="62" creationId="{C22925B6-E7A5-48F0-AE79-3A7C6177B043}"/>
          </ac:cxnSpMkLst>
        </pc:cxnChg>
        <pc:cxnChg chg="add del">
          <ac:chgData name="James Oleinik" userId="f60ccf6f-7579-4f92-968b-2920473c966b" providerId="ADAL" clId="{3AAB0D16-BCEF-4E9C-A3D4-0E341D669C2F}" dt="2019-06-08T03:49:35.097" v="1107"/>
          <ac:cxnSpMkLst>
            <pc:docMk/>
            <pc:sldMk cId="2275068157" sldId="3820"/>
            <ac:cxnSpMk id="63" creationId="{C5575DDC-FE23-4B68-BE02-7886D8F071BE}"/>
          </ac:cxnSpMkLst>
        </pc:cxnChg>
      </pc:sldChg>
      <pc:sldChg chg="add">
        <pc:chgData name="James Oleinik" userId="f60ccf6f-7579-4f92-968b-2920473c966b" providerId="ADAL" clId="{3AAB0D16-BCEF-4E9C-A3D4-0E341D669C2F}" dt="2019-06-08T03:58:20.491" v="1505"/>
        <pc:sldMkLst>
          <pc:docMk/>
          <pc:sldMk cId="2305836083" sldId="3820"/>
        </pc:sldMkLst>
      </pc:sldChg>
      <pc:sldChg chg="add del modTransition">
        <pc:chgData name="James Oleinik" userId="f60ccf6f-7579-4f92-968b-2920473c966b" providerId="ADAL" clId="{3AAB0D16-BCEF-4E9C-A3D4-0E341D669C2F}" dt="2019-06-08T00:18:26.726" v="1096" actId="47"/>
        <pc:sldMkLst>
          <pc:docMk/>
          <pc:sldMk cId="3208296399" sldId="10323"/>
        </pc:sldMkLst>
      </pc:sldChg>
      <pc:sldChg chg="del">
        <pc:chgData name="James Oleinik" userId="f60ccf6f-7579-4f92-968b-2920473c966b" providerId="ADAL" clId="{3AAB0D16-BCEF-4E9C-A3D4-0E341D669C2F}" dt="2019-06-08T00:18:43.714" v="1097" actId="47"/>
        <pc:sldMkLst>
          <pc:docMk/>
          <pc:sldMk cId="3736904937" sldId="10326"/>
        </pc:sldMkLst>
      </pc:sldChg>
      <pc:sldChg chg="modSp">
        <pc:chgData name="James Oleinik" userId="f60ccf6f-7579-4f92-968b-2920473c966b" providerId="ADAL" clId="{3AAB0D16-BCEF-4E9C-A3D4-0E341D669C2F}" dt="2019-06-08T18:59:52.357" v="6168" actId="113"/>
        <pc:sldMkLst>
          <pc:docMk/>
          <pc:sldMk cId="837047409" sldId="10340"/>
        </pc:sldMkLst>
        <pc:spChg chg="mod">
          <ac:chgData name="James Oleinik" userId="f60ccf6f-7579-4f92-968b-2920473c966b" providerId="ADAL" clId="{3AAB0D16-BCEF-4E9C-A3D4-0E341D669C2F}" dt="2019-06-08T18:59:52.357" v="6168" actId="113"/>
          <ac:spMkLst>
            <pc:docMk/>
            <pc:sldMk cId="837047409" sldId="10340"/>
            <ac:spMk id="6" creationId="{4479CD6E-05FD-4ADE-A765-8E76ED050E0C}"/>
          </ac:spMkLst>
        </pc:spChg>
      </pc:sldChg>
      <pc:sldChg chg="modSp add">
        <pc:chgData name="James Oleinik" userId="f60ccf6f-7579-4f92-968b-2920473c966b" providerId="ADAL" clId="{3AAB0D16-BCEF-4E9C-A3D4-0E341D669C2F}" dt="2019-06-08T05:43:25.524" v="4612" actId="20577"/>
        <pc:sldMkLst>
          <pc:docMk/>
          <pc:sldMk cId="203355081" sldId="10350"/>
        </pc:sldMkLst>
        <pc:spChg chg="mod">
          <ac:chgData name="James Oleinik" userId="f60ccf6f-7579-4f92-968b-2920473c966b" providerId="ADAL" clId="{3AAB0D16-BCEF-4E9C-A3D4-0E341D669C2F}" dt="2019-06-08T05:43:25.524" v="4612" actId="20577"/>
          <ac:spMkLst>
            <pc:docMk/>
            <pc:sldMk cId="203355081" sldId="10350"/>
            <ac:spMk id="2" creationId="{5FA5CC15-6D15-47D2-994E-A8234D21A45E}"/>
          </ac:spMkLst>
        </pc:spChg>
      </pc:sldChg>
      <pc:sldChg chg="del">
        <pc:chgData name="James Oleinik" userId="f60ccf6f-7579-4f92-968b-2920473c966b" providerId="ADAL" clId="{3AAB0D16-BCEF-4E9C-A3D4-0E341D669C2F}" dt="2019-06-08T05:43:17.742" v="4600" actId="2696"/>
        <pc:sldMkLst>
          <pc:docMk/>
          <pc:sldMk cId="2891575718" sldId="10350"/>
        </pc:sldMkLst>
      </pc:sldChg>
      <pc:sldChg chg="add del">
        <pc:chgData name="James Oleinik" userId="f60ccf6f-7579-4f92-968b-2920473c966b" providerId="ADAL" clId="{3AAB0D16-BCEF-4E9C-A3D4-0E341D669C2F}" dt="2019-06-08T05:45:00.978" v="4630"/>
        <pc:sldMkLst>
          <pc:docMk/>
          <pc:sldMk cId="561326653" sldId="10351"/>
        </pc:sldMkLst>
      </pc:sldChg>
      <pc:sldChg chg="addSp delSp modSp add del ord">
        <pc:chgData name="James Oleinik" userId="f60ccf6f-7579-4f92-968b-2920473c966b" providerId="ADAL" clId="{3AAB0D16-BCEF-4E9C-A3D4-0E341D669C2F}" dt="2019-06-08T05:59:52.417" v="4941" actId="14100"/>
        <pc:sldMkLst>
          <pc:docMk/>
          <pc:sldMk cId="3506995708" sldId="10351"/>
        </pc:sldMkLst>
        <pc:spChg chg="mod">
          <ac:chgData name="James Oleinik" userId="f60ccf6f-7579-4f92-968b-2920473c966b" providerId="ADAL" clId="{3AAB0D16-BCEF-4E9C-A3D4-0E341D669C2F}" dt="2019-06-08T05:50:45.910" v="4747" actId="1076"/>
          <ac:spMkLst>
            <pc:docMk/>
            <pc:sldMk cId="3506995708" sldId="10351"/>
            <ac:spMk id="12" creationId="{EFF34266-9053-4267-88B5-0EFD1BDD5131}"/>
          </ac:spMkLst>
        </pc:spChg>
        <pc:spChg chg="add">
          <ac:chgData name="James Oleinik" userId="f60ccf6f-7579-4f92-968b-2920473c966b" providerId="ADAL" clId="{3AAB0D16-BCEF-4E9C-A3D4-0E341D669C2F}" dt="2019-06-08T05:50:30.512" v="4744"/>
          <ac:spMkLst>
            <pc:docMk/>
            <pc:sldMk cId="3506995708" sldId="10351"/>
            <ac:spMk id="13" creationId="{7EB43DBA-4E62-4D84-B2AF-EDC225EC02FD}"/>
          </ac:spMkLst>
        </pc:spChg>
        <pc:spChg chg="mod">
          <ac:chgData name="James Oleinik" userId="f60ccf6f-7579-4f92-968b-2920473c966b" providerId="ADAL" clId="{3AAB0D16-BCEF-4E9C-A3D4-0E341D669C2F}" dt="2019-06-08T05:59:52.417" v="4941" actId="14100"/>
          <ac:spMkLst>
            <pc:docMk/>
            <pc:sldMk cId="3506995708" sldId="10351"/>
            <ac:spMk id="14" creationId="{C37ACA63-8F97-45A8-834B-279DD1A3B298}"/>
          </ac:spMkLst>
        </pc:spChg>
        <pc:spChg chg="add">
          <ac:chgData name="James Oleinik" userId="f60ccf6f-7579-4f92-968b-2920473c966b" providerId="ADAL" clId="{3AAB0D16-BCEF-4E9C-A3D4-0E341D669C2F}" dt="2019-06-08T05:50:30.512" v="4744"/>
          <ac:spMkLst>
            <pc:docMk/>
            <pc:sldMk cId="3506995708" sldId="10351"/>
            <ac:spMk id="16" creationId="{DAA7A340-BF2F-4106-8746-01FED38D4697}"/>
          </ac:spMkLst>
        </pc:spChg>
        <pc:spChg chg="add del">
          <ac:chgData name="James Oleinik" userId="f60ccf6f-7579-4f92-968b-2920473c966b" providerId="ADAL" clId="{3AAB0D16-BCEF-4E9C-A3D4-0E341D669C2F}" dt="2019-06-08T05:50:34.040" v="4746"/>
          <ac:spMkLst>
            <pc:docMk/>
            <pc:sldMk cId="3506995708" sldId="10351"/>
            <ac:spMk id="20" creationId="{66A85E5C-78B2-4CA1-991B-D4C52136D2AB}"/>
          </ac:spMkLst>
        </pc:spChg>
        <pc:spChg chg="add del">
          <ac:chgData name="James Oleinik" userId="f60ccf6f-7579-4f92-968b-2920473c966b" providerId="ADAL" clId="{3AAB0D16-BCEF-4E9C-A3D4-0E341D669C2F}" dt="2019-06-08T05:50:34.040" v="4746"/>
          <ac:spMkLst>
            <pc:docMk/>
            <pc:sldMk cId="3506995708" sldId="10351"/>
            <ac:spMk id="22" creationId="{EA59182F-8212-4ED4-BBB1-62511BD4C309}"/>
          </ac:spMkLst>
        </pc:spChg>
        <pc:picChg chg="add">
          <ac:chgData name="James Oleinik" userId="f60ccf6f-7579-4f92-968b-2920473c966b" providerId="ADAL" clId="{3AAB0D16-BCEF-4E9C-A3D4-0E341D669C2F}" dt="2019-06-08T05:50:30.512" v="4744"/>
          <ac:picMkLst>
            <pc:docMk/>
            <pc:sldMk cId="3506995708" sldId="10351"/>
            <ac:picMk id="15" creationId="{1583671F-4699-4F54-8873-EE46770CAF82}"/>
          </ac:picMkLst>
        </pc:picChg>
        <pc:picChg chg="add">
          <ac:chgData name="James Oleinik" userId="f60ccf6f-7579-4f92-968b-2920473c966b" providerId="ADAL" clId="{3AAB0D16-BCEF-4E9C-A3D4-0E341D669C2F}" dt="2019-06-08T05:50:30.512" v="4744"/>
          <ac:picMkLst>
            <pc:docMk/>
            <pc:sldMk cId="3506995708" sldId="10351"/>
            <ac:picMk id="17" creationId="{945C16AB-3DD1-4E36-9042-7175433EBE97}"/>
          </ac:picMkLst>
        </pc:picChg>
        <pc:picChg chg="add">
          <ac:chgData name="James Oleinik" userId="f60ccf6f-7579-4f92-968b-2920473c966b" providerId="ADAL" clId="{3AAB0D16-BCEF-4E9C-A3D4-0E341D669C2F}" dt="2019-06-08T05:50:30.512" v="4744"/>
          <ac:picMkLst>
            <pc:docMk/>
            <pc:sldMk cId="3506995708" sldId="10351"/>
            <ac:picMk id="18" creationId="{948ED6F1-F9ED-430E-8948-C54750E9FD74}"/>
          </ac:picMkLst>
        </pc:picChg>
        <pc:picChg chg="add">
          <ac:chgData name="James Oleinik" userId="f60ccf6f-7579-4f92-968b-2920473c966b" providerId="ADAL" clId="{3AAB0D16-BCEF-4E9C-A3D4-0E341D669C2F}" dt="2019-06-08T05:50:30.512" v="4744"/>
          <ac:picMkLst>
            <pc:docMk/>
            <pc:sldMk cId="3506995708" sldId="10351"/>
            <ac:picMk id="19" creationId="{FD634163-4017-41FE-8DA3-EB10F9CCFDD0}"/>
          </ac:picMkLst>
        </pc:picChg>
        <pc:picChg chg="add del">
          <ac:chgData name="James Oleinik" userId="f60ccf6f-7579-4f92-968b-2920473c966b" providerId="ADAL" clId="{3AAB0D16-BCEF-4E9C-A3D4-0E341D669C2F}" dt="2019-06-08T05:50:34.040" v="4746"/>
          <ac:picMkLst>
            <pc:docMk/>
            <pc:sldMk cId="3506995708" sldId="10351"/>
            <ac:picMk id="21" creationId="{D2808596-4EF5-4227-8FFF-CFAFD34320AB}"/>
          </ac:picMkLst>
        </pc:picChg>
        <pc:picChg chg="add del">
          <ac:chgData name="James Oleinik" userId="f60ccf6f-7579-4f92-968b-2920473c966b" providerId="ADAL" clId="{3AAB0D16-BCEF-4E9C-A3D4-0E341D669C2F}" dt="2019-06-08T05:50:34.040" v="4746"/>
          <ac:picMkLst>
            <pc:docMk/>
            <pc:sldMk cId="3506995708" sldId="10351"/>
            <ac:picMk id="23" creationId="{3E3831F4-05FB-4976-830E-B129A810B874}"/>
          </ac:picMkLst>
        </pc:picChg>
        <pc:picChg chg="add del">
          <ac:chgData name="James Oleinik" userId="f60ccf6f-7579-4f92-968b-2920473c966b" providerId="ADAL" clId="{3AAB0D16-BCEF-4E9C-A3D4-0E341D669C2F}" dt="2019-06-08T05:50:34.040" v="4746"/>
          <ac:picMkLst>
            <pc:docMk/>
            <pc:sldMk cId="3506995708" sldId="10351"/>
            <ac:picMk id="24" creationId="{DDECAB99-9C0F-4A3C-8CB5-D733F66151CB}"/>
          </ac:picMkLst>
        </pc:picChg>
        <pc:picChg chg="add del">
          <ac:chgData name="James Oleinik" userId="f60ccf6f-7579-4f92-968b-2920473c966b" providerId="ADAL" clId="{3AAB0D16-BCEF-4E9C-A3D4-0E341D669C2F}" dt="2019-06-08T05:50:34.040" v="4746"/>
          <ac:picMkLst>
            <pc:docMk/>
            <pc:sldMk cId="3506995708" sldId="10351"/>
            <ac:picMk id="25" creationId="{E0269F7F-6086-4BA8-9A80-4C33E732F763}"/>
          </ac:picMkLst>
        </pc:picChg>
      </pc:sldChg>
      <pc:sldChg chg="addSp modSp add del ord">
        <pc:chgData name="James Oleinik" userId="f60ccf6f-7579-4f92-968b-2920473c966b" providerId="ADAL" clId="{3AAB0D16-BCEF-4E9C-A3D4-0E341D669C2F}" dt="2019-06-08T05:57:25.243" v="4854" actId="20577"/>
        <pc:sldMkLst>
          <pc:docMk/>
          <pc:sldMk cId="672698887" sldId="10352"/>
        </pc:sldMkLst>
        <pc:spChg chg="mod">
          <ac:chgData name="James Oleinik" userId="f60ccf6f-7579-4f92-968b-2920473c966b" providerId="ADAL" clId="{3AAB0D16-BCEF-4E9C-A3D4-0E341D669C2F}" dt="2019-06-08T05:57:25.243" v="4854" actId="20577"/>
          <ac:spMkLst>
            <pc:docMk/>
            <pc:sldMk cId="672698887" sldId="10352"/>
            <ac:spMk id="3" creationId="{A16E07E3-E15A-4D88-8228-933B235901BC}"/>
          </ac:spMkLst>
        </pc:spChg>
        <pc:spChg chg="mod">
          <ac:chgData name="James Oleinik" userId="f60ccf6f-7579-4f92-968b-2920473c966b" providerId="ADAL" clId="{3AAB0D16-BCEF-4E9C-A3D4-0E341D669C2F}" dt="2019-06-08T05:50:51.797" v="4749" actId="1076"/>
          <ac:spMkLst>
            <pc:docMk/>
            <pc:sldMk cId="672698887" sldId="10352"/>
            <ac:spMk id="12" creationId="{EFF34266-9053-4267-88B5-0EFD1BDD5131}"/>
          </ac:spMkLst>
        </pc:spChg>
        <pc:spChg chg="add">
          <ac:chgData name="James Oleinik" userId="f60ccf6f-7579-4f92-968b-2920473c966b" providerId="ADAL" clId="{3AAB0D16-BCEF-4E9C-A3D4-0E341D669C2F}" dt="2019-06-08T05:50:28.372" v="4743"/>
          <ac:spMkLst>
            <pc:docMk/>
            <pc:sldMk cId="672698887" sldId="10352"/>
            <ac:spMk id="13" creationId="{F9B6BFF2-4097-47EC-8DF8-39BCC596FF65}"/>
          </ac:spMkLst>
        </pc:spChg>
        <pc:spChg chg="add">
          <ac:chgData name="James Oleinik" userId="f60ccf6f-7579-4f92-968b-2920473c966b" providerId="ADAL" clId="{3AAB0D16-BCEF-4E9C-A3D4-0E341D669C2F}" dt="2019-06-08T05:50:28.372" v="4743"/>
          <ac:spMkLst>
            <pc:docMk/>
            <pc:sldMk cId="672698887" sldId="10352"/>
            <ac:spMk id="15" creationId="{441AE7C8-F83A-40E2-8D09-06812AA953A8}"/>
          </ac:spMkLst>
        </pc:spChg>
        <pc:picChg chg="add">
          <ac:chgData name="James Oleinik" userId="f60ccf6f-7579-4f92-968b-2920473c966b" providerId="ADAL" clId="{3AAB0D16-BCEF-4E9C-A3D4-0E341D669C2F}" dt="2019-06-08T05:50:28.372" v="4743"/>
          <ac:picMkLst>
            <pc:docMk/>
            <pc:sldMk cId="672698887" sldId="10352"/>
            <ac:picMk id="14" creationId="{412C1A77-A27C-454A-ACD1-4C32A07A73BE}"/>
          </ac:picMkLst>
        </pc:picChg>
        <pc:picChg chg="add">
          <ac:chgData name="James Oleinik" userId="f60ccf6f-7579-4f92-968b-2920473c966b" providerId="ADAL" clId="{3AAB0D16-BCEF-4E9C-A3D4-0E341D669C2F}" dt="2019-06-08T05:50:28.372" v="4743"/>
          <ac:picMkLst>
            <pc:docMk/>
            <pc:sldMk cId="672698887" sldId="10352"/>
            <ac:picMk id="16" creationId="{4B76AD47-4AD3-432E-B324-5D78B82C96B7}"/>
          </ac:picMkLst>
        </pc:picChg>
        <pc:picChg chg="add">
          <ac:chgData name="James Oleinik" userId="f60ccf6f-7579-4f92-968b-2920473c966b" providerId="ADAL" clId="{3AAB0D16-BCEF-4E9C-A3D4-0E341D669C2F}" dt="2019-06-08T05:50:28.372" v="4743"/>
          <ac:picMkLst>
            <pc:docMk/>
            <pc:sldMk cId="672698887" sldId="10352"/>
            <ac:picMk id="17" creationId="{BA2C52C3-8D46-42F2-807C-8790B6810BB6}"/>
          </ac:picMkLst>
        </pc:picChg>
        <pc:picChg chg="add">
          <ac:chgData name="James Oleinik" userId="f60ccf6f-7579-4f92-968b-2920473c966b" providerId="ADAL" clId="{3AAB0D16-BCEF-4E9C-A3D4-0E341D669C2F}" dt="2019-06-08T05:50:28.372" v="4743"/>
          <ac:picMkLst>
            <pc:docMk/>
            <pc:sldMk cId="672698887" sldId="10352"/>
            <ac:picMk id="18" creationId="{070677EC-A56C-4FCD-881A-21067088CA4E}"/>
          </ac:picMkLst>
        </pc:picChg>
      </pc:sldChg>
      <pc:sldChg chg="add del">
        <pc:chgData name="James Oleinik" userId="f60ccf6f-7579-4f92-968b-2920473c966b" providerId="ADAL" clId="{3AAB0D16-BCEF-4E9C-A3D4-0E341D669C2F}" dt="2019-06-08T05:45:00.978" v="4630"/>
        <pc:sldMkLst>
          <pc:docMk/>
          <pc:sldMk cId="2705814901" sldId="10352"/>
        </pc:sldMkLst>
      </pc:sldChg>
      <pc:sldChg chg="add del">
        <pc:chgData name="James Oleinik" userId="f60ccf6f-7579-4f92-968b-2920473c966b" providerId="ADAL" clId="{3AAB0D16-BCEF-4E9C-A3D4-0E341D669C2F}" dt="2019-06-08T05:44:14.257" v="4622" actId="2696"/>
        <pc:sldMkLst>
          <pc:docMk/>
          <pc:sldMk cId="140145953" sldId="10356"/>
        </pc:sldMkLst>
      </pc:sldChg>
      <pc:sldChg chg="add">
        <pc:chgData name="James Oleinik" userId="f60ccf6f-7579-4f92-968b-2920473c966b" providerId="ADAL" clId="{3AAB0D16-BCEF-4E9C-A3D4-0E341D669C2F}" dt="2019-06-08T06:57:48.498" v="6030"/>
        <pc:sldMkLst>
          <pc:docMk/>
          <pc:sldMk cId="2300666024" sldId="10356"/>
        </pc:sldMkLst>
      </pc:sldChg>
      <pc:sldChg chg="add del">
        <pc:chgData name="James Oleinik" userId="f60ccf6f-7579-4f92-968b-2920473c966b" providerId="ADAL" clId="{3AAB0D16-BCEF-4E9C-A3D4-0E341D669C2F}" dt="2019-06-08T05:44:25.773" v="4624" actId="2696"/>
        <pc:sldMkLst>
          <pc:docMk/>
          <pc:sldMk cId="2731927287" sldId="10356"/>
        </pc:sldMkLst>
      </pc:sldChg>
      <pc:sldChg chg="del">
        <pc:chgData name="James Oleinik" userId="f60ccf6f-7579-4f92-968b-2920473c966b" providerId="ADAL" clId="{3AAB0D16-BCEF-4E9C-A3D4-0E341D669C2F}" dt="2019-06-08T05:43:59.545" v="4620" actId="2696"/>
        <pc:sldMkLst>
          <pc:docMk/>
          <pc:sldMk cId="2747141682" sldId="10356"/>
        </pc:sldMkLst>
      </pc:sldChg>
      <pc:sldChg chg="add del">
        <pc:chgData name="James Oleinik" userId="f60ccf6f-7579-4f92-968b-2920473c966b" providerId="ADAL" clId="{3AAB0D16-BCEF-4E9C-A3D4-0E341D669C2F}" dt="2019-06-08T06:57:43.705" v="6029" actId="2696"/>
        <pc:sldMkLst>
          <pc:docMk/>
          <pc:sldMk cId="2958438018" sldId="10356"/>
        </pc:sldMkLst>
      </pc:sldChg>
      <pc:sldChg chg="del ord">
        <pc:chgData name="James Oleinik" userId="f60ccf6f-7579-4f92-968b-2920473c966b" providerId="ADAL" clId="{3AAB0D16-BCEF-4E9C-A3D4-0E341D669C2F}" dt="2019-06-08T06:16:41.918" v="5001" actId="2696"/>
        <pc:sldMkLst>
          <pc:docMk/>
          <pc:sldMk cId="37688911" sldId="10359"/>
        </pc:sldMkLst>
      </pc:sldChg>
      <pc:sldChg chg="add">
        <pc:chgData name="James Oleinik" userId="f60ccf6f-7579-4f92-968b-2920473c966b" providerId="ADAL" clId="{3AAB0D16-BCEF-4E9C-A3D4-0E341D669C2F}" dt="2019-06-08T06:16:44.177" v="5002"/>
        <pc:sldMkLst>
          <pc:docMk/>
          <pc:sldMk cId="1664111615" sldId="10359"/>
        </pc:sldMkLst>
      </pc:sldChg>
      <pc:sldChg chg="modSp del">
        <pc:chgData name="James Oleinik" userId="f60ccf6f-7579-4f92-968b-2920473c966b" providerId="ADAL" clId="{3AAB0D16-BCEF-4E9C-A3D4-0E341D669C2F}" dt="2019-06-08T06:16:47.097" v="5003" actId="47"/>
        <pc:sldMkLst>
          <pc:docMk/>
          <pc:sldMk cId="2917636538" sldId="10360"/>
        </pc:sldMkLst>
        <pc:spChg chg="mod">
          <ac:chgData name="James Oleinik" userId="f60ccf6f-7579-4f92-968b-2920473c966b" providerId="ADAL" clId="{3AAB0D16-BCEF-4E9C-A3D4-0E341D669C2F}" dt="2019-06-08T05:32:18.475" v="4049" actId="20577"/>
          <ac:spMkLst>
            <pc:docMk/>
            <pc:sldMk cId="2917636538" sldId="10360"/>
            <ac:spMk id="8" creationId="{8AC96E7D-78FD-4792-BFE9-B4FDA763BC75}"/>
          </ac:spMkLst>
        </pc:spChg>
      </pc:sldChg>
      <pc:sldChg chg="del">
        <pc:chgData name="James Oleinik" userId="f60ccf6f-7579-4f92-968b-2920473c966b" providerId="ADAL" clId="{3AAB0D16-BCEF-4E9C-A3D4-0E341D669C2F}" dt="2019-06-08T07:14:34.024" v="6036" actId="47"/>
        <pc:sldMkLst>
          <pc:docMk/>
          <pc:sldMk cId="3145586375" sldId="10367"/>
        </pc:sldMkLst>
      </pc:sldChg>
      <pc:sldChg chg="modSp">
        <pc:chgData name="James Oleinik" userId="f60ccf6f-7579-4f92-968b-2920473c966b" providerId="ADAL" clId="{3AAB0D16-BCEF-4E9C-A3D4-0E341D669C2F}" dt="2019-06-08T19:00:18.192" v="6180" actId="404"/>
        <pc:sldMkLst>
          <pc:docMk/>
          <pc:sldMk cId="2417665393" sldId="10375"/>
        </pc:sldMkLst>
        <pc:spChg chg="mod">
          <ac:chgData name="James Oleinik" userId="f60ccf6f-7579-4f92-968b-2920473c966b" providerId="ADAL" clId="{3AAB0D16-BCEF-4E9C-A3D4-0E341D669C2F}" dt="2019-06-08T19:00:18.192" v="6180" actId="404"/>
          <ac:spMkLst>
            <pc:docMk/>
            <pc:sldMk cId="2417665393" sldId="10375"/>
            <ac:spMk id="3" creationId="{12E536E2-32E1-4A0D-B027-CB77BBD5ECD4}"/>
          </ac:spMkLst>
        </pc:spChg>
      </pc:sldChg>
      <pc:sldChg chg="del">
        <pc:chgData name="James Oleinik" userId="f60ccf6f-7579-4f92-968b-2920473c966b" providerId="ADAL" clId="{3AAB0D16-BCEF-4E9C-A3D4-0E341D669C2F}" dt="2019-06-08T18:59:36.546" v="6165" actId="2696"/>
        <pc:sldMkLst>
          <pc:docMk/>
          <pc:sldMk cId="2966289367" sldId="10376"/>
        </pc:sldMkLst>
      </pc:sldChg>
      <pc:sldChg chg="add">
        <pc:chgData name="James Oleinik" userId="f60ccf6f-7579-4f92-968b-2920473c966b" providerId="ADAL" clId="{3AAB0D16-BCEF-4E9C-A3D4-0E341D669C2F}" dt="2019-06-08T18:59:38.361" v="6166"/>
        <pc:sldMkLst>
          <pc:docMk/>
          <pc:sldMk cId="3477777561" sldId="10376"/>
        </pc:sldMkLst>
      </pc:sldChg>
      <pc:sldChg chg="del">
        <pc:chgData name="James Oleinik" userId="f60ccf6f-7579-4f92-968b-2920473c966b" providerId="ADAL" clId="{3AAB0D16-BCEF-4E9C-A3D4-0E341D669C2F}" dt="2019-06-07T23:23:04.302" v="693" actId="2696"/>
        <pc:sldMkLst>
          <pc:docMk/>
          <pc:sldMk cId="2185753664" sldId="10381"/>
        </pc:sldMkLst>
      </pc:sldChg>
      <pc:sldChg chg="modSp add del ord">
        <pc:chgData name="James Oleinik" userId="f60ccf6f-7579-4f92-968b-2920473c966b" providerId="ADAL" clId="{3AAB0D16-BCEF-4E9C-A3D4-0E341D669C2F}" dt="2019-06-08T04:20:10.097" v="3006" actId="47"/>
        <pc:sldMkLst>
          <pc:docMk/>
          <pc:sldMk cId="3546237348" sldId="10381"/>
        </pc:sldMkLst>
        <pc:spChg chg="mod">
          <ac:chgData name="James Oleinik" userId="f60ccf6f-7579-4f92-968b-2920473c966b" providerId="ADAL" clId="{3AAB0D16-BCEF-4E9C-A3D4-0E341D669C2F}" dt="2019-06-08T00:15:34.486" v="1084" actId="20577"/>
          <ac:spMkLst>
            <pc:docMk/>
            <pc:sldMk cId="3546237348" sldId="10381"/>
            <ac:spMk id="3" creationId="{5EB74F2D-6DF1-4FF1-BA17-87827AA2426F}"/>
          </ac:spMkLst>
        </pc:spChg>
      </pc:sldChg>
      <pc:sldChg chg="modSp ord">
        <pc:chgData name="James Oleinik" userId="f60ccf6f-7579-4f92-968b-2920473c966b" providerId="ADAL" clId="{3AAB0D16-BCEF-4E9C-A3D4-0E341D669C2F}" dt="2019-06-07T23:30:27.900" v="974" actId="20577"/>
        <pc:sldMkLst>
          <pc:docMk/>
          <pc:sldMk cId="2612658608" sldId="10382"/>
        </pc:sldMkLst>
        <pc:spChg chg="mod">
          <ac:chgData name="James Oleinik" userId="f60ccf6f-7579-4f92-968b-2920473c966b" providerId="ADAL" clId="{3AAB0D16-BCEF-4E9C-A3D4-0E341D669C2F}" dt="2019-06-07T23:30:27.900" v="974" actId="20577"/>
          <ac:spMkLst>
            <pc:docMk/>
            <pc:sldMk cId="2612658608" sldId="10382"/>
            <ac:spMk id="8" creationId="{8AC96E7D-78FD-4792-BFE9-B4FDA763BC75}"/>
          </ac:spMkLst>
        </pc:spChg>
      </pc:sldChg>
      <pc:sldChg chg="del">
        <pc:chgData name="James Oleinik" userId="f60ccf6f-7579-4f92-968b-2920473c966b" providerId="ADAL" clId="{3AAB0D16-BCEF-4E9C-A3D4-0E341D669C2F}" dt="2019-06-08T06:54:11.497" v="5917" actId="47"/>
        <pc:sldMkLst>
          <pc:docMk/>
          <pc:sldMk cId="3049462523" sldId="10384"/>
        </pc:sldMkLst>
      </pc:sldChg>
      <pc:sldChg chg="addSp delSp modSp">
        <pc:chgData name="James Oleinik" userId="f60ccf6f-7579-4f92-968b-2920473c966b" providerId="ADAL" clId="{3AAB0D16-BCEF-4E9C-A3D4-0E341D669C2F}" dt="2019-06-08T07:11:45.010" v="6034" actId="20577"/>
        <pc:sldMkLst>
          <pc:docMk/>
          <pc:sldMk cId="4152167628" sldId="10386"/>
        </pc:sldMkLst>
        <pc:spChg chg="add del mod">
          <ac:chgData name="James Oleinik" userId="f60ccf6f-7579-4f92-968b-2920473c966b" providerId="ADAL" clId="{3AAB0D16-BCEF-4E9C-A3D4-0E341D669C2F}" dt="2019-06-08T06:19:02.401" v="5027" actId="478"/>
          <ac:spMkLst>
            <pc:docMk/>
            <pc:sldMk cId="4152167628" sldId="10386"/>
            <ac:spMk id="2" creationId="{BF7B22FD-5352-42CF-B676-BE4414917BEF}"/>
          </ac:spMkLst>
        </pc:spChg>
        <pc:spChg chg="add del mod">
          <ac:chgData name="James Oleinik" userId="f60ccf6f-7579-4f92-968b-2920473c966b" providerId="ADAL" clId="{3AAB0D16-BCEF-4E9C-A3D4-0E341D669C2F}" dt="2019-06-08T06:18:31.062" v="5022" actId="478"/>
          <ac:spMkLst>
            <pc:docMk/>
            <pc:sldMk cId="4152167628" sldId="10386"/>
            <ac:spMk id="4" creationId="{36BEB8ED-A427-400F-ACEA-F8DDD22CF646}"/>
          </ac:spMkLst>
        </pc:spChg>
        <pc:spChg chg="add mod">
          <ac:chgData name="James Oleinik" userId="f60ccf6f-7579-4f92-968b-2920473c966b" providerId="ADAL" clId="{3AAB0D16-BCEF-4E9C-A3D4-0E341D669C2F}" dt="2019-06-08T06:19:18.440" v="5033" actId="14100"/>
          <ac:spMkLst>
            <pc:docMk/>
            <pc:sldMk cId="4152167628" sldId="10386"/>
            <ac:spMk id="6" creationId="{78F367F7-382A-4033-940F-0C86EA88F02F}"/>
          </ac:spMkLst>
        </pc:spChg>
        <pc:spChg chg="mod">
          <ac:chgData name="James Oleinik" userId="f60ccf6f-7579-4f92-968b-2920473c966b" providerId="ADAL" clId="{3AAB0D16-BCEF-4E9C-A3D4-0E341D669C2F}" dt="2019-06-08T07:11:45.010" v="6034" actId="20577"/>
          <ac:spMkLst>
            <pc:docMk/>
            <pc:sldMk cId="4152167628" sldId="10386"/>
            <ac:spMk id="8" creationId="{8AC96E7D-78FD-4792-BFE9-B4FDA763BC75}"/>
          </ac:spMkLst>
        </pc:spChg>
        <pc:graphicFrameChg chg="add mod">
          <ac:chgData name="James Oleinik" userId="f60ccf6f-7579-4f92-968b-2920473c966b" providerId="ADAL" clId="{3AAB0D16-BCEF-4E9C-A3D4-0E341D669C2F}" dt="2019-06-08T06:18:35.706" v="5023" actId="1076"/>
          <ac:graphicFrameMkLst>
            <pc:docMk/>
            <pc:sldMk cId="4152167628" sldId="10386"/>
            <ac:graphicFrameMk id="3" creationId="{2DC7394D-2CA6-4676-9706-862107519961}"/>
          </ac:graphicFrameMkLst>
        </pc:graphicFrameChg>
        <pc:graphicFrameChg chg="add del mod">
          <ac:chgData name="James Oleinik" userId="f60ccf6f-7579-4f92-968b-2920473c966b" providerId="ADAL" clId="{3AAB0D16-BCEF-4E9C-A3D4-0E341D669C2F}" dt="2019-06-08T06:18:31.062" v="5022" actId="478"/>
          <ac:graphicFrameMkLst>
            <pc:docMk/>
            <pc:sldMk cId="4152167628" sldId="10386"/>
            <ac:graphicFrameMk id="5" creationId="{1611BF02-D5DA-4122-BC86-1976D0846AAC}"/>
          </ac:graphicFrameMkLst>
        </pc:graphicFrameChg>
      </pc:sldChg>
      <pc:sldChg chg="add del">
        <pc:chgData name="James Oleinik" userId="f60ccf6f-7579-4f92-968b-2920473c966b" providerId="ADAL" clId="{3AAB0D16-BCEF-4E9C-A3D4-0E341D669C2F}" dt="2019-06-07T23:23:04.302" v="693" actId="2696"/>
        <pc:sldMkLst>
          <pc:docMk/>
          <pc:sldMk cId="506965108" sldId="10390"/>
        </pc:sldMkLst>
      </pc:sldChg>
      <pc:sldChg chg="add del">
        <pc:chgData name="James Oleinik" userId="f60ccf6f-7579-4f92-968b-2920473c966b" providerId="ADAL" clId="{3AAB0D16-BCEF-4E9C-A3D4-0E341D669C2F}" dt="2019-06-07T23:15:13.643" v="263"/>
        <pc:sldMkLst>
          <pc:docMk/>
          <pc:sldMk cId="692941928" sldId="10390"/>
        </pc:sldMkLst>
      </pc:sldChg>
      <pc:sldChg chg="add del">
        <pc:chgData name="James Oleinik" userId="f60ccf6f-7579-4f92-968b-2920473c966b" providerId="ADAL" clId="{3AAB0D16-BCEF-4E9C-A3D4-0E341D669C2F}" dt="2019-06-07T23:23:11.629" v="695" actId="47"/>
        <pc:sldMkLst>
          <pc:docMk/>
          <pc:sldMk cId="2372084182" sldId="10390"/>
        </pc:sldMkLst>
      </pc:sldChg>
      <pc:sldChg chg="add del">
        <pc:chgData name="James Oleinik" userId="f60ccf6f-7579-4f92-968b-2920473c966b" providerId="ADAL" clId="{3AAB0D16-BCEF-4E9C-A3D4-0E341D669C2F}" dt="2019-06-07T23:19:44.791" v="499"/>
        <pc:sldMkLst>
          <pc:docMk/>
          <pc:sldMk cId="377857723" sldId="10391"/>
        </pc:sldMkLst>
      </pc:sldChg>
      <pc:sldChg chg="addSp delSp modSp add del delAnim modAnim">
        <pc:chgData name="James Oleinik" userId="f60ccf6f-7579-4f92-968b-2920473c966b" providerId="ADAL" clId="{3AAB0D16-BCEF-4E9C-A3D4-0E341D669C2F}" dt="2019-06-08T00:13:32.932" v="1076" actId="47"/>
        <pc:sldMkLst>
          <pc:docMk/>
          <pc:sldMk cId="564287620" sldId="10391"/>
        </pc:sldMkLst>
        <pc:spChg chg="mod">
          <ac:chgData name="James Oleinik" userId="f60ccf6f-7579-4f92-968b-2920473c966b" providerId="ADAL" clId="{3AAB0D16-BCEF-4E9C-A3D4-0E341D669C2F}" dt="2019-06-07T23:28:31.067" v="888" actId="242"/>
          <ac:spMkLst>
            <pc:docMk/>
            <pc:sldMk cId="564287620" sldId="10391"/>
            <ac:spMk id="2" creationId="{21C6CC43-AB16-413B-84D2-842C80A5D3D2}"/>
          </ac:spMkLst>
        </pc:spChg>
        <pc:spChg chg="add mod">
          <ac:chgData name="James Oleinik" userId="f60ccf6f-7579-4f92-968b-2920473c966b" providerId="ADAL" clId="{3AAB0D16-BCEF-4E9C-A3D4-0E341D669C2F}" dt="2019-06-07T23:29:16.001" v="898" actId="1582"/>
          <ac:spMkLst>
            <pc:docMk/>
            <pc:sldMk cId="564287620" sldId="10391"/>
            <ac:spMk id="3" creationId="{9FC16DAB-5F0F-4795-85B5-2889E9C1A418}"/>
          </ac:spMkLst>
        </pc:spChg>
        <pc:spChg chg="mod">
          <ac:chgData name="James Oleinik" userId="f60ccf6f-7579-4f92-968b-2920473c966b" providerId="ADAL" clId="{3AAB0D16-BCEF-4E9C-A3D4-0E341D669C2F}" dt="2019-06-07T23:23:28.812" v="726"/>
          <ac:spMkLst>
            <pc:docMk/>
            <pc:sldMk cId="564287620" sldId="10391"/>
            <ac:spMk id="7" creationId="{C98DBD00-6F4C-4DC7-B01C-C1D939FA54A4}"/>
          </ac:spMkLst>
        </pc:spChg>
        <pc:spChg chg="del mod">
          <ac:chgData name="James Oleinik" userId="f60ccf6f-7579-4f92-968b-2920473c966b" providerId="ADAL" clId="{3AAB0D16-BCEF-4E9C-A3D4-0E341D669C2F}" dt="2019-06-07T23:25:24.632" v="820" actId="478"/>
          <ac:spMkLst>
            <pc:docMk/>
            <pc:sldMk cId="564287620" sldId="10391"/>
            <ac:spMk id="8" creationId="{18E2956D-7152-4660-9648-F810C38490B8}"/>
          </ac:spMkLst>
        </pc:spChg>
        <pc:spChg chg="mod">
          <ac:chgData name="James Oleinik" userId="f60ccf6f-7579-4f92-968b-2920473c966b" providerId="ADAL" clId="{3AAB0D16-BCEF-4E9C-A3D4-0E341D669C2F}" dt="2019-06-08T00:12:06.217" v="993" actId="14100"/>
          <ac:spMkLst>
            <pc:docMk/>
            <pc:sldMk cId="564287620" sldId="10391"/>
            <ac:spMk id="14" creationId="{B6C114D0-3DC2-480D-B2EA-5A169527C109}"/>
          </ac:spMkLst>
        </pc:spChg>
        <pc:spChg chg="mod">
          <ac:chgData name="James Oleinik" userId="f60ccf6f-7579-4f92-968b-2920473c966b" providerId="ADAL" clId="{3AAB0D16-BCEF-4E9C-A3D4-0E341D669C2F}" dt="2019-06-07T23:23:28.812" v="726"/>
          <ac:spMkLst>
            <pc:docMk/>
            <pc:sldMk cId="564287620" sldId="10391"/>
            <ac:spMk id="18" creationId="{5BC881D1-7544-4355-BCBB-C1BCD2E69A21}"/>
          </ac:spMkLst>
        </pc:spChg>
        <pc:spChg chg="del mod">
          <ac:chgData name="James Oleinik" userId="f60ccf6f-7579-4f92-968b-2920473c966b" providerId="ADAL" clId="{3AAB0D16-BCEF-4E9C-A3D4-0E341D669C2F}" dt="2019-06-07T23:25:27.974" v="822" actId="478"/>
          <ac:spMkLst>
            <pc:docMk/>
            <pc:sldMk cId="564287620" sldId="10391"/>
            <ac:spMk id="19" creationId="{1C8EF366-DE38-4CB8-8EC5-26ABA68128D3}"/>
          </ac:spMkLst>
        </pc:spChg>
        <pc:spChg chg="mod">
          <ac:chgData name="James Oleinik" userId="f60ccf6f-7579-4f92-968b-2920473c966b" providerId="ADAL" clId="{3AAB0D16-BCEF-4E9C-A3D4-0E341D669C2F}" dt="2019-06-07T23:23:28.812" v="726"/>
          <ac:spMkLst>
            <pc:docMk/>
            <pc:sldMk cId="564287620" sldId="10391"/>
            <ac:spMk id="22" creationId="{AAD28472-D583-4196-BE0F-8F8204384983}"/>
          </ac:spMkLst>
        </pc:spChg>
        <pc:spChg chg="mod">
          <ac:chgData name="James Oleinik" userId="f60ccf6f-7579-4f92-968b-2920473c966b" providerId="ADAL" clId="{3AAB0D16-BCEF-4E9C-A3D4-0E341D669C2F}" dt="2019-06-07T23:23:28.812" v="726"/>
          <ac:spMkLst>
            <pc:docMk/>
            <pc:sldMk cId="564287620" sldId="10391"/>
            <ac:spMk id="37" creationId="{16C57D54-6767-4491-8E08-516DDEA75FCB}"/>
          </ac:spMkLst>
        </pc:spChg>
        <pc:spChg chg="mod">
          <ac:chgData name="James Oleinik" userId="f60ccf6f-7579-4f92-968b-2920473c966b" providerId="ADAL" clId="{3AAB0D16-BCEF-4E9C-A3D4-0E341D669C2F}" dt="2019-06-07T23:23:28.812" v="726"/>
          <ac:spMkLst>
            <pc:docMk/>
            <pc:sldMk cId="564287620" sldId="10391"/>
            <ac:spMk id="38" creationId="{4E9B8DAA-811E-4630-ADB9-1C7311989689}"/>
          </ac:spMkLst>
        </pc:spChg>
        <pc:spChg chg="mod">
          <ac:chgData name="James Oleinik" userId="f60ccf6f-7579-4f92-968b-2920473c966b" providerId="ADAL" clId="{3AAB0D16-BCEF-4E9C-A3D4-0E341D669C2F}" dt="2019-06-07T23:23:28.812" v="726"/>
          <ac:spMkLst>
            <pc:docMk/>
            <pc:sldMk cId="564287620" sldId="10391"/>
            <ac:spMk id="39" creationId="{8A4ED789-1F32-4525-AD34-5D1180817715}"/>
          </ac:spMkLst>
        </pc:spChg>
        <pc:spChg chg="mod">
          <ac:chgData name="James Oleinik" userId="f60ccf6f-7579-4f92-968b-2920473c966b" providerId="ADAL" clId="{3AAB0D16-BCEF-4E9C-A3D4-0E341D669C2F}" dt="2019-06-08T00:13:06.414" v="1069" actId="207"/>
          <ac:spMkLst>
            <pc:docMk/>
            <pc:sldMk cId="564287620" sldId="10391"/>
            <ac:spMk id="44" creationId="{BC8B32E1-844E-4D01-9CC4-348C1C0C44D2}"/>
          </ac:spMkLst>
        </pc:spChg>
        <pc:spChg chg="mod">
          <ac:chgData name="James Oleinik" userId="f60ccf6f-7579-4f92-968b-2920473c966b" providerId="ADAL" clId="{3AAB0D16-BCEF-4E9C-A3D4-0E341D669C2F}" dt="2019-06-08T00:13:06.414" v="1069" actId="207"/>
          <ac:spMkLst>
            <pc:docMk/>
            <pc:sldMk cId="564287620" sldId="10391"/>
            <ac:spMk id="45" creationId="{E2E5A10B-E724-43A6-B322-F7D4A794B9AB}"/>
          </ac:spMkLst>
        </pc:spChg>
        <pc:spChg chg="mod">
          <ac:chgData name="James Oleinik" userId="f60ccf6f-7579-4f92-968b-2920473c966b" providerId="ADAL" clId="{3AAB0D16-BCEF-4E9C-A3D4-0E341D669C2F}" dt="2019-06-07T23:23:28.812" v="726"/>
          <ac:spMkLst>
            <pc:docMk/>
            <pc:sldMk cId="564287620" sldId="10391"/>
            <ac:spMk id="46" creationId="{866AD69D-CA78-4678-9F17-B79113886491}"/>
          </ac:spMkLst>
        </pc:spChg>
        <pc:spChg chg="mod">
          <ac:chgData name="James Oleinik" userId="f60ccf6f-7579-4f92-968b-2920473c966b" providerId="ADAL" clId="{3AAB0D16-BCEF-4E9C-A3D4-0E341D669C2F}" dt="2019-06-07T23:23:28.812" v="726"/>
          <ac:spMkLst>
            <pc:docMk/>
            <pc:sldMk cId="564287620" sldId="10391"/>
            <ac:spMk id="47" creationId="{55ABE3F0-6D9D-4DC2-8752-E91EBB8FCF28}"/>
          </ac:spMkLst>
        </pc:spChg>
        <pc:spChg chg="mod">
          <ac:chgData name="James Oleinik" userId="f60ccf6f-7579-4f92-968b-2920473c966b" providerId="ADAL" clId="{3AAB0D16-BCEF-4E9C-A3D4-0E341D669C2F}" dt="2019-06-07T23:23:28.812" v="726"/>
          <ac:spMkLst>
            <pc:docMk/>
            <pc:sldMk cId="564287620" sldId="10391"/>
            <ac:spMk id="48" creationId="{A6DC0877-86D3-4DCD-B735-F20B905755F1}"/>
          </ac:spMkLst>
        </pc:spChg>
        <pc:spChg chg="mod">
          <ac:chgData name="James Oleinik" userId="f60ccf6f-7579-4f92-968b-2920473c966b" providerId="ADAL" clId="{3AAB0D16-BCEF-4E9C-A3D4-0E341D669C2F}" dt="2019-06-08T00:13:06.414" v="1069" actId="207"/>
          <ac:spMkLst>
            <pc:docMk/>
            <pc:sldMk cId="564287620" sldId="10391"/>
            <ac:spMk id="59" creationId="{4786972D-D4AD-4AC6-9D69-D6C7EF599E30}"/>
          </ac:spMkLst>
        </pc:spChg>
        <pc:spChg chg="mod">
          <ac:chgData name="James Oleinik" userId="f60ccf6f-7579-4f92-968b-2920473c966b" providerId="ADAL" clId="{3AAB0D16-BCEF-4E9C-A3D4-0E341D669C2F}" dt="2019-06-08T00:13:06.414" v="1069" actId="207"/>
          <ac:spMkLst>
            <pc:docMk/>
            <pc:sldMk cId="564287620" sldId="10391"/>
            <ac:spMk id="60" creationId="{8776C238-A3B3-44DE-B80F-FE6EC2FADE10}"/>
          </ac:spMkLst>
        </pc:spChg>
        <pc:spChg chg="del mod">
          <ac:chgData name="James Oleinik" userId="f60ccf6f-7579-4f92-968b-2920473c966b" providerId="ADAL" clId="{3AAB0D16-BCEF-4E9C-A3D4-0E341D669C2F}" dt="2019-06-07T23:25:25.989" v="821" actId="478"/>
          <ac:spMkLst>
            <pc:docMk/>
            <pc:sldMk cId="564287620" sldId="10391"/>
            <ac:spMk id="61" creationId="{A3A4D691-57D2-4B99-B222-027B2D4DA41C}"/>
          </ac:spMkLst>
        </pc:spChg>
        <pc:spChg chg="add del">
          <ac:chgData name="James Oleinik" userId="f60ccf6f-7579-4f92-968b-2920473c966b" providerId="ADAL" clId="{3AAB0D16-BCEF-4E9C-A3D4-0E341D669C2F}" dt="2019-06-08T00:11:05.627" v="979"/>
          <ac:spMkLst>
            <pc:docMk/>
            <pc:sldMk cId="564287620" sldId="10391"/>
            <ac:spMk id="63" creationId="{C34A6E29-D9B6-41F4-9A95-C8BD0F2C0D4D}"/>
          </ac:spMkLst>
        </pc:spChg>
        <pc:spChg chg="del mod topLvl">
          <ac:chgData name="James Oleinik" userId="f60ccf6f-7579-4f92-968b-2920473c966b" providerId="ADAL" clId="{3AAB0D16-BCEF-4E9C-A3D4-0E341D669C2F}" dt="2019-06-08T00:11:53.425" v="991" actId="478"/>
          <ac:spMkLst>
            <pc:docMk/>
            <pc:sldMk cId="564287620" sldId="10391"/>
            <ac:spMk id="65" creationId="{90520196-20BD-4C69-A2B4-D4724B5AD9A7}"/>
          </ac:spMkLst>
        </pc:spChg>
        <pc:spChg chg="mod">
          <ac:chgData name="James Oleinik" userId="f60ccf6f-7579-4f92-968b-2920473c966b" providerId="ADAL" clId="{3AAB0D16-BCEF-4E9C-A3D4-0E341D669C2F}" dt="2019-06-08T00:11:41.419" v="988" actId="208"/>
          <ac:spMkLst>
            <pc:docMk/>
            <pc:sldMk cId="564287620" sldId="10391"/>
            <ac:spMk id="68" creationId="{1E8C7031-8B1F-470B-BBF6-7468CDE26BE2}"/>
          </ac:spMkLst>
        </pc:spChg>
        <pc:spChg chg="mod">
          <ac:chgData name="James Oleinik" userId="f60ccf6f-7579-4f92-968b-2920473c966b" providerId="ADAL" clId="{3AAB0D16-BCEF-4E9C-A3D4-0E341D669C2F}" dt="2019-06-08T00:11:41.419" v="988" actId="208"/>
          <ac:spMkLst>
            <pc:docMk/>
            <pc:sldMk cId="564287620" sldId="10391"/>
            <ac:spMk id="69" creationId="{3F701418-A1B6-4707-B628-82B20D8860FA}"/>
          </ac:spMkLst>
        </pc:spChg>
        <pc:spChg chg="mod">
          <ac:chgData name="James Oleinik" userId="f60ccf6f-7579-4f92-968b-2920473c966b" providerId="ADAL" clId="{3AAB0D16-BCEF-4E9C-A3D4-0E341D669C2F}" dt="2019-06-08T00:11:41.419" v="988" actId="208"/>
          <ac:spMkLst>
            <pc:docMk/>
            <pc:sldMk cId="564287620" sldId="10391"/>
            <ac:spMk id="70" creationId="{8BAC3FEF-BE0B-4F0F-BFD7-31520D31308E}"/>
          </ac:spMkLst>
        </pc:spChg>
        <pc:spChg chg="mod">
          <ac:chgData name="James Oleinik" userId="f60ccf6f-7579-4f92-968b-2920473c966b" providerId="ADAL" clId="{3AAB0D16-BCEF-4E9C-A3D4-0E341D669C2F}" dt="2019-06-08T00:11:41.419" v="988" actId="208"/>
          <ac:spMkLst>
            <pc:docMk/>
            <pc:sldMk cId="564287620" sldId="10391"/>
            <ac:spMk id="71" creationId="{71BEB81E-2EEB-4E20-958A-C6CC4B1D25DD}"/>
          </ac:spMkLst>
        </pc:spChg>
        <pc:spChg chg="add mod">
          <ac:chgData name="James Oleinik" userId="f60ccf6f-7579-4f92-968b-2920473c966b" providerId="ADAL" clId="{3AAB0D16-BCEF-4E9C-A3D4-0E341D669C2F}" dt="2019-06-08T00:12:26.034" v="1040" actId="20577"/>
          <ac:spMkLst>
            <pc:docMk/>
            <pc:sldMk cId="564287620" sldId="10391"/>
            <ac:spMk id="72" creationId="{033E2261-05E0-4044-9C4E-6EA35F92CCCE}"/>
          </ac:spMkLst>
        </pc:spChg>
        <pc:grpChg chg="del mod">
          <ac:chgData name="James Oleinik" userId="f60ccf6f-7579-4f92-968b-2920473c966b" providerId="ADAL" clId="{3AAB0D16-BCEF-4E9C-A3D4-0E341D669C2F}" dt="2019-06-08T00:12:43.034" v="1044" actId="478"/>
          <ac:grpSpMkLst>
            <pc:docMk/>
            <pc:sldMk cId="564287620" sldId="10391"/>
            <ac:grpSpMk id="9" creationId="{30C13DBC-E620-4390-9A92-647A51612D3D}"/>
          </ac:grpSpMkLst>
        </pc:grpChg>
        <pc:grpChg chg="mod">
          <ac:chgData name="James Oleinik" userId="f60ccf6f-7579-4f92-968b-2920473c966b" providerId="ADAL" clId="{3AAB0D16-BCEF-4E9C-A3D4-0E341D669C2F}" dt="2019-06-07T23:23:28.812" v="726"/>
          <ac:grpSpMkLst>
            <pc:docMk/>
            <pc:sldMk cId="564287620" sldId="10391"/>
            <ac:grpSpMk id="11" creationId="{1DF46D1B-78EA-48CE-B542-12ACF6889814}"/>
          </ac:grpSpMkLst>
        </pc:grpChg>
        <pc:grpChg chg="mod">
          <ac:chgData name="James Oleinik" userId="f60ccf6f-7579-4f92-968b-2920473c966b" providerId="ADAL" clId="{3AAB0D16-BCEF-4E9C-A3D4-0E341D669C2F}" dt="2019-06-07T23:23:28.812" v="726"/>
          <ac:grpSpMkLst>
            <pc:docMk/>
            <pc:sldMk cId="564287620" sldId="10391"/>
            <ac:grpSpMk id="12" creationId="{A07B50E2-02ED-45E0-8A99-1816DE9ED913}"/>
          </ac:grpSpMkLst>
        </pc:grpChg>
        <pc:grpChg chg="mod">
          <ac:chgData name="James Oleinik" userId="f60ccf6f-7579-4f92-968b-2920473c966b" providerId="ADAL" clId="{3AAB0D16-BCEF-4E9C-A3D4-0E341D669C2F}" dt="2019-06-07T23:23:28.812" v="726"/>
          <ac:grpSpMkLst>
            <pc:docMk/>
            <pc:sldMk cId="564287620" sldId="10391"/>
            <ac:grpSpMk id="13" creationId="{0F19F6C2-FA52-48AF-B9A2-4C0F869E519D}"/>
          </ac:grpSpMkLst>
        </pc:grpChg>
        <pc:grpChg chg="mod">
          <ac:chgData name="James Oleinik" userId="f60ccf6f-7579-4f92-968b-2920473c966b" providerId="ADAL" clId="{3AAB0D16-BCEF-4E9C-A3D4-0E341D669C2F}" dt="2019-06-07T23:23:28.812" v="726"/>
          <ac:grpSpMkLst>
            <pc:docMk/>
            <pc:sldMk cId="564287620" sldId="10391"/>
            <ac:grpSpMk id="52" creationId="{16CFF87E-01DF-44FA-882F-3029ED50CB59}"/>
          </ac:grpSpMkLst>
        </pc:grpChg>
        <pc:grpChg chg="add del mod">
          <ac:chgData name="James Oleinik" userId="f60ccf6f-7579-4f92-968b-2920473c966b" providerId="ADAL" clId="{3AAB0D16-BCEF-4E9C-A3D4-0E341D669C2F}" dt="2019-06-08T00:11:53.425" v="991" actId="478"/>
          <ac:grpSpMkLst>
            <pc:docMk/>
            <pc:sldMk cId="564287620" sldId="10391"/>
            <ac:grpSpMk id="64" creationId="{7BBC472C-82F8-4DFB-9F88-FA364B60A908}"/>
          </ac:grpSpMkLst>
        </pc:grpChg>
        <pc:grpChg chg="mod topLvl">
          <ac:chgData name="James Oleinik" userId="f60ccf6f-7579-4f92-968b-2920473c966b" providerId="ADAL" clId="{3AAB0D16-BCEF-4E9C-A3D4-0E341D669C2F}" dt="2019-06-08T00:12:14.263" v="1028" actId="1035"/>
          <ac:grpSpMkLst>
            <pc:docMk/>
            <pc:sldMk cId="564287620" sldId="10391"/>
            <ac:grpSpMk id="66" creationId="{C7567972-F0CC-498F-BFD9-DF6FE6A24761}"/>
          </ac:grpSpMkLst>
        </pc:grpChg>
        <pc:picChg chg="add mod">
          <ac:chgData name="James Oleinik" userId="f60ccf6f-7579-4f92-968b-2920473c966b" providerId="ADAL" clId="{3AAB0D16-BCEF-4E9C-A3D4-0E341D669C2F}" dt="2019-06-08T00:12:53.201" v="1066" actId="1036"/>
          <ac:picMkLst>
            <pc:docMk/>
            <pc:sldMk cId="564287620" sldId="10391"/>
            <ac:picMk id="73" creationId="{B1B8A470-CA4E-4EB3-AAED-B5EF52F22E5F}"/>
          </ac:picMkLst>
        </pc:picChg>
        <pc:cxnChg chg="mod">
          <ac:chgData name="James Oleinik" userId="f60ccf6f-7579-4f92-968b-2920473c966b" providerId="ADAL" clId="{3AAB0D16-BCEF-4E9C-A3D4-0E341D669C2F}" dt="2019-06-07T23:23:28.812" v="726"/>
          <ac:cxnSpMkLst>
            <pc:docMk/>
            <pc:sldMk cId="564287620" sldId="10391"/>
            <ac:cxnSpMk id="16" creationId="{F64BCD31-3D8F-49D8-ABEB-BCA72E2AE9EB}"/>
          </ac:cxnSpMkLst>
        </pc:cxnChg>
        <pc:cxnChg chg="mod">
          <ac:chgData name="James Oleinik" userId="f60ccf6f-7579-4f92-968b-2920473c966b" providerId="ADAL" clId="{3AAB0D16-BCEF-4E9C-A3D4-0E341D669C2F}" dt="2019-06-07T23:23:28.812" v="726"/>
          <ac:cxnSpMkLst>
            <pc:docMk/>
            <pc:sldMk cId="564287620" sldId="10391"/>
            <ac:cxnSpMk id="31" creationId="{B51D91BD-9347-41BB-90C5-961EA003395D}"/>
          </ac:cxnSpMkLst>
        </pc:cxnChg>
        <pc:cxnChg chg="mod">
          <ac:chgData name="James Oleinik" userId="f60ccf6f-7579-4f92-968b-2920473c966b" providerId="ADAL" clId="{3AAB0D16-BCEF-4E9C-A3D4-0E341D669C2F}" dt="2019-06-07T23:23:28.812" v="726"/>
          <ac:cxnSpMkLst>
            <pc:docMk/>
            <pc:sldMk cId="564287620" sldId="10391"/>
            <ac:cxnSpMk id="33" creationId="{3F576772-F766-40EE-BB8B-DFEFA2DD7801}"/>
          </ac:cxnSpMkLst>
        </pc:cxnChg>
        <pc:cxnChg chg="del mod">
          <ac:chgData name="James Oleinik" userId="f60ccf6f-7579-4f92-968b-2920473c966b" providerId="ADAL" clId="{3AAB0D16-BCEF-4E9C-A3D4-0E341D669C2F}" dt="2019-06-07T23:25:24.632" v="820" actId="478"/>
          <ac:cxnSpMkLst>
            <pc:docMk/>
            <pc:sldMk cId="564287620" sldId="10391"/>
            <ac:cxnSpMk id="62" creationId="{A801E104-BABC-4CE7-93AC-478261032766}"/>
          </ac:cxnSpMkLst>
        </pc:cxnChg>
        <pc:cxnChg chg="del mod">
          <ac:chgData name="James Oleinik" userId="f60ccf6f-7579-4f92-968b-2920473c966b" providerId="ADAL" clId="{3AAB0D16-BCEF-4E9C-A3D4-0E341D669C2F}" dt="2019-06-08T00:11:46.996" v="989" actId="478"/>
          <ac:cxnSpMkLst>
            <pc:docMk/>
            <pc:sldMk cId="564287620" sldId="10391"/>
            <ac:cxnSpMk id="67" creationId="{C8F84CA1-55C2-4491-AE8D-280CF8C1F205}"/>
          </ac:cxnSpMkLst>
        </pc:cxnChg>
      </pc:sldChg>
      <pc:sldChg chg="add del ord">
        <pc:chgData name="James Oleinik" userId="f60ccf6f-7579-4f92-968b-2920473c966b" providerId="ADAL" clId="{3AAB0D16-BCEF-4E9C-A3D4-0E341D669C2F}" dt="2019-06-07T23:23:04.302" v="693" actId="2696"/>
        <pc:sldMkLst>
          <pc:docMk/>
          <pc:sldMk cId="3420677797" sldId="10391"/>
        </pc:sldMkLst>
      </pc:sldChg>
      <pc:sldChg chg="addSp delSp modSp add del">
        <pc:chgData name="James Oleinik" userId="f60ccf6f-7579-4f92-968b-2920473c966b" providerId="ADAL" clId="{3AAB0D16-BCEF-4E9C-A3D4-0E341D669C2F}" dt="2019-06-07T23:23:04.302" v="693" actId="2696"/>
        <pc:sldMkLst>
          <pc:docMk/>
          <pc:sldMk cId="554553294" sldId="10392"/>
        </pc:sldMkLst>
        <pc:spChg chg="mod">
          <ac:chgData name="James Oleinik" userId="f60ccf6f-7579-4f92-968b-2920473c966b" providerId="ADAL" clId="{3AAB0D16-BCEF-4E9C-A3D4-0E341D669C2F}" dt="2019-06-07T23:22:11.698" v="661" actId="20577"/>
          <ac:spMkLst>
            <pc:docMk/>
            <pc:sldMk cId="554553294" sldId="10392"/>
            <ac:spMk id="2" creationId="{21C6CC43-AB16-413B-84D2-842C80A5D3D2}"/>
          </ac:spMkLst>
        </pc:spChg>
        <pc:spChg chg="del">
          <ac:chgData name="James Oleinik" userId="f60ccf6f-7579-4f92-968b-2920473c966b" providerId="ADAL" clId="{3AAB0D16-BCEF-4E9C-A3D4-0E341D669C2F}" dt="2019-06-07T23:21:44.849" v="612" actId="478"/>
          <ac:spMkLst>
            <pc:docMk/>
            <pc:sldMk cId="554553294" sldId="10392"/>
            <ac:spMk id="18" creationId="{5BC881D1-7544-4355-BCBB-C1BCD2E69A21}"/>
          </ac:spMkLst>
        </pc:spChg>
        <pc:spChg chg="mod">
          <ac:chgData name="James Oleinik" userId="f60ccf6f-7579-4f92-968b-2920473c966b" providerId="ADAL" clId="{3AAB0D16-BCEF-4E9C-A3D4-0E341D669C2F}" dt="2019-06-07T23:22:46.152" v="692" actId="1076"/>
          <ac:spMkLst>
            <pc:docMk/>
            <pc:sldMk cId="554553294" sldId="10392"/>
            <ac:spMk id="19" creationId="{1C8EF366-DE38-4CB8-8EC5-26ABA68128D3}"/>
          </ac:spMkLst>
        </pc:spChg>
        <pc:spChg chg="mod">
          <ac:chgData name="James Oleinik" userId="f60ccf6f-7579-4f92-968b-2920473c966b" providerId="ADAL" clId="{3AAB0D16-BCEF-4E9C-A3D4-0E341D669C2F}" dt="2019-06-07T23:21:48.926" v="613" actId="14100"/>
          <ac:spMkLst>
            <pc:docMk/>
            <pc:sldMk cId="554553294" sldId="10392"/>
            <ac:spMk id="61" creationId="{A3A4D691-57D2-4B99-B222-027B2D4DA41C}"/>
          </ac:spMkLst>
        </pc:spChg>
        <pc:spChg chg="add mod">
          <ac:chgData name="James Oleinik" userId="f60ccf6f-7579-4f92-968b-2920473c966b" providerId="ADAL" clId="{3AAB0D16-BCEF-4E9C-A3D4-0E341D669C2F}" dt="2019-06-07T23:21:37.685" v="610" actId="1076"/>
          <ac:spMkLst>
            <pc:docMk/>
            <pc:sldMk cId="554553294" sldId="10392"/>
            <ac:spMk id="65" creationId="{16E6C8D8-BB55-42E7-A808-857D43E52148}"/>
          </ac:spMkLst>
        </pc:spChg>
      </pc:sldChg>
      <pc:sldChg chg="addSp delSp modSp add">
        <pc:chgData name="James Oleinik" userId="f60ccf6f-7579-4f92-968b-2920473c966b" providerId="ADAL" clId="{3AAB0D16-BCEF-4E9C-A3D4-0E341D669C2F}" dt="2019-06-08T00:13:26.862" v="1075"/>
        <pc:sldMkLst>
          <pc:docMk/>
          <pc:sldMk cId="1012509234" sldId="10392"/>
        </pc:sldMkLst>
        <pc:spChg chg="del">
          <ac:chgData name="James Oleinik" userId="f60ccf6f-7579-4f92-968b-2920473c966b" providerId="ADAL" clId="{3AAB0D16-BCEF-4E9C-A3D4-0E341D669C2F}" dt="2019-06-07T23:24:49.693" v="787" actId="478"/>
          <ac:spMkLst>
            <pc:docMk/>
            <pc:sldMk cId="1012509234" sldId="10392"/>
            <ac:spMk id="7" creationId="{C98DBD00-6F4C-4DC7-B01C-C1D939FA54A4}"/>
          </ac:spMkLst>
        </pc:spChg>
        <pc:spChg chg="del">
          <ac:chgData name="James Oleinik" userId="f60ccf6f-7579-4f92-968b-2920473c966b" providerId="ADAL" clId="{3AAB0D16-BCEF-4E9C-A3D4-0E341D669C2F}" dt="2019-06-07T23:24:47.729" v="786" actId="478"/>
          <ac:spMkLst>
            <pc:docMk/>
            <pc:sldMk cId="1012509234" sldId="10392"/>
            <ac:spMk id="8" creationId="{18E2956D-7152-4660-9648-F810C38490B8}"/>
          </ac:spMkLst>
        </pc:spChg>
        <pc:spChg chg="del">
          <ac:chgData name="James Oleinik" userId="f60ccf6f-7579-4f92-968b-2920473c966b" providerId="ADAL" clId="{3AAB0D16-BCEF-4E9C-A3D4-0E341D669C2F}" dt="2019-06-07T23:24:47.729" v="786" actId="478"/>
          <ac:spMkLst>
            <pc:docMk/>
            <pc:sldMk cId="1012509234" sldId="10392"/>
            <ac:spMk id="14" creationId="{B6C114D0-3DC2-480D-B2EA-5A169527C109}"/>
          </ac:spMkLst>
        </pc:spChg>
        <pc:spChg chg="mod ord">
          <ac:chgData name="James Oleinik" userId="f60ccf6f-7579-4f92-968b-2920473c966b" providerId="ADAL" clId="{3AAB0D16-BCEF-4E9C-A3D4-0E341D669C2F}" dt="2019-06-07T23:25:06.634" v="818" actId="1036"/>
          <ac:spMkLst>
            <pc:docMk/>
            <pc:sldMk cId="1012509234" sldId="10392"/>
            <ac:spMk id="19" creationId="{1C8EF366-DE38-4CB8-8EC5-26ABA68128D3}"/>
          </ac:spMkLst>
        </pc:spChg>
        <pc:spChg chg="del">
          <ac:chgData name="James Oleinik" userId="f60ccf6f-7579-4f92-968b-2920473c966b" providerId="ADAL" clId="{3AAB0D16-BCEF-4E9C-A3D4-0E341D669C2F}" dt="2019-06-07T23:24:47.729" v="786" actId="478"/>
          <ac:spMkLst>
            <pc:docMk/>
            <pc:sldMk cId="1012509234" sldId="10392"/>
            <ac:spMk id="22" creationId="{AAD28472-D583-4196-BE0F-8F8204384983}"/>
          </ac:spMkLst>
        </pc:spChg>
        <pc:spChg chg="del">
          <ac:chgData name="James Oleinik" userId="f60ccf6f-7579-4f92-968b-2920473c966b" providerId="ADAL" clId="{3AAB0D16-BCEF-4E9C-A3D4-0E341D669C2F}" dt="2019-06-07T23:24:49.693" v="787" actId="478"/>
          <ac:spMkLst>
            <pc:docMk/>
            <pc:sldMk cId="1012509234" sldId="10392"/>
            <ac:spMk id="37" creationId="{16C57D54-6767-4491-8E08-516DDEA75FCB}"/>
          </ac:spMkLst>
        </pc:spChg>
        <pc:spChg chg="del">
          <ac:chgData name="James Oleinik" userId="f60ccf6f-7579-4f92-968b-2920473c966b" providerId="ADAL" clId="{3AAB0D16-BCEF-4E9C-A3D4-0E341D669C2F}" dt="2019-06-07T23:24:47.729" v="786" actId="478"/>
          <ac:spMkLst>
            <pc:docMk/>
            <pc:sldMk cId="1012509234" sldId="10392"/>
            <ac:spMk id="38" creationId="{4E9B8DAA-811E-4630-ADB9-1C7311989689}"/>
          </ac:spMkLst>
        </pc:spChg>
        <pc:spChg chg="del">
          <ac:chgData name="James Oleinik" userId="f60ccf6f-7579-4f92-968b-2920473c966b" providerId="ADAL" clId="{3AAB0D16-BCEF-4E9C-A3D4-0E341D669C2F}" dt="2019-06-07T23:24:49.693" v="787" actId="478"/>
          <ac:spMkLst>
            <pc:docMk/>
            <pc:sldMk cId="1012509234" sldId="10392"/>
            <ac:spMk id="39" creationId="{8A4ED789-1F32-4525-AD34-5D1180817715}"/>
          </ac:spMkLst>
        </pc:spChg>
        <pc:spChg chg="del">
          <ac:chgData name="James Oleinik" userId="f60ccf6f-7579-4f92-968b-2920473c966b" providerId="ADAL" clId="{3AAB0D16-BCEF-4E9C-A3D4-0E341D669C2F}" dt="2019-06-07T23:24:47.729" v="786" actId="478"/>
          <ac:spMkLst>
            <pc:docMk/>
            <pc:sldMk cId="1012509234" sldId="10392"/>
            <ac:spMk id="44" creationId="{BC8B32E1-844E-4D01-9CC4-348C1C0C44D2}"/>
          </ac:spMkLst>
        </pc:spChg>
        <pc:spChg chg="del">
          <ac:chgData name="James Oleinik" userId="f60ccf6f-7579-4f92-968b-2920473c966b" providerId="ADAL" clId="{3AAB0D16-BCEF-4E9C-A3D4-0E341D669C2F}" dt="2019-06-07T23:24:47.729" v="786" actId="478"/>
          <ac:spMkLst>
            <pc:docMk/>
            <pc:sldMk cId="1012509234" sldId="10392"/>
            <ac:spMk id="45" creationId="{E2E5A10B-E724-43A6-B322-F7D4A794B9AB}"/>
          </ac:spMkLst>
        </pc:spChg>
        <pc:spChg chg="del">
          <ac:chgData name="James Oleinik" userId="f60ccf6f-7579-4f92-968b-2920473c966b" providerId="ADAL" clId="{3AAB0D16-BCEF-4E9C-A3D4-0E341D669C2F}" dt="2019-06-07T23:24:47.729" v="786" actId="478"/>
          <ac:spMkLst>
            <pc:docMk/>
            <pc:sldMk cId="1012509234" sldId="10392"/>
            <ac:spMk id="46" creationId="{866AD69D-CA78-4678-9F17-B79113886491}"/>
          </ac:spMkLst>
        </pc:spChg>
        <pc:spChg chg="del">
          <ac:chgData name="James Oleinik" userId="f60ccf6f-7579-4f92-968b-2920473c966b" providerId="ADAL" clId="{3AAB0D16-BCEF-4E9C-A3D4-0E341D669C2F}" dt="2019-06-07T23:24:47.729" v="786" actId="478"/>
          <ac:spMkLst>
            <pc:docMk/>
            <pc:sldMk cId="1012509234" sldId="10392"/>
            <ac:spMk id="47" creationId="{55ABE3F0-6D9D-4DC2-8752-E91EBB8FCF28}"/>
          </ac:spMkLst>
        </pc:spChg>
        <pc:spChg chg="del">
          <ac:chgData name="James Oleinik" userId="f60ccf6f-7579-4f92-968b-2920473c966b" providerId="ADAL" clId="{3AAB0D16-BCEF-4E9C-A3D4-0E341D669C2F}" dt="2019-06-07T23:24:49.693" v="787" actId="478"/>
          <ac:spMkLst>
            <pc:docMk/>
            <pc:sldMk cId="1012509234" sldId="10392"/>
            <ac:spMk id="48" creationId="{A6DC0877-86D3-4DCD-B735-F20B905755F1}"/>
          </ac:spMkLst>
        </pc:spChg>
        <pc:spChg chg="del">
          <ac:chgData name="James Oleinik" userId="f60ccf6f-7579-4f92-968b-2920473c966b" providerId="ADAL" clId="{3AAB0D16-BCEF-4E9C-A3D4-0E341D669C2F}" dt="2019-06-07T23:24:47.729" v="786" actId="478"/>
          <ac:spMkLst>
            <pc:docMk/>
            <pc:sldMk cId="1012509234" sldId="10392"/>
            <ac:spMk id="59" creationId="{4786972D-D4AD-4AC6-9D69-D6C7EF599E30}"/>
          </ac:spMkLst>
        </pc:spChg>
        <pc:spChg chg="del">
          <ac:chgData name="James Oleinik" userId="f60ccf6f-7579-4f92-968b-2920473c966b" providerId="ADAL" clId="{3AAB0D16-BCEF-4E9C-A3D4-0E341D669C2F}" dt="2019-06-07T23:24:47.729" v="786" actId="478"/>
          <ac:spMkLst>
            <pc:docMk/>
            <pc:sldMk cId="1012509234" sldId="10392"/>
            <ac:spMk id="60" creationId="{8776C238-A3B3-44DE-B80F-FE6EC2FADE10}"/>
          </ac:spMkLst>
        </pc:spChg>
        <pc:spChg chg="mod ord">
          <ac:chgData name="James Oleinik" userId="f60ccf6f-7579-4f92-968b-2920473c966b" providerId="ADAL" clId="{3AAB0D16-BCEF-4E9C-A3D4-0E341D669C2F}" dt="2019-06-07T23:25:06.634" v="818" actId="1036"/>
          <ac:spMkLst>
            <pc:docMk/>
            <pc:sldMk cId="1012509234" sldId="10392"/>
            <ac:spMk id="61" creationId="{A3A4D691-57D2-4B99-B222-027B2D4DA41C}"/>
          </ac:spMkLst>
        </pc:spChg>
        <pc:spChg chg="del">
          <ac:chgData name="James Oleinik" userId="f60ccf6f-7579-4f92-968b-2920473c966b" providerId="ADAL" clId="{3AAB0D16-BCEF-4E9C-A3D4-0E341D669C2F}" dt="2019-06-07T23:24:47.729" v="786" actId="478"/>
          <ac:spMkLst>
            <pc:docMk/>
            <pc:sldMk cId="1012509234" sldId="10392"/>
            <ac:spMk id="64" creationId="{F71306B7-043B-45C5-A36C-5FB474FE2C86}"/>
          </ac:spMkLst>
        </pc:spChg>
        <pc:spChg chg="mod ord">
          <ac:chgData name="James Oleinik" userId="f60ccf6f-7579-4f92-968b-2920473c966b" providerId="ADAL" clId="{3AAB0D16-BCEF-4E9C-A3D4-0E341D669C2F}" dt="2019-06-07T23:25:06.634" v="818" actId="1036"/>
          <ac:spMkLst>
            <pc:docMk/>
            <pc:sldMk cId="1012509234" sldId="10392"/>
            <ac:spMk id="65" creationId="{16E6C8D8-BB55-42E7-A808-857D43E52148}"/>
          </ac:spMkLst>
        </pc:spChg>
        <pc:spChg chg="add">
          <ac:chgData name="James Oleinik" userId="f60ccf6f-7579-4f92-968b-2920473c966b" providerId="ADAL" clId="{3AAB0D16-BCEF-4E9C-A3D4-0E341D669C2F}" dt="2019-06-07T23:24:50.303" v="788"/>
          <ac:spMkLst>
            <pc:docMk/>
            <pc:sldMk cId="1012509234" sldId="10392"/>
            <ac:spMk id="66" creationId="{63008EDA-0D1F-4001-90A2-55AD1198C8E1}"/>
          </ac:spMkLst>
        </pc:spChg>
        <pc:spChg chg="add">
          <ac:chgData name="James Oleinik" userId="f60ccf6f-7579-4f92-968b-2920473c966b" providerId="ADAL" clId="{3AAB0D16-BCEF-4E9C-A3D4-0E341D669C2F}" dt="2019-06-07T23:24:50.303" v="788"/>
          <ac:spMkLst>
            <pc:docMk/>
            <pc:sldMk cId="1012509234" sldId="10392"/>
            <ac:spMk id="69" creationId="{BD872C97-95A3-49D2-9E88-051EAB9E7180}"/>
          </ac:spMkLst>
        </pc:spChg>
        <pc:spChg chg="add">
          <ac:chgData name="James Oleinik" userId="f60ccf6f-7579-4f92-968b-2920473c966b" providerId="ADAL" clId="{3AAB0D16-BCEF-4E9C-A3D4-0E341D669C2F}" dt="2019-06-07T23:24:50.303" v="788"/>
          <ac:spMkLst>
            <pc:docMk/>
            <pc:sldMk cId="1012509234" sldId="10392"/>
            <ac:spMk id="71" creationId="{255C2FEC-BA01-485D-B8A9-2E51E9169377}"/>
          </ac:spMkLst>
        </pc:spChg>
        <pc:spChg chg="add del">
          <ac:chgData name="James Oleinik" userId="f60ccf6f-7579-4f92-968b-2920473c966b" providerId="ADAL" clId="{3AAB0D16-BCEF-4E9C-A3D4-0E341D669C2F}" dt="2019-06-08T00:13:26.575" v="1074" actId="478"/>
          <ac:spMkLst>
            <pc:docMk/>
            <pc:sldMk cId="1012509234" sldId="10392"/>
            <ac:spMk id="72" creationId="{EECD0C96-2AB5-4E25-AED2-0592E5C5E1E3}"/>
          </ac:spMkLst>
        </pc:spChg>
        <pc:spChg chg="add">
          <ac:chgData name="James Oleinik" userId="f60ccf6f-7579-4f92-968b-2920473c966b" providerId="ADAL" clId="{3AAB0D16-BCEF-4E9C-A3D4-0E341D669C2F}" dt="2019-06-07T23:24:50.303" v="788"/>
          <ac:spMkLst>
            <pc:docMk/>
            <pc:sldMk cId="1012509234" sldId="10392"/>
            <ac:spMk id="73" creationId="{AFF2FD03-C02F-4EF5-83EF-B478D1111B48}"/>
          </ac:spMkLst>
        </pc:spChg>
        <pc:spChg chg="add">
          <ac:chgData name="James Oleinik" userId="f60ccf6f-7579-4f92-968b-2920473c966b" providerId="ADAL" clId="{3AAB0D16-BCEF-4E9C-A3D4-0E341D669C2F}" dt="2019-06-07T23:24:50.303" v="788"/>
          <ac:spMkLst>
            <pc:docMk/>
            <pc:sldMk cId="1012509234" sldId="10392"/>
            <ac:spMk id="74" creationId="{415B6968-75E7-4385-A452-6F3D36EDB337}"/>
          </ac:spMkLst>
        </pc:spChg>
        <pc:spChg chg="add del">
          <ac:chgData name="James Oleinik" userId="f60ccf6f-7579-4f92-968b-2920473c966b" providerId="ADAL" clId="{3AAB0D16-BCEF-4E9C-A3D4-0E341D669C2F}" dt="2019-06-08T00:13:26.575" v="1074" actId="478"/>
          <ac:spMkLst>
            <pc:docMk/>
            <pc:sldMk cId="1012509234" sldId="10392"/>
            <ac:spMk id="77" creationId="{960A805C-0B8D-4E9E-9BD8-04EB8FA0E33A}"/>
          </ac:spMkLst>
        </pc:spChg>
        <pc:spChg chg="add del">
          <ac:chgData name="James Oleinik" userId="f60ccf6f-7579-4f92-968b-2920473c966b" providerId="ADAL" clId="{3AAB0D16-BCEF-4E9C-A3D4-0E341D669C2F}" dt="2019-06-08T00:13:26.575" v="1074" actId="478"/>
          <ac:spMkLst>
            <pc:docMk/>
            <pc:sldMk cId="1012509234" sldId="10392"/>
            <ac:spMk id="78" creationId="{81E74983-0B27-4706-94BF-BECFD96B53C5}"/>
          </ac:spMkLst>
        </pc:spChg>
        <pc:spChg chg="add">
          <ac:chgData name="James Oleinik" userId="f60ccf6f-7579-4f92-968b-2920473c966b" providerId="ADAL" clId="{3AAB0D16-BCEF-4E9C-A3D4-0E341D669C2F}" dt="2019-06-07T23:24:50.303" v="788"/>
          <ac:spMkLst>
            <pc:docMk/>
            <pc:sldMk cId="1012509234" sldId="10392"/>
            <ac:spMk id="79" creationId="{6ED3AB18-48DE-4199-B939-BDC030192DC3}"/>
          </ac:spMkLst>
        </pc:spChg>
        <pc:spChg chg="add">
          <ac:chgData name="James Oleinik" userId="f60ccf6f-7579-4f92-968b-2920473c966b" providerId="ADAL" clId="{3AAB0D16-BCEF-4E9C-A3D4-0E341D669C2F}" dt="2019-06-07T23:24:50.303" v="788"/>
          <ac:spMkLst>
            <pc:docMk/>
            <pc:sldMk cId="1012509234" sldId="10392"/>
            <ac:spMk id="89" creationId="{540AC348-80F2-424C-A9BA-AD30925E1355}"/>
          </ac:spMkLst>
        </pc:spChg>
        <pc:spChg chg="add del">
          <ac:chgData name="James Oleinik" userId="f60ccf6f-7579-4f92-968b-2920473c966b" providerId="ADAL" clId="{3AAB0D16-BCEF-4E9C-A3D4-0E341D669C2F}" dt="2019-06-08T00:13:26.575" v="1074" actId="478"/>
          <ac:spMkLst>
            <pc:docMk/>
            <pc:sldMk cId="1012509234" sldId="10392"/>
            <ac:spMk id="96" creationId="{6B8FC193-E8EC-461E-A808-580FCAA8A0F5}"/>
          </ac:spMkLst>
        </pc:spChg>
        <pc:spChg chg="add del">
          <ac:chgData name="James Oleinik" userId="f60ccf6f-7579-4f92-968b-2920473c966b" providerId="ADAL" clId="{3AAB0D16-BCEF-4E9C-A3D4-0E341D669C2F}" dt="2019-06-08T00:13:26.575" v="1074" actId="478"/>
          <ac:spMkLst>
            <pc:docMk/>
            <pc:sldMk cId="1012509234" sldId="10392"/>
            <ac:spMk id="104" creationId="{8C009D53-5B05-4A73-9FAA-503125544DB0}"/>
          </ac:spMkLst>
        </pc:spChg>
        <pc:spChg chg="add del">
          <ac:chgData name="James Oleinik" userId="f60ccf6f-7579-4f92-968b-2920473c966b" providerId="ADAL" clId="{3AAB0D16-BCEF-4E9C-A3D4-0E341D669C2F}" dt="2019-06-08T00:13:26.575" v="1074" actId="478"/>
          <ac:spMkLst>
            <pc:docMk/>
            <pc:sldMk cId="1012509234" sldId="10392"/>
            <ac:spMk id="105" creationId="{94E826B3-ED75-4E74-BDFD-35B3D6DCED39}"/>
          </ac:spMkLst>
        </pc:spChg>
        <pc:spChg chg="add del">
          <ac:chgData name="James Oleinik" userId="f60ccf6f-7579-4f92-968b-2920473c966b" providerId="ADAL" clId="{3AAB0D16-BCEF-4E9C-A3D4-0E341D669C2F}" dt="2019-06-08T00:13:26.575" v="1074" actId="478"/>
          <ac:spMkLst>
            <pc:docMk/>
            <pc:sldMk cId="1012509234" sldId="10392"/>
            <ac:spMk id="106" creationId="{66FDF4C3-408A-401A-B48A-A847B8E1E39F}"/>
          </ac:spMkLst>
        </pc:spChg>
        <pc:spChg chg="add">
          <ac:chgData name="James Oleinik" userId="f60ccf6f-7579-4f92-968b-2920473c966b" providerId="ADAL" clId="{3AAB0D16-BCEF-4E9C-A3D4-0E341D669C2F}" dt="2019-06-07T23:24:50.303" v="788"/>
          <ac:spMkLst>
            <pc:docMk/>
            <pc:sldMk cId="1012509234" sldId="10392"/>
            <ac:spMk id="107" creationId="{B2636815-9664-4828-8D11-E40B4309B4E3}"/>
          </ac:spMkLst>
        </pc:spChg>
        <pc:spChg chg="add">
          <ac:chgData name="James Oleinik" userId="f60ccf6f-7579-4f92-968b-2920473c966b" providerId="ADAL" clId="{3AAB0D16-BCEF-4E9C-A3D4-0E341D669C2F}" dt="2019-06-07T23:24:50.303" v="788"/>
          <ac:spMkLst>
            <pc:docMk/>
            <pc:sldMk cId="1012509234" sldId="10392"/>
            <ac:spMk id="108" creationId="{C447FF79-8F5B-4E60-971C-3743D67A07CE}"/>
          </ac:spMkLst>
        </pc:spChg>
        <pc:spChg chg="add">
          <ac:chgData name="James Oleinik" userId="f60ccf6f-7579-4f92-968b-2920473c966b" providerId="ADAL" clId="{3AAB0D16-BCEF-4E9C-A3D4-0E341D669C2F}" dt="2019-06-07T23:24:50.303" v="788"/>
          <ac:spMkLst>
            <pc:docMk/>
            <pc:sldMk cId="1012509234" sldId="10392"/>
            <ac:spMk id="109" creationId="{F627FECF-DC5D-4702-85B8-3920544BCF6E}"/>
          </ac:spMkLst>
        </pc:spChg>
        <pc:spChg chg="add">
          <ac:chgData name="James Oleinik" userId="f60ccf6f-7579-4f92-968b-2920473c966b" providerId="ADAL" clId="{3AAB0D16-BCEF-4E9C-A3D4-0E341D669C2F}" dt="2019-06-07T23:24:50.303" v="788"/>
          <ac:spMkLst>
            <pc:docMk/>
            <pc:sldMk cId="1012509234" sldId="10392"/>
            <ac:spMk id="110" creationId="{9A007832-52D8-4D01-BA9C-F995FBD84595}"/>
          </ac:spMkLst>
        </pc:spChg>
        <pc:spChg chg="add">
          <ac:chgData name="James Oleinik" userId="f60ccf6f-7579-4f92-968b-2920473c966b" providerId="ADAL" clId="{3AAB0D16-BCEF-4E9C-A3D4-0E341D669C2F}" dt="2019-06-08T00:13:26.862" v="1075"/>
          <ac:spMkLst>
            <pc:docMk/>
            <pc:sldMk cId="1012509234" sldId="10392"/>
            <ac:spMk id="111" creationId="{79518049-64F8-484E-B318-28B1F7A66585}"/>
          </ac:spMkLst>
        </pc:spChg>
        <pc:spChg chg="add">
          <ac:chgData name="James Oleinik" userId="f60ccf6f-7579-4f92-968b-2920473c966b" providerId="ADAL" clId="{3AAB0D16-BCEF-4E9C-A3D4-0E341D669C2F}" dt="2019-06-08T00:13:26.862" v="1075"/>
          <ac:spMkLst>
            <pc:docMk/>
            <pc:sldMk cId="1012509234" sldId="10392"/>
            <ac:spMk id="112" creationId="{C4749EE2-C1DD-4850-BDCB-B09D7A22DADC}"/>
          </ac:spMkLst>
        </pc:spChg>
        <pc:spChg chg="add">
          <ac:chgData name="James Oleinik" userId="f60ccf6f-7579-4f92-968b-2920473c966b" providerId="ADAL" clId="{3AAB0D16-BCEF-4E9C-A3D4-0E341D669C2F}" dt="2019-06-08T00:13:26.862" v="1075"/>
          <ac:spMkLst>
            <pc:docMk/>
            <pc:sldMk cId="1012509234" sldId="10392"/>
            <ac:spMk id="113" creationId="{6F796AF3-274C-481A-AF79-FB6F2AA0D726}"/>
          </ac:spMkLst>
        </pc:spChg>
        <pc:spChg chg="add">
          <ac:chgData name="James Oleinik" userId="f60ccf6f-7579-4f92-968b-2920473c966b" providerId="ADAL" clId="{3AAB0D16-BCEF-4E9C-A3D4-0E341D669C2F}" dt="2019-06-08T00:13:26.862" v="1075"/>
          <ac:spMkLst>
            <pc:docMk/>
            <pc:sldMk cId="1012509234" sldId="10392"/>
            <ac:spMk id="114" creationId="{6F420BDB-EC4C-4674-BBC3-6A8BD1CD196D}"/>
          </ac:spMkLst>
        </pc:spChg>
        <pc:spChg chg="add">
          <ac:chgData name="James Oleinik" userId="f60ccf6f-7579-4f92-968b-2920473c966b" providerId="ADAL" clId="{3AAB0D16-BCEF-4E9C-A3D4-0E341D669C2F}" dt="2019-06-08T00:13:26.862" v="1075"/>
          <ac:spMkLst>
            <pc:docMk/>
            <pc:sldMk cId="1012509234" sldId="10392"/>
            <ac:spMk id="115" creationId="{479D389C-C26A-4319-9FA2-03678625767B}"/>
          </ac:spMkLst>
        </pc:spChg>
        <pc:spChg chg="add">
          <ac:chgData name="James Oleinik" userId="f60ccf6f-7579-4f92-968b-2920473c966b" providerId="ADAL" clId="{3AAB0D16-BCEF-4E9C-A3D4-0E341D669C2F}" dt="2019-06-08T00:13:26.862" v="1075"/>
          <ac:spMkLst>
            <pc:docMk/>
            <pc:sldMk cId="1012509234" sldId="10392"/>
            <ac:spMk id="116" creationId="{9A017203-2988-4747-85F2-897C813D7586}"/>
          </ac:spMkLst>
        </pc:spChg>
        <pc:spChg chg="add">
          <ac:chgData name="James Oleinik" userId="f60ccf6f-7579-4f92-968b-2920473c966b" providerId="ADAL" clId="{3AAB0D16-BCEF-4E9C-A3D4-0E341D669C2F}" dt="2019-06-08T00:13:26.862" v="1075"/>
          <ac:spMkLst>
            <pc:docMk/>
            <pc:sldMk cId="1012509234" sldId="10392"/>
            <ac:spMk id="117" creationId="{60AA0971-89E4-4D26-B814-6BC105245FE2}"/>
          </ac:spMkLst>
        </pc:spChg>
        <pc:spChg chg="add">
          <ac:chgData name="James Oleinik" userId="f60ccf6f-7579-4f92-968b-2920473c966b" providerId="ADAL" clId="{3AAB0D16-BCEF-4E9C-A3D4-0E341D669C2F}" dt="2019-06-08T00:13:26.862" v="1075"/>
          <ac:spMkLst>
            <pc:docMk/>
            <pc:sldMk cId="1012509234" sldId="10392"/>
            <ac:spMk id="123" creationId="{01C0865B-C682-4D7A-BE87-953730B83E61}"/>
          </ac:spMkLst>
        </pc:spChg>
        <pc:grpChg chg="del">
          <ac:chgData name="James Oleinik" userId="f60ccf6f-7579-4f92-968b-2920473c966b" providerId="ADAL" clId="{3AAB0D16-BCEF-4E9C-A3D4-0E341D669C2F}" dt="2019-06-07T23:24:47.729" v="786" actId="478"/>
          <ac:grpSpMkLst>
            <pc:docMk/>
            <pc:sldMk cId="1012509234" sldId="10392"/>
            <ac:grpSpMk id="9" creationId="{30C13DBC-E620-4390-9A92-647A51612D3D}"/>
          </ac:grpSpMkLst>
        </pc:grpChg>
        <pc:grpChg chg="del">
          <ac:chgData name="James Oleinik" userId="f60ccf6f-7579-4f92-968b-2920473c966b" providerId="ADAL" clId="{3AAB0D16-BCEF-4E9C-A3D4-0E341D669C2F}" dt="2019-06-07T23:24:47.729" v="786" actId="478"/>
          <ac:grpSpMkLst>
            <pc:docMk/>
            <pc:sldMk cId="1012509234" sldId="10392"/>
            <ac:grpSpMk id="11" creationId="{1DF46D1B-78EA-48CE-B542-12ACF6889814}"/>
          </ac:grpSpMkLst>
        </pc:grpChg>
        <pc:grpChg chg="del">
          <ac:chgData name="James Oleinik" userId="f60ccf6f-7579-4f92-968b-2920473c966b" providerId="ADAL" clId="{3AAB0D16-BCEF-4E9C-A3D4-0E341D669C2F}" dt="2019-06-07T23:24:49.693" v="787" actId="478"/>
          <ac:grpSpMkLst>
            <pc:docMk/>
            <pc:sldMk cId="1012509234" sldId="10392"/>
            <ac:grpSpMk id="12" creationId="{A07B50E2-02ED-45E0-8A99-1816DE9ED913}"/>
          </ac:grpSpMkLst>
        </pc:grpChg>
        <pc:grpChg chg="del">
          <ac:chgData name="James Oleinik" userId="f60ccf6f-7579-4f92-968b-2920473c966b" providerId="ADAL" clId="{3AAB0D16-BCEF-4E9C-A3D4-0E341D669C2F}" dt="2019-06-07T23:24:47.729" v="786" actId="478"/>
          <ac:grpSpMkLst>
            <pc:docMk/>
            <pc:sldMk cId="1012509234" sldId="10392"/>
            <ac:grpSpMk id="13" creationId="{0F19F6C2-FA52-48AF-B9A2-4C0F869E519D}"/>
          </ac:grpSpMkLst>
        </pc:grpChg>
        <pc:grpChg chg="del">
          <ac:chgData name="James Oleinik" userId="f60ccf6f-7579-4f92-968b-2920473c966b" providerId="ADAL" clId="{3AAB0D16-BCEF-4E9C-A3D4-0E341D669C2F}" dt="2019-06-07T23:24:49.693" v="787" actId="478"/>
          <ac:grpSpMkLst>
            <pc:docMk/>
            <pc:sldMk cId="1012509234" sldId="10392"/>
            <ac:grpSpMk id="52" creationId="{16CFF87E-01DF-44FA-882F-3029ED50CB59}"/>
          </ac:grpSpMkLst>
        </pc:grpChg>
        <pc:grpChg chg="add">
          <ac:chgData name="James Oleinik" userId="f60ccf6f-7579-4f92-968b-2920473c966b" providerId="ADAL" clId="{3AAB0D16-BCEF-4E9C-A3D4-0E341D669C2F}" dt="2019-06-07T23:24:50.303" v="788"/>
          <ac:grpSpMkLst>
            <pc:docMk/>
            <pc:sldMk cId="1012509234" sldId="10392"/>
            <ac:grpSpMk id="80" creationId="{1502A9A7-8330-4C86-8A6A-8F13C764C234}"/>
          </ac:grpSpMkLst>
        </pc:grpChg>
        <pc:grpChg chg="add">
          <ac:chgData name="James Oleinik" userId="f60ccf6f-7579-4f92-968b-2920473c966b" providerId="ADAL" clId="{3AAB0D16-BCEF-4E9C-A3D4-0E341D669C2F}" dt="2019-06-07T23:24:50.303" v="788"/>
          <ac:grpSpMkLst>
            <pc:docMk/>
            <pc:sldMk cId="1012509234" sldId="10392"/>
            <ac:grpSpMk id="83" creationId="{FE271453-BF61-42BF-A01A-E711431B11A3}"/>
          </ac:grpSpMkLst>
        </pc:grpChg>
        <pc:grpChg chg="add">
          <ac:chgData name="James Oleinik" userId="f60ccf6f-7579-4f92-968b-2920473c966b" providerId="ADAL" clId="{3AAB0D16-BCEF-4E9C-A3D4-0E341D669C2F}" dt="2019-06-07T23:24:50.303" v="788"/>
          <ac:grpSpMkLst>
            <pc:docMk/>
            <pc:sldMk cId="1012509234" sldId="10392"/>
            <ac:grpSpMk id="86" creationId="{B1B7FFA1-18EE-4F50-B923-DE04C4B9D4AB}"/>
          </ac:grpSpMkLst>
        </pc:grpChg>
        <pc:grpChg chg="add del">
          <ac:chgData name="James Oleinik" userId="f60ccf6f-7579-4f92-968b-2920473c966b" providerId="ADAL" clId="{3AAB0D16-BCEF-4E9C-A3D4-0E341D669C2F}" dt="2019-06-08T00:13:26.575" v="1074" actId="478"/>
          <ac:grpSpMkLst>
            <pc:docMk/>
            <pc:sldMk cId="1012509234" sldId="10392"/>
            <ac:grpSpMk id="90" creationId="{CE1533F1-6572-4449-9BB8-E6941CE3A9A1}"/>
          </ac:grpSpMkLst>
        </pc:grpChg>
        <pc:grpChg chg="add">
          <ac:chgData name="James Oleinik" userId="f60ccf6f-7579-4f92-968b-2920473c966b" providerId="ADAL" clId="{3AAB0D16-BCEF-4E9C-A3D4-0E341D669C2F}" dt="2019-06-07T23:24:50.303" v="788"/>
          <ac:grpSpMkLst>
            <pc:docMk/>
            <pc:sldMk cId="1012509234" sldId="10392"/>
            <ac:grpSpMk id="97" creationId="{9833EFD5-DBEB-4D73-8FED-6FA1D9BAE2D3}"/>
          </ac:grpSpMkLst>
        </pc:grpChg>
        <pc:grpChg chg="add">
          <ac:chgData name="James Oleinik" userId="f60ccf6f-7579-4f92-968b-2920473c966b" providerId="ADAL" clId="{3AAB0D16-BCEF-4E9C-A3D4-0E341D669C2F}" dt="2019-06-08T00:13:26.862" v="1075"/>
          <ac:grpSpMkLst>
            <pc:docMk/>
            <pc:sldMk cId="1012509234" sldId="10392"/>
            <ac:grpSpMk id="118" creationId="{7204E11E-E939-4E37-B631-E0D95500E6B1}"/>
          </ac:grpSpMkLst>
        </pc:grpChg>
        <pc:picChg chg="add">
          <ac:chgData name="James Oleinik" userId="f60ccf6f-7579-4f92-968b-2920473c966b" providerId="ADAL" clId="{3AAB0D16-BCEF-4E9C-A3D4-0E341D669C2F}" dt="2019-06-08T00:13:26.862" v="1075"/>
          <ac:picMkLst>
            <pc:docMk/>
            <pc:sldMk cId="1012509234" sldId="10392"/>
            <ac:picMk id="124" creationId="{20A17142-1E61-46AA-97DC-E0C9E58E6701}"/>
          </ac:picMkLst>
        </pc:picChg>
        <pc:cxnChg chg="del">
          <ac:chgData name="James Oleinik" userId="f60ccf6f-7579-4f92-968b-2920473c966b" providerId="ADAL" clId="{3AAB0D16-BCEF-4E9C-A3D4-0E341D669C2F}" dt="2019-06-07T23:24:49.693" v="787" actId="478"/>
          <ac:cxnSpMkLst>
            <pc:docMk/>
            <pc:sldMk cId="1012509234" sldId="10392"/>
            <ac:cxnSpMk id="16" creationId="{F64BCD31-3D8F-49D8-ABEB-BCA72E2AE9EB}"/>
          </ac:cxnSpMkLst>
        </pc:cxnChg>
        <pc:cxnChg chg="del">
          <ac:chgData name="James Oleinik" userId="f60ccf6f-7579-4f92-968b-2920473c966b" providerId="ADAL" clId="{3AAB0D16-BCEF-4E9C-A3D4-0E341D669C2F}" dt="2019-06-07T23:24:47.729" v="786" actId="478"/>
          <ac:cxnSpMkLst>
            <pc:docMk/>
            <pc:sldMk cId="1012509234" sldId="10392"/>
            <ac:cxnSpMk id="31" creationId="{B51D91BD-9347-41BB-90C5-961EA003395D}"/>
          </ac:cxnSpMkLst>
        </pc:cxnChg>
        <pc:cxnChg chg="del">
          <ac:chgData name="James Oleinik" userId="f60ccf6f-7579-4f92-968b-2920473c966b" providerId="ADAL" clId="{3AAB0D16-BCEF-4E9C-A3D4-0E341D669C2F}" dt="2019-06-07T23:24:47.729" v="786" actId="478"/>
          <ac:cxnSpMkLst>
            <pc:docMk/>
            <pc:sldMk cId="1012509234" sldId="10392"/>
            <ac:cxnSpMk id="33" creationId="{3F576772-F766-40EE-BB8B-DFEFA2DD7801}"/>
          </ac:cxnSpMkLst>
        </pc:cxnChg>
        <pc:cxnChg chg="del">
          <ac:chgData name="James Oleinik" userId="f60ccf6f-7579-4f92-968b-2920473c966b" providerId="ADAL" clId="{3AAB0D16-BCEF-4E9C-A3D4-0E341D669C2F}" dt="2019-06-07T23:24:47.729" v="786" actId="478"/>
          <ac:cxnSpMkLst>
            <pc:docMk/>
            <pc:sldMk cId="1012509234" sldId="10392"/>
            <ac:cxnSpMk id="62" creationId="{A801E104-BABC-4CE7-93AC-478261032766}"/>
          </ac:cxnSpMkLst>
        </pc:cxnChg>
        <pc:cxnChg chg="del">
          <ac:chgData name="James Oleinik" userId="f60ccf6f-7579-4f92-968b-2920473c966b" providerId="ADAL" clId="{3AAB0D16-BCEF-4E9C-A3D4-0E341D669C2F}" dt="2019-06-07T23:24:47.729" v="786" actId="478"/>
          <ac:cxnSpMkLst>
            <pc:docMk/>
            <pc:sldMk cId="1012509234" sldId="10392"/>
            <ac:cxnSpMk id="63" creationId="{3AFDD5B6-7DAB-40F1-AE36-479D4BBB7D9B}"/>
          </ac:cxnSpMkLst>
        </pc:cxnChg>
        <pc:cxnChg chg="add">
          <ac:chgData name="James Oleinik" userId="f60ccf6f-7579-4f92-968b-2920473c966b" providerId="ADAL" clId="{3AAB0D16-BCEF-4E9C-A3D4-0E341D669C2F}" dt="2019-06-07T23:24:50.303" v="788"/>
          <ac:cxnSpMkLst>
            <pc:docMk/>
            <pc:sldMk cId="1012509234" sldId="10392"/>
            <ac:cxnSpMk id="67" creationId="{04BFBCEA-0E0A-425F-B8E6-A0D82721A389}"/>
          </ac:cxnSpMkLst>
        </pc:cxnChg>
        <pc:cxnChg chg="add">
          <ac:chgData name="James Oleinik" userId="f60ccf6f-7579-4f92-968b-2920473c966b" providerId="ADAL" clId="{3AAB0D16-BCEF-4E9C-A3D4-0E341D669C2F}" dt="2019-06-07T23:24:50.303" v="788"/>
          <ac:cxnSpMkLst>
            <pc:docMk/>
            <pc:sldMk cId="1012509234" sldId="10392"/>
            <ac:cxnSpMk id="68" creationId="{F33A3FF4-9253-4020-B952-E247247EA202}"/>
          </ac:cxnSpMkLst>
        </pc:cxnChg>
        <pc:cxnChg chg="add">
          <ac:chgData name="James Oleinik" userId="f60ccf6f-7579-4f92-968b-2920473c966b" providerId="ADAL" clId="{3AAB0D16-BCEF-4E9C-A3D4-0E341D669C2F}" dt="2019-06-07T23:24:50.303" v="788"/>
          <ac:cxnSpMkLst>
            <pc:docMk/>
            <pc:sldMk cId="1012509234" sldId="10392"/>
            <ac:cxnSpMk id="70" creationId="{0587D7B8-B733-48DD-BA77-C50085D507E3}"/>
          </ac:cxnSpMkLst>
        </pc:cxnChg>
        <pc:cxnChg chg="add">
          <ac:chgData name="James Oleinik" userId="f60ccf6f-7579-4f92-968b-2920473c966b" providerId="ADAL" clId="{3AAB0D16-BCEF-4E9C-A3D4-0E341D669C2F}" dt="2019-06-07T23:24:50.303" v="788"/>
          <ac:cxnSpMkLst>
            <pc:docMk/>
            <pc:sldMk cId="1012509234" sldId="10392"/>
            <ac:cxnSpMk id="75" creationId="{EA596E88-2EC5-45F8-B1FA-F233002BD333}"/>
          </ac:cxnSpMkLst>
        </pc:cxnChg>
        <pc:cxnChg chg="add">
          <ac:chgData name="James Oleinik" userId="f60ccf6f-7579-4f92-968b-2920473c966b" providerId="ADAL" clId="{3AAB0D16-BCEF-4E9C-A3D4-0E341D669C2F}" dt="2019-06-07T23:24:50.303" v="788"/>
          <ac:cxnSpMkLst>
            <pc:docMk/>
            <pc:sldMk cId="1012509234" sldId="10392"/>
            <ac:cxnSpMk id="76" creationId="{871A3A4D-65DA-46F6-9E2F-0AC33A65173A}"/>
          </ac:cxnSpMkLst>
        </pc:cxnChg>
      </pc:sldChg>
      <pc:sldChg chg="addSp delSp add">
        <pc:chgData name="James Oleinik" userId="f60ccf6f-7579-4f92-968b-2920473c966b" providerId="ADAL" clId="{3AAB0D16-BCEF-4E9C-A3D4-0E341D669C2F}" dt="2019-06-08T00:13:20.555" v="1071"/>
        <pc:sldMkLst>
          <pc:docMk/>
          <pc:sldMk cId="3612384280" sldId="10393"/>
        </pc:sldMkLst>
        <pc:spChg chg="del">
          <ac:chgData name="James Oleinik" userId="f60ccf6f-7579-4f92-968b-2920473c966b" providerId="ADAL" clId="{3AAB0D16-BCEF-4E9C-A3D4-0E341D669C2F}" dt="2019-06-08T00:13:20.324" v="1070" actId="478"/>
          <ac:spMkLst>
            <pc:docMk/>
            <pc:sldMk cId="3612384280" sldId="10393"/>
            <ac:spMk id="14" creationId="{B6C114D0-3DC2-480D-B2EA-5A169527C109}"/>
          </ac:spMkLst>
        </pc:spChg>
        <pc:spChg chg="del">
          <ac:chgData name="James Oleinik" userId="f60ccf6f-7579-4f92-968b-2920473c966b" providerId="ADAL" clId="{3AAB0D16-BCEF-4E9C-A3D4-0E341D669C2F}" dt="2019-06-08T00:13:20.324" v="1070" actId="478"/>
          <ac:spMkLst>
            <pc:docMk/>
            <pc:sldMk cId="3612384280" sldId="10393"/>
            <ac:spMk id="22" creationId="{AAD28472-D583-4196-BE0F-8F8204384983}"/>
          </ac:spMkLst>
        </pc:spChg>
        <pc:spChg chg="del">
          <ac:chgData name="James Oleinik" userId="f60ccf6f-7579-4f92-968b-2920473c966b" providerId="ADAL" clId="{3AAB0D16-BCEF-4E9C-A3D4-0E341D669C2F}" dt="2019-06-08T00:13:20.324" v="1070" actId="478"/>
          <ac:spMkLst>
            <pc:docMk/>
            <pc:sldMk cId="3612384280" sldId="10393"/>
            <ac:spMk id="38" creationId="{4E9B8DAA-811E-4630-ADB9-1C7311989689}"/>
          </ac:spMkLst>
        </pc:spChg>
        <pc:spChg chg="del">
          <ac:chgData name="James Oleinik" userId="f60ccf6f-7579-4f92-968b-2920473c966b" providerId="ADAL" clId="{3AAB0D16-BCEF-4E9C-A3D4-0E341D669C2F}" dt="2019-06-08T00:13:20.324" v="1070" actId="478"/>
          <ac:spMkLst>
            <pc:docMk/>
            <pc:sldMk cId="3612384280" sldId="10393"/>
            <ac:spMk id="44" creationId="{BC8B32E1-844E-4D01-9CC4-348C1C0C44D2}"/>
          </ac:spMkLst>
        </pc:spChg>
        <pc:spChg chg="del">
          <ac:chgData name="James Oleinik" userId="f60ccf6f-7579-4f92-968b-2920473c966b" providerId="ADAL" clId="{3AAB0D16-BCEF-4E9C-A3D4-0E341D669C2F}" dt="2019-06-08T00:13:20.324" v="1070" actId="478"/>
          <ac:spMkLst>
            <pc:docMk/>
            <pc:sldMk cId="3612384280" sldId="10393"/>
            <ac:spMk id="45" creationId="{E2E5A10B-E724-43A6-B322-F7D4A794B9AB}"/>
          </ac:spMkLst>
        </pc:spChg>
        <pc:spChg chg="del">
          <ac:chgData name="James Oleinik" userId="f60ccf6f-7579-4f92-968b-2920473c966b" providerId="ADAL" clId="{3AAB0D16-BCEF-4E9C-A3D4-0E341D669C2F}" dt="2019-06-08T00:13:20.324" v="1070" actId="478"/>
          <ac:spMkLst>
            <pc:docMk/>
            <pc:sldMk cId="3612384280" sldId="10393"/>
            <ac:spMk id="59" creationId="{4786972D-D4AD-4AC6-9D69-D6C7EF599E30}"/>
          </ac:spMkLst>
        </pc:spChg>
        <pc:spChg chg="del">
          <ac:chgData name="James Oleinik" userId="f60ccf6f-7579-4f92-968b-2920473c966b" providerId="ADAL" clId="{3AAB0D16-BCEF-4E9C-A3D4-0E341D669C2F}" dt="2019-06-08T00:13:20.324" v="1070" actId="478"/>
          <ac:spMkLst>
            <pc:docMk/>
            <pc:sldMk cId="3612384280" sldId="10393"/>
            <ac:spMk id="60" creationId="{8776C238-A3B3-44DE-B80F-FE6EC2FADE10}"/>
          </ac:spMkLst>
        </pc:spChg>
        <pc:spChg chg="add">
          <ac:chgData name="James Oleinik" userId="f60ccf6f-7579-4f92-968b-2920473c966b" providerId="ADAL" clId="{3AAB0D16-BCEF-4E9C-A3D4-0E341D669C2F}" dt="2019-06-08T00:13:20.555" v="1071"/>
          <ac:spMkLst>
            <pc:docMk/>
            <pc:sldMk cId="3612384280" sldId="10393"/>
            <ac:spMk id="63" creationId="{EC552C9A-ECDF-48A0-A4B5-CDFEADE7887A}"/>
          </ac:spMkLst>
        </pc:spChg>
        <pc:spChg chg="add">
          <ac:chgData name="James Oleinik" userId="f60ccf6f-7579-4f92-968b-2920473c966b" providerId="ADAL" clId="{3AAB0D16-BCEF-4E9C-A3D4-0E341D669C2F}" dt="2019-06-08T00:13:20.555" v="1071"/>
          <ac:spMkLst>
            <pc:docMk/>
            <pc:sldMk cId="3612384280" sldId="10393"/>
            <ac:spMk id="64" creationId="{E8E8E70A-5A2D-4653-A336-770CC1249D9A}"/>
          </ac:spMkLst>
        </pc:spChg>
        <pc:spChg chg="add">
          <ac:chgData name="James Oleinik" userId="f60ccf6f-7579-4f92-968b-2920473c966b" providerId="ADAL" clId="{3AAB0D16-BCEF-4E9C-A3D4-0E341D669C2F}" dt="2019-06-08T00:13:20.555" v="1071"/>
          <ac:spMkLst>
            <pc:docMk/>
            <pc:sldMk cId="3612384280" sldId="10393"/>
            <ac:spMk id="65" creationId="{3CE63796-B2F5-4E04-BDA7-E28E301B8766}"/>
          </ac:spMkLst>
        </pc:spChg>
        <pc:spChg chg="add">
          <ac:chgData name="James Oleinik" userId="f60ccf6f-7579-4f92-968b-2920473c966b" providerId="ADAL" clId="{3AAB0D16-BCEF-4E9C-A3D4-0E341D669C2F}" dt="2019-06-08T00:13:20.555" v="1071"/>
          <ac:spMkLst>
            <pc:docMk/>
            <pc:sldMk cId="3612384280" sldId="10393"/>
            <ac:spMk id="66" creationId="{1AF8C0EE-4BF4-4829-B4FE-278D3244BBFC}"/>
          </ac:spMkLst>
        </pc:spChg>
        <pc:spChg chg="add">
          <ac:chgData name="James Oleinik" userId="f60ccf6f-7579-4f92-968b-2920473c966b" providerId="ADAL" clId="{3AAB0D16-BCEF-4E9C-A3D4-0E341D669C2F}" dt="2019-06-08T00:13:20.555" v="1071"/>
          <ac:spMkLst>
            <pc:docMk/>
            <pc:sldMk cId="3612384280" sldId="10393"/>
            <ac:spMk id="67" creationId="{634A2041-F064-420C-8679-B68BC8FF7766}"/>
          </ac:spMkLst>
        </pc:spChg>
        <pc:spChg chg="add">
          <ac:chgData name="James Oleinik" userId="f60ccf6f-7579-4f92-968b-2920473c966b" providerId="ADAL" clId="{3AAB0D16-BCEF-4E9C-A3D4-0E341D669C2F}" dt="2019-06-08T00:13:20.555" v="1071"/>
          <ac:spMkLst>
            <pc:docMk/>
            <pc:sldMk cId="3612384280" sldId="10393"/>
            <ac:spMk id="68" creationId="{B8101D1A-61B2-490E-854D-852CA66C79C3}"/>
          </ac:spMkLst>
        </pc:spChg>
        <pc:spChg chg="add">
          <ac:chgData name="James Oleinik" userId="f60ccf6f-7579-4f92-968b-2920473c966b" providerId="ADAL" clId="{3AAB0D16-BCEF-4E9C-A3D4-0E341D669C2F}" dt="2019-06-08T00:13:20.555" v="1071"/>
          <ac:spMkLst>
            <pc:docMk/>
            <pc:sldMk cId="3612384280" sldId="10393"/>
            <ac:spMk id="69" creationId="{F51027EC-D0B0-4D9E-9DED-7D8412E5B6AE}"/>
          </ac:spMkLst>
        </pc:spChg>
        <pc:spChg chg="add">
          <ac:chgData name="James Oleinik" userId="f60ccf6f-7579-4f92-968b-2920473c966b" providerId="ADAL" clId="{3AAB0D16-BCEF-4E9C-A3D4-0E341D669C2F}" dt="2019-06-08T00:13:20.555" v="1071"/>
          <ac:spMkLst>
            <pc:docMk/>
            <pc:sldMk cId="3612384280" sldId="10393"/>
            <ac:spMk id="75" creationId="{FA941C4E-D409-4097-A3A9-E7AD22BD57E6}"/>
          </ac:spMkLst>
        </pc:spChg>
        <pc:grpChg chg="del">
          <ac:chgData name="James Oleinik" userId="f60ccf6f-7579-4f92-968b-2920473c966b" providerId="ADAL" clId="{3AAB0D16-BCEF-4E9C-A3D4-0E341D669C2F}" dt="2019-06-08T00:13:20.324" v="1070" actId="478"/>
          <ac:grpSpMkLst>
            <pc:docMk/>
            <pc:sldMk cId="3612384280" sldId="10393"/>
            <ac:grpSpMk id="9" creationId="{30C13DBC-E620-4390-9A92-647A51612D3D}"/>
          </ac:grpSpMkLst>
        </pc:grpChg>
        <pc:grpChg chg="add">
          <ac:chgData name="James Oleinik" userId="f60ccf6f-7579-4f92-968b-2920473c966b" providerId="ADAL" clId="{3AAB0D16-BCEF-4E9C-A3D4-0E341D669C2F}" dt="2019-06-08T00:13:20.555" v="1071"/>
          <ac:grpSpMkLst>
            <pc:docMk/>
            <pc:sldMk cId="3612384280" sldId="10393"/>
            <ac:grpSpMk id="70" creationId="{A94A5A86-C0AA-46A6-9C36-2C7E603055BB}"/>
          </ac:grpSpMkLst>
        </pc:grpChg>
        <pc:picChg chg="add">
          <ac:chgData name="James Oleinik" userId="f60ccf6f-7579-4f92-968b-2920473c966b" providerId="ADAL" clId="{3AAB0D16-BCEF-4E9C-A3D4-0E341D669C2F}" dt="2019-06-08T00:13:20.555" v="1071"/>
          <ac:picMkLst>
            <pc:docMk/>
            <pc:sldMk cId="3612384280" sldId="10393"/>
            <ac:picMk id="76" creationId="{99538CB6-CA93-450F-8DAE-41029B0300E1}"/>
          </ac:picMkLst>
        </pc:picChg>
      </pc:sldChg>
      <pc:sldChg chg="add ord">
        <pc:chgData name="James Oleinik" userId="f60ccf6f-7579-4f92-968b-2920473c966b" providerId="ADAL" clId="{3AAB0D16-BCEF-4E9C-A3D4-0E341D669C2F}" dt="2019-06-08T00:18:58.549" v="1099"/>
        <pc:sldMkLst>
          <pc:docMk/>
          <pc:sldMk cId="2383105058" sldId="10394"/>
        </pc:sldMkLst>
      </pc:sldChg>
      <pc:sldChg chg="add del">
        <pc:chgData name="James Oleinik" userId="f60ccf6f-7579-4f92-968b-2920473c966b" providerId="ADAL" clId="{3AAB0D16-BCEF-4E9C-A3D4-0E341D669C2F}" dt="2019-06-08T00:14:59.159" v="1080"/>
        <pc:sldMkLst>
          <pc:docMk/>
          <pc:sldMk cId="402967636" sldId="11156"/>
        </pc:sldMkLst>
      </pc:sldChg>
      <pc:sldChg chg="addSp delSp modSp add del ord">
        <pc:chgData name="James Oleinik" userId="f60ccf6f-7579-4f92-968b-2920473c966b" providerId="ADAL" clId="{3AAB0D16-BCEF-4E9C-A3D4-0E341D669C2F}" dt="2019-06-08T06:58:16.931" v="6033"/>
        <pc:sldMkLst>
          <pc:docMk/>
          <pc:sldMk cId="2196788436" sldId="11156"/>
        </pc:sldMkLst>
        <pc:spChg chg="add del mod">
          <ac:chgData name="James Oleinik" userId="f60ccf6f-7579-4f92-968b-2920473c966b" providerId="ADAL" clId="{3AAB0D16-BCEF-4E9C-A3D4-0E341D669C2F}" dt="2019-06-08T04:28:16.871" v="3084" actId="478"/>
          <ac:spMkLst>
            <pc:docMk/>
            <pc:sldMk cId="2196788436" sldId="11156"/>
            <ac:spMk id="2" creationId="{1EE48669-BBF0-4430-AC3B-F92883104113}"/>
          </ac:spMkLst>
        </pc:spChg>
      </pc:sldChg>
      <pc:sldChg chg="addSp delSp modSp add ord modTransition">
        <pc:chgData name="James Oleinik" userId="f60ccf6f-7579-4f92-968b-2920473c966b" providerId="ADAL" clId="{3AAB0D16-BCEF-4E9C-A3D4-0E341D669C2F}" dt="2019-06-08T06:01:44.402" v="4988" actId="1076"/>
        <pc:sldMkLst>
          <pc:docMk/>
          <pc:sldMk cId="2776419609" sldId="11157"/>
        </pc:sldMkLst>
        <pc:spChg chg="mod">
          <ac:chgData name="James Oleinik" userId="f60ccf6f-7579-4f92-968b-2920473c966b" providerId="ADAL" clId="{3AAB0D16-BCEF-4E9C-A3D4-0E341D669C2F}" dt="2019-06-08T04:43:45.167" v="3762" actId="20577"/>
          <ac:spMkLst>
            <pc:docMk/>
            <pc:sldMk cId="2776419609" sldId="11157"/>
            <ac:spMk id="2" creationId="{4097A28E-68C5-48D1-BAD5-551272C6D463}"/>
          </ac:spMkLst>
        </pc:spChg>
        <pc:spChg chg="mod">
          <ac:chgData name="James Oleinik" userId="f60ccf6f-7579-4f92-968b-2920473c966b" providerId="ADAL" clId="{3AAB0D16-BCEF-4E9C-A3D4-0E341D669C2F}" dt="2019-06-08T04:41:11.397" v="3659" actId="20577"/>
          <ac:spMkLst>
            <pc:docMk/>
            <pc:sldMk cId="2776419609" sldId="11157"/>
            <ac:spMk id="3" creationId="{5EB74F2D-6DF1-4FF1-BA17-87827AA2426F}"/>
          </ac:spMkLst>
        </pc:spChg>
        <pc:spChg chg="del">
          <ac:chgData name="James Oleinik" userId="f60ccf6f-7579-4f92-968b-2920473c966b" providerId="ADAL" clId="{3AAB0D16-BCEF-4E9C-A3D4-0E341D669C2F}" dt="2019-06-08T04:29:51.103" v="3098" actId="478"/>
          <ac:spMkLst>
            <pc:docMk/>
            <pc:sldMk cId="2776419609" sldId="11157"/>
            <ac:spMk id="4" creationId="{44907CA9-9006-4666-95E3-AC4949ED9B08}"/>
          </ac:spMkLst>
        </pc:spChg>
        <pc:spChg chg="add del mod">
          <ac:chgData name="James Oleinik" userId="f60ccf6f-7579-4f92-968b-2920473c966b" providerId="ADAL" clId="{3AAB0D16-BCEF-4E9C-A3D4-0E341D669C2F}" dt="2019-06-08T04:29:59.727" v="3099" actId="478"/>
          <ac:spMkLst>
            <pc:docMk/>
            <pc:sldMk cId="2776419609" sldId="11157"/>
            <ac:spMk id="18" creationId="{49F43770-8D58-4B5F-9087-61B3CE02261B}"/>
          </ac:spMkLst>
        </pc:spChg>
        <pc:spChg chg="add mod">
          <ac:chgData name="James Oleinik" userId="f60ccf6f-7579-4f92-968b-2920473c966b" providerId="ADAL" clId="{3AAB0D16-BCEF-4E9C-A3D4-0E341D669C2F}" dt="2019-06-08T06:01:44.402" v="4988" actId="1076"/>
          <ac:spMkLst>
            <pc:docMk/>
            <pc:sldMk cId="2776419609" sldId="11157"/>
            <ac:spMk id="19" creationId="{50B42E25-E540-4574-B44F-62191D4C7D94}"/>
          </ac:spMkLst>
        </pc:spChg>
        <pc:spChg chg="add del mod">
          <ac:chgData name="James Oleinik" userId="f60ccf6f-7579-4f92-968b-2920473c966b" providerId="ADAL" clId="{3AAB0D16-BCEF-4E9C-A3D4-0E341D669C2F}" dt="2019-06-08T06:01:40.898" v="4987" actId="478"/>
          <ac:spMkLst>
            <pc:docMk/>
            <pc:sldMk cId="2776419609" sldId="11157"/>
            <ac:spMk id="20" creationId="{E351562D-2675-46C3-A540-30E00D543FB5}"/>
          </ac:spMkLst>
        </pc:spChg>
        <pc:spChg chg="add mod">
          <ac:chgData name="James Oleinik" userId="f60ccf6f-7579-4f92-968b-2920473c966b" providerId="ADAL" clId="{3AAB0D16-BCEF-4E9C-A3D4-0E341D669C2F}" dt="2019-06-08T06:01:36.458" v="4986" actId="1582"/>
          <ac:spMkLst>
            <pc:docMk/>
            <pc:sldMk cId="2776419609" sldId="11157"/>
            <ac:spMk id="21" creationId="{C623EC67-6AF4-4421-94F9-DCECA7D67EB0}"/>
          </ac:spMkLst>
        </pc:spChg>
        <pc:grpChg chg="add mod">
          <ac:chgData name="James Oleinik" userId="f60ccf6f-7579-4f92-968b-2920473c966b" providerId="ADAL" clId="{3AAB0D16-BCEF-4E9C-A3D4-0E341D669C2F}" dt="2019-06-08T04:37:59.393" v="3389" actId="1038"/>
          <ac:grpSpMkLst>
            <pc:docMk/>
            <pc:sldMk cId="2776419609" sldId="11157"/>
            <ac:grpSpMk id="5" creationId="{7260CAE5-3576-4E16-B947-8D217DBB91CF}"/>
          </ac:grpSpMkLst>
        </pc:grpChg>
        <pc:grpChg chg="add mod">
          <ac:chgData name="James Oleinik" userId="f60ccf6f-7579-4f92-968b-2920473c966b" providerId="ADAL" clId="{3AAB0D16-BCEF-4E9C-A3D4-0E341D669C2F}" dt="2019-06-08T04:37:59.393" v="3389" actId="1038"/>
          <ac:grpSpMkLst>
            <pc:docMk/>
            <pc:sldMk cId="2776419609" sldId="11157"/>
            <ac:grpSpMk id="11" creationId="{29DC22A9-EF23-46BF-926A-F609E092D00C}"/>
          </ac:grpSpMkLst>
        </pc:grpChg>
      </pc:sldChg>
      <pc:sldChg chg="add">
        <pc:chgData name="James Oleinik" userId="f60ccf6f-7579-4f92-968b-2920473c966b" providerId="ADAL" clId="{3AAB0D16-BCEF-4E9C-A3D4-0E341D669C2F}" dt="2019-06-08T03:48:54.157" v="1104"/>
        <pc:sldMkLst>
          <pc:docMk/>
          <pc:sldMk cId="2617827122" sldId="11158"/>
        </pc:sldMkLst>
      </pc:sldChg>
      <pc:sldChg chg="modSp add del ord">
        <pc:chgData name="James Oleinik" userId="f60ccf6f-7579-4f92-968b-2920473c966b" providerId="ADAL" clId="{3AAB0D16-BCEF-4E9C-A3D4-0E341D669C2F}" dt="2019-06-08T03:48:46.847" v="1103" actId="2696"/>
        <pc:sldMkLst>
          <pc:docMk/>
          <pc:sldMk cId="3392138213" sldId="11158"/>
        </pc:sldMkLst>
        <pc:spChg chg="mod">
          <ac:chgData name="James Oleinik" userId="f60ccf6f-7579-4f92-968b-2920473c966b" providerId="ADAL" clId="{3AAB0D16-BCEF-4E9C-A3D4-0E341D669C2F}" dt="2019-06-08T00:17:14.635" v="1094" actId="113"/>
          <ac:spMkLst>
            <pc:docMk/>
            <pc:sldMk cId="3392138213" sldId="11158"/>
            <ac:spMk id="7" creationId="{C98A8CD4-3D0C-4607-9347-59975B57A630}"/>
          </ac:spMkLst>
        </pc:spChg>
      </pc:sldChg>
      <pc:sldChg chg="add del">
        <pc:chgData name="James Oleinik" userId="f60ccf6f-7579-4f92-968b-2920473c966b" providerId="ADAL" clId="{3AAB0D16-BCEF-4E9C-A3D4-0E341D669C2F}" dt="2019-06-08T03:47:59.892" v="1102" actId="47"/>
        <pc:sldMkLst>
          <pc:docMk/>
          <pc:sldMk cId="3988619924" sldId="2076136429"/>
        </pc:sldMkLst>
      </pc:sldChg>
      <pc:sldChg chg="addSp delSp modSp add">
        <pc:chgData name="James Oleinik" userId="f60ccf6f-7579-4f92-968b-2920473c966b" providerId="ADAL" clId="{3AAB0D16-BCEF-4E9C-A3D4-0E341D669C2F}" dt="2019-06-08T03:58:06.897" v="1503" actId="20577"/>
        <pc:sldMkLst>
          <pc:docMk/>
          <pc:sldMk cId="4236643448" sldId="2076136430"/>
        </pc:sldMkLst>
        <pc:spChg chg="add del mod">
          <ac:chgData name="James Oleinik" userId="f60ccf6f-7579-4f92-968b-2920473c966b" providerId="ADAL" clId="{3AAB0D16-BCEF-4E9C-A3D4-0E341D669C2F}" dt="2019-06-08T03:52:09.108" v="1297"/>
          <ac:spMkLst>
            <pc:docMk/>
            <pc:sldMk cId="4236643448" sldId="2076136430"/>
            <ac:spMk id="5" creationId="{8CBE7795-ACA0-45CC-BEA2-4E6490FBFADA}"/>
          </ac:spMkLst>
        </pc:spChg>
        <pc:spChg chg="mod">
          <ac:chgData name="James Oleinik" userId="f60ccf6f-7579-4f92-968b-2920473c966b" providerId="ADAL" clId="{3AAB0D16-BCEF-4E9C-A3D4-0E341D669C2F}" dt="2019-06-08T03:52:22.227" v="1303" actId="404"/>
          <ac:spMkLst>
            <pc:docMk/>
            <pc:sldMk cId="4236643448" sldId="2076136430"/>
            <ac:spMk id="10" creationId="{794EBB62-9CA5-408B-BF97-88EF430155D1}"/>
          </ac:spMkLst>
        </pc:spChg>
        <pc:spChg chg="del">
          <ac:chgData name="James Oleinik" userId="f60ccf6f-7579-4f92-968b-2920473c966b" providerId="ADAL" clId="{3AAB0D16-BCEF-4E9C-A3D4-0E341D669C2F}" dt="2019-06-08T03:50:52.397" v="1191" actId="478"/>
          <ac:spMkLst>
            <pc:docMk/>
            <pc:sldMk cId="4236643448" sldId="2076136430"/>
            <ac:spMk id="47" creationId="{9E4AFDBD-1C52-46CB-9717-F56E2816B0E9}"/>
          </ac:spMkLst>
        </pc:spChg>
        <pc:spChg chg="add del mod">
          <ac:chgData name="James Oleinik" userId="f60ccf6f-7579-4f92-968b-2920473c966b" providerId="ADAL" clId="{3AAB0D16-BCEF-4E9C-A3D4-0E341D669C2F}" dt="2019-06-08T03:52:09.108" v="1297"/>
          <ac:spMkLst>
            <pc:docMk/>
            <pc:sldMk cId="4236643448" sldId="2076136430"/>
            <ac:spMk id="58" creationId="{02E1C4F0-9FEC-4F59-BB31-22C2F2230471}"/>
          </ac:spMkLst>
        </pc:spChg>
        <pc:spChg chg="del">
          <ac:chgData name="James Oleinik" userId="f60ccf6f-7579-4f92-968b-2920473c966b" providerId="ADAL" clId="{3AAB0D16-BCEF-4E9C-A3D4-0E341D669C2F}" dt="2019-06-08T03:51:14.222" v="1200" actId="478"/>
          <ac:spMkLst>
            <pc:docMk/>
            <pc:sldMk cId="4236643448" sldId="2076136430"/>
            <ac:spMk id="104" creationId="{9F2EDA68-5AD7-47AB-B78F-B628C5AFA6E0}"/>
          </ac:spMkLst>
        </pc:spChg>
        <pc:spChg chg="del">
          <ac:chgData name="James Oleinik" userId="f60ccf6f-7579-4f92-968b-2920473c966b" providerId="ADAL" clId="{3AAB0D16-BCEF-4E9C-A3D4-0E341D669C2F}" dt="2019-06-08T03:51:21.467" v="1203" actId="478"/>
          <ac:spMkLst>
            <pc:docMk/>
            <pc:sldMk cId="4236643448" sldId="2076136430"/>
            <ac:spMk id="155" creationId="{2F204FDE-C4FA-4A55-8A07-347593E5E876}"/>
          </ac:spMkLst>
        </pc:spChg>
        <pc:spChg chg="add del mod">
          <ac:chgData name="James Oleinik" userId="f60ccf6f-7579-4f92-968b-2920473c966b" providerId="ADAL" clId="{3AAB0D16-BCEF-4E9C-A3D4-0E341D669C2F}" dt="2019-06-08T03:54:04.821" v="1383" actId="478"/>
          <ac:spMkLst>
            <pc:docMk/>
            <pc:sldMk cId="4236643448" sldId="2076136430"/>
            <ac:spMk id="182" creationId="{F67BF440-F06C-4D2C-8935-6F92FAAADF70}"/>
          </ac:spMkLst>
        </pc:spChg>
        <pc:spChg chg="add del mod">
          <ac:chgData name="James Oleinik" userId="f60ccf6f-7579-4f92-968b-2920473c966b" providerId="ADAL" clId="{3AAB0D16-BCEF-4E9C-A3D4-0E341D669C2F}" dt="2019-06-08T03:53:54.862" v="1370"/>
          <ac:spMkLst>
            <pc:docMk/>
            <pc:sldMk cId="4236643448" sldId="2076136430"/>
            <ac:spMk id="183" creationId="{A24F82F8-0199-4ACC-9FAB-47BA42ABB593}"/>
          </ac:spMkLst>
        </pc:spChg>
        <pc:spChg chg="add del">
          <ac:chgData name="James Oleinik" userId="f60ccf6f-7579-4f92-968b-2920473c966b" providerId="ADAL" clId="{3AAB0D16-BCEF-4E9C-A3D4-0E341D669C2F}" dt="2019-06-08T03:55:13.267" v="1386"/>
          <ac:spMkLst>
            <pc:docMk/>
            <pc:sldMk cId="4236643448" sldId="2076136430"/>
            <ac:spMk id="184" creationId="{D44AC411-F896-4A03-AC59-262CA6995C35}"/>
          </ac:spMkLst>
        </pc:spChg>
        <pc:spChg chg="add del">
          <ac:chgData name="James Oleinik" userId="f60ccf6f-7579-4f92-968b-2920473c966b" providerId="ADAL" clId="{3AAB0D16-BCEF-4E9C-A3D4-0E341D669C2F}" dt="2019-06-08T03:55:13.267" v="1386"/>
          <ac:spMkLst>
            <pc:docMk/>
            <pc:sldMk cId="4236643448" sldId="2076136430"/>
            <ac:spMk id="235" creationId="{2809AC02-7E5E-46C6-A774-B020F4B47E67}"/>
          </ac:spMkLst>
        </pc:spChg>
        <pc:spChg chg="add mod">
          <ac:chgData name="James Oleinik" userId="f60ccf6f-7579-4f92-968b-2920473c966b" providerId="ADAL" clId="{3AAB0D16-BCEF-4E9C-A3D4-0E341D669C2F}" dt="2019-06-08T03:58:06.897" v="1503" actId="20577"/>
          <ac:spMkLst>
            <pc:docMk/>
            <pc:sldMk cId="4236643448" sldId="2076136430"/>
            <ac:spMk id="348" creationId="{674530D4-F327-409A-AF65-1873CB6C6B53}"/>
          </ac:spMkLst>
        </pc:spChg>
        <pc:spChg chg="add del mod">
          <ac:chgData name="James Oleinik" userId="f60ccf6f-7579-4f92-968b-2920473c966b" providerId="ADAL" clId="{3AAB0D16-BCEF-4E9C-A3D4-0E341D669C2F}" dt="2019-06-08T03:56:18.176" v="1414"/>
          <ac:spMkLst>
            <pc:docMk/>
            <pc:sldMk cId="4236643448" sldId="2076136430"/>
            <ac:spMk id="349" creationId="{4B7C9D18-BF6A-4D48-BB87-458D845BADE2}"/>
          </ac:spMkLst>
        </pc:spChg>
        <pc:spChg chg="add mod">
          <ac:chgData name="James Oleinik" userId="f60ccf6f-7579-4f92-968b-2920473c966b" providerId="ADAL" clId="{3AAB0D16-BCEF-4E9C-A3D4-0E341D669C2F}" dt="2019-06-08T03:56:37.957" v="1423" actId="207"/>
          <ac:spMkLst>
            <pc:docMk/>
            <pc:sldMk cId="4236643448" sldId="2076136430"/>
            <ac:spMk id="350" creationId="{694F0898-8DC0-4B83-B811-EFA1527E5854}"/>
          </ac:spMkLst>
        </pc:spChg>
        <pc:spChg chg="add mod">
          <ac:chgData name="James Oleinik" userId="f60ccf6f-7579-4f92-968b-2920473c966b" providerId="ADAL" clId="{3AAB0D16-BCEF-4E9C-A3D4-0E341D669C2F}" dt="2019-06-08T03:57:54.232" v="1488" actId="1036"/>
          <ac:spMkLst>
            <pc:docMk/>
            <pc:sldMk cId="4236643448" sldId="2076136430"/>
            <ac:spMk id="351" creationId="{9C107FE7-707B-4105-98E6-AFE2889D247A}"/>
          </ac:spMkLst>
        </pc:spChg>
        <pc:spChg chg="add mod">
          <ac:chgData name="James Oleinik" userId="f60ccf6f-7579-4f92-968b-2920473c966b" providerId="ADAL" clId="{3AAB0D16-BCEF-4E9C-A3D4-0E341D669C2F}" dt="2019-06-08T03:57:54.232" v="1488" actId="1036"/>
          <ac:spMkLst>
            <pc:docMk/>
            <pc:sldMk cId="4236643448" sldId="2076136430"/>
            <ac:spMk id="352" creationId="{CCD1A754-BDD8-4CFC-A8F1-8FE1DD04177B}"/>
          </ac:spMkLst>
        </pc:spChg>
        <pc:grpChg chg="add del mod">
          <ac:chgData name="James Oleinik" userId="f60ccf6f-7579-4f92-968b-2920473c966b" providerId="ADAL" clId="{3AAB0D16-BCEF-4E9C-A3D4-0E341D669C2F}" dt="2019-06-08T03:52:09.108" v="1297"/>
          <ac:grpSpMkLst>
            <pc:docMk/>
            <pc:sldMk cId="4236643448" sldId="2076136430"/>
            <ac:grpSpMk id="6" creationId="{E763BCC0-308A-4406-BF4D-09D0274152B1}"/>
          </ac:grpSpMkLst>
        </pc:grpChg>
        <pc:grpChg chg="mod">
          <ac:chgData name="James Oleinik" userId="f60ccf6f-7579-4f92-968b-2920473c966b" providerId="ADAL" clId="{3AAB0D16-BCEF-4E9C-A3D4-0E341D669C2F}" dt="2019-06-08T03:49:58.012" v="1114" actId="1076"/>
          <ac:grpSpMkLst>
            <pc:docMk/>
            <pc:sldMk cId="4236643448" sldId="2076136430"/>
            <ac:grpSpMk id="11" creationId="{DF34CD1E-9368-4040-9CD0-EE5D28746A90}"/>
          </ac:grpSpMkLst>
        </pc:grpChg>
        <pc:grpChg chg="mod">
          <ac:chgData name="James Oleinik" userId="f60ccf6f-7579-4f92-968b-2920473c966b" providerId="ADAL" clId="{3AAB0D16-BCEF-4E9C-A3D4-0E341D669C2F}" dt="2019-06-08T03:49:58.012" v="1114" actId="1076"/>
          <ac:grpSpMkLst>
            <pc:docMk/>
            <pc:sldMk cId="4236643448" sldId="2076136430"/>
            <ac:grpSpMk id="12" creationId="{94B4A5F7-0B08-4AF2-87EC-9ED6F1697508}"/>
          </ac:grpSpMkLst>
        </pc:grpChg>
        <pc:grpChg chg="add del mod">
          <ac:chgData name="James Oleinik" userId="f60ccf6f-7579-4f92-968b-2920473c966b" providerId="ADAL" clId="{3AAB0D16-BCEF-4E9C-A3D4-0E341D669C2F}" dt="2019-06-08T03:52:09.108" v="1297"/>
          <ac:grpSpMkLst>
            <pc:docMk/>
            <pc:sldMk cId="4236643448" sldId="2076136430"/>
            <ac:grpSpMk id="24" creationId="{5FD10DB5-DDF7-4099-A846-3DFCFE337C27}"/>
          </ac:grpSpMkLst>
        </pc:grpChg>
        <pc:grpChg chg="mod">
          <ac:chgData name="James Oleinik" userId="f60ccf6f-7579-4f92-968b-2920473c966b" providerId="ADAL" clId="{3AAB0D16-BCEF-4E9C-A3D4-0E341D669C2F}" dt="2019-06-08T03:49:58.012" v="1114" actId="1076"/>
          <ac:grpSpMkLst>
            <pc:docMk/>
            <pc:sldMk cId="4236643448" sldId="2076136430"/>
            <ac:grpSpMk id="28" creationId="{80764F61-7C29-4C5F-A59E-314BA775514D}"/>
          </ac:grpSpMkLst>
        </pc:grpChg>
        <pc:grpChg chg="mod">
          <ac:chgData name="James Oleinik" userId="f60ccf6f-7579-4f92-968b-2920473c966b" providerId="ADAL" clId="{3AAB0D16-BCEF-4E9C-A3D4-0E341D669C2F}" dt="2019-06-08T03:49:58.012" v="1114" actId="1076"/>
          <ac:grpSpMkLst>
            <pc:docMk/>
            <pc:sldMk cId="4236643448" sldId="2076136430"/>
            <ac:grpSpMk id="29" creationId="{5EACACA5-189E-4910-9BF0-FC0A6B3D60F5}"/>
          </ac:grpSpMkLst>
        </pc:grpChg>
        <pc:grpChg chg="add del mod">
          <ac:chgData name="James Oleinik" userId="f60ccf6f-7579-4f92-968b-2920473c966b" providerId="ADAL" clId="{3AAB0D16-BCEF-4E9C-A3D4-0E341D669C2F}" dt="2019-06-08T03:52:09.108" v="1297"/>
          <ac:grpSpMkLst>
            <pc:docMk/>
            <pc:sldMk cId="4236643448" sldId="2076136430"/>
            <ac:grpSpMk id="41" creationId="{B43B8ADF-55E1-44BC-B9A5-2408BEF6542D}"/>
          </ac:grpSpMkLst>
        </pc:grpChg>
        <pc:grpChg chg="mod">
          <ac:chgData name="James Oleinik" userId="f60ccf6f-7579-4f92-968b-2920473c966b" providerId="ADAL" clId="{3AAB0D16-BCEF-4E9C-A3D4-0E341D669C2F}" dt="2019-06-08T03:49:58.012" v="1114" actId="1076"/>
          <ac:grpSpMkLst>
            <pc:docMk/>
            <pc:sldMk cId="4236643448" sldId="2076136430"/>
            <ac:grpSpMk id="45" creationId="{1AF66F5D-2D30-49BD-AEEE-AE8373CB5153}"/>
          </ac:grpSpMkLst>
        </pc:grpChg>
        <pc:grpChg chg="mod">
          <ac:chgData name="James Oleinik" userId="f60ccf6f-7579-4f92-968b-2920473c966b" providerId="ADAL" clId="{3AAB0D16-BCEF-4E9C-A3D4-0E341D669C2F}" dt="2019-06-08T03:49:58.012" v="1114" actId="1076"/>
          <ac:grpSpMkLst>
            <pc:docMk/>
            <pc:sldMk cId="4236643448" sldId="2076136430"/>
            <ac:grpSpMk id="46" creationId="{0AA85354-FCB1-4A30-BA7C-CD8706F9319D}"/>
          </ac:grpSpMkLst>
        </pc:grpChg>
        <pc:grpChg chg="add del mod">
          <ac:chgData name="James Oleinik" userId="f60ccf6f-7579-4f92-968b-2920473c966b" providerId="ADAL" clId="{3AAB0D16-BCEF-4E9C-A3D4-0E341D669C2F}" dt="2019-06-08T03:52:09.108" v="1297"/>
          <ac:grpSpMkLst>
            <pc:docMk/>
            <pc:sldMk cId="4236643448" sldId="2076136430"/>
            <ac:grpSpMk id="64" creationId="{20E61D66-EF33-47DF-92B7-18D3B4A974A3}"/>
          </ac:grpSpMkLst>
        </pc:grpChg>
        <pc:grpChg chg="mod">
          <ac:chgData name="James Oleinik" userId="f60ccf6f-7579-4f92-968b-2920473c966b" providerId="ADAL" clId="{3AAB0D16-BCEF-4E9C-A3D4-0E341D669C2F}" dt="2019-06-08T03:50:17.357" v="1187" actId="1037"/>
          <ac:grpSpMkLst>
            <pc:docMk/>
            <pc:sldMk cId="4236643448" sldId="2076136430"/>
            <ac:grpSpMk id="68" creationId="{0C385557-F0D8-4930-B17D-9406C29BBF3D}"/>
          </ac:grpSpMkLst>
        </pc:grpChg>
        <pc:grpChg chg="mod">
          <ac:chgData name="James Oleinik" userId="f60ccf6f-7579-4f92-968b-2920473c966b" providerId="ADAL" clId="{3AAB0D16-BCEF-4E9C-A3D4-0E341D669C2F}" dt="2019-06-08T03:50:17.357" v="1187" actId="1037"/>
          <ac:grpSpMkLst>
            <pc:docMk/>
            <pc:sldMk cId="4236643448" sldId="2076136430"/>
            <ac:grpSpMk id="69" creationId="{AD0E9065-3EF7-4B86-A38C-BA8D435B8315}"/>
          </ac:grpSpMkLst>
        </pc:grpChg>
        <pc:grpChg chg="add del mod">
          <ac:chgData name="James Oleinik" userId="f60ccf6f-7579-4f92-968b-2920473c966b" providerId="ADAL" clId="{3AAB0D16-BCEF-4E9C-A3D4-0E341D669C2F}" dt="2019-06-08T03:52:09.108" v="1297"/>
          <ac:grpSpMkLst>
            <pc:docMk/>
            <pc:sldMk cId="4236643448" sldId="2076136430"/>
            <ac:grpSpMk id="81" creationId="{DEF9E1C1-B73D-4EBF-8111-1B6690465897}"/>
          </ac:grpSpMkLst>
        </pc:grpChg>
        <pc:grpChg chg="mod">
          <ac:chgData name="James Oleinik" userId="f60ccf6f-7579-4f92-968b-2920473c966b" providerId="ADAL" clId="{3AAB0D16-BCEF-4E9C-A3D4-0E341D669C2F}" dt="2019-06-08T03:50:17.357" v="1187" actId="1037"/>
          <ac:grpSpMkLst>
            <pc:docMk/>
            <pc:sldMk cId="4236643448" sldId="2076136430"/>
            <ac:grpSpMk id="85" creationId="{4CA62C4C-DC20-4BA9-83CE-96405F04EB11}"/>
          </ac:grpSpMkLst>
        </pc:grpChg>
        <pc:grpChg chg="mod">
          <ac:chgData name="James Oleinik" userId="f60ccf6f-7579-4f92-968b-2920473c966b" providerId="ADAL" clId="{3AAB0D16-BCEF-4E9C-A3D4-0E341D669C2F}" dt="2019-06-08T03:50:17.357" v="1187" actId="1037"/>
          <ac:grpSpMkLst>
            <pc:docMk/>
            <pc:sldMk cId="4236643448" sldId="2076136430"/>
            <ac:grpSpMk id="86" creationId="{1004F540-FBCE-44EB-BD6B-25A7257E66C8}"/>
          </ac:grpSpMkLst>
        </pc:grpChg>
        <pc:grpChg chg="add del mod">
          <ac:chgData name="James Oleinik" userId="f60ccf6f-7579-4f92-968b-2920473c966b" providerId="ADAL" clId="{3AAB0D16-BCEF-4E9C-A3D4-0E341D669C2F}" dt="2019-06-08T03:52:09.108" v="1297"/>
          <ac:grpSpMkLst>
            <pc:docMk/>
            <pc:sldMk cId="4236643448" sldId="2076136430"/>
            <ac:grpSpMk id="98" creationId="{FF76377D-E4EC-4485-A1F5-98007192BC37}"/>
          </ac:grpSpMkLst>
        </pc:grpChg>
        <pc:grpChg chg="mod">
          <ac:chgData name="James Oleinik" userId="f60ccf6f-7579-4f92-968b-2920473c966b" providerId="ADAL" clId="{3AAB0D16-BCEF-4E9C-A3D4-0E341D669C2F}" dt="2019-06-08T03:50:17.357" v="1187" actId="1037"/>
          <ac:grpSpMkLst>
            <pc:docMk/>
            <pc:sldMk cId="4236643448" sldId="2076136430"/>
            <ac:grpSpMk id="102" creationId="{19232009-4985-497E-AADC-CFF9565CA04C}"/>
          </ac:grpSpMkLst>
        </pc:grpChg>
        <pc:grpChg chg="mod">
          <ac:chgData name="James Oleinik" userId="f60ccf6f-7579-4f92-968b-2920473c966b" providerId="ADAL" clId="{3AAB0D16-BCEF-4E9C-A3D4-0E341D669C2F}" dt="2019-06-08T03:50:17.357" v="1187" actId="1037"/>
          <ac:grpSpMkLst>
            <pc:docMk/>
            <pc:sldMk cId="4236643448" sldId="2076136430"/>
            <ac:grpSpMk id="103" creationId="{45167BFD-FDE7-4E1C-A238-2BDF5D075329}"/>
          </ac:grpSpMkLst>
        </pc:grpChg>
        <pc:grpChg chg="add del mod">
          <ac:chgData name="James Oleinik" userId="f60ccf6f-7579-4f92-968b-2920473c966b" providerId="ADAL" clId="{3AAB0D16-BCEF-4E9C-A3D4-0E341D669C2F}" dt="2019-06-08T03:52:09.108" v="1297"/>
          <ac:grpSpMkLst>
            <pc:docMk/>
            <pc:sldMk cId="4236643448" sldId="2076136430"/>
            <ac:grpSpMk id="115" creationId="{66260E4C-75BC-4705-9976-1B21F3D41262}"/>
          </ac:grpSpMkLst>
        </pc:grpChg>
        <pc:grpChg chg="mod">
          <ac:chgData name="James Oleinik" userId="f60ccf6f-7579-4f92-968b-2920473c966b" providerId="ADAL" clId="{3AAB0D16-BCEF-4E9C-A3D4-0E341D669C2F}" dt="2019-06-08T03:50:17.357" v="1187" actId="1037"/>
          <ac:grpSpMkLst>
            <pc:docMk/>
            <pc:sldMk cId="4236643448" sldId="2076136430"/>
            <ac:grpSpMk id="119" creationId="{BC8A899F-595B-4DC6-B69F-64473E694B17}"/>
          </ac:grpSpMkLst>
        </pc:grpChg>
        <pc:grpChg chg="mod">
          <ac:chgData name="James Oleinik" userId="f60ccf6f-7579-4f92-968b-2920473c966b" providerId="ADAL" clId="{3AAB0D16-BCEF-4E9C-A3D4-0E341D669C2F}" dt="2019-06-08T03:50:17.357" v="1187" actId="1037"/>
          <ac:grpSpMkLst>
            <pc:docMk/>
            <pc:sldMk cId="4236643448" sldId="2076136430"/>
            <ac:grpSpMk id="120" creationId="{66F4C6B7-DFBF-4D8D-AF4E-9BF0AC2CADE2}"/>
          </ac:grpSpMkLst>
        </pc:grpChg>
        <pc:grpChg chg="add del mod">
          <ac:chgData name="James Oleinik" userId="f60ccf6f-7579-4f92-968b-2920473c966b" providerId="ADAL" clId="{3AAB0D16-BCEF-4E9C-A3D4-0E341D669C2F}" dt="2019-06-08T03:52:09.108" v="1297"/>
          <ac:grpSpMkLst>
            <pc:docMk/>
            <pc:sldMk cId="4236643448" sldId="2076136430"/>
            <ac:grpSpMk id="132" creationId="{4F97D7D4-AD7B-429E-A1CA-797B05A5B44A}"/>
          </ac:grpSpMkLst>
        </pc:grpChg>
        <pc:grpChg chg="mod">
          <ac:chgData name="James Oleinik" userId="f60ccf6f-7579-4f92-968b-2920473c966b" providerId="ADAL" clId="{3AAB0D16-BCEF-4E9C-A3D4-0E341D669C2F}" dt="2019-06-08T03:50:17.357" v="1187" actId="1037"/>
          <ac:grpSpMkLst>
            <pc:docMk/>
            <pc:sldMk cId="4236643448" sldId="2076136430"/>
            <ac:grpSpMk id="136" creationId="{07A5B28C-FA86-43A2-9E96-5F5D869FBDA2}"/>
          </ac:grpSpMkLst>
        </pc:grpChg>
        <pc:grpChg chg="mod">
          <ac:chgData name="James Oleinik" userId="f60ccf6f-7579-4f92-968b-2920473c966b" providerId="ADAL" clId="{3AAB0D16-BCEF-4E9C-A3D4-0E341D669C2F}" dt="2019-06-08T03:50:17.357" v="1187" actId="1037"/>
          <ac:grpSpMkLst>
            <pc:docMk/>
            <pc:sldMk cId="4236643448" sldId="2076136430"/>
            <ac:grpSpMk id="137" creationId="{5E15C345-95E8-4FCB-8682-8DB9E2BD4C7F}"/>
          </ac:grpSpMkLst>
        </pc:grpChg>
        <pc:grpChg chg="add del mod">
          <ac:chgData name="James Oleinik" userId="f60ccf6f-7579-4f92-968b-2920473c966b" providerId="ADAL" clId="{3AAB0D16-BCEF-4E9C-A3D4-0E341D669C2F}" dt="2019-06-08T03:52:09.108" v="1297"/>
          <ac:grpSpMkLst>
            <pc:docMk/>
            <pc:sldMk cId="4236643448" sldId="2076136430"/>
            <ac:grpSpMk id="149" creationId="{A9B363CA-806A-40B9-AA12-D9F37A7F31D0}"/>
          </ac:grpSpMkLst>
        </pc:grpChg>
        <pc:grpChg chg="mod">
          <ac:chgData name="James Oleinik" userId="f60ccf6f-7579-4f92-968b-2920473c966b" providerId="ADAL" clId="{3AAB0D16-BCEF-4E9C-A3D4-0E341D669C2F}" dt="2019-06-08T03:50:17.357" v="1187" actId="1037"/>
          <ac:grpSpMkLst>
            <pc:docMk/>
            <pc:sldMk cId="4236643448" sldId="2076136430"/>
            <ac:grpSpMk id="153" creationId="{C5513FE6-2F48-4984-BE70-37F7A5037B49}"/>
          </ac:grpSpMkLst>
        </pc:grpChg>
        <pc:grpChg chg="mod">
          <ac:chgData name="James Oleinik" userId="f60ccf6f-7579-4f92-968b-2920473c966b" providerId="ADAL" clId="{3AAB0D16-BCEF-4E9C-A3D4-0E341D669C2F}" dt="2019-06-08T03:50:17.357" v="1187" actId="1037"/>
          <ac:grpSpMkLst>
            <pc:docMk/>
            <pc:sldMk cId="4236643448" sldId="2076136430"/>
            <ac:grpSpMk id="154" creationId="{7E542A44-C673-43D4-92DA-377DC09F5614}"/>
          </ac:grpSpMkLst>
        </pc:grpChg>
        <pc:grpChg chg="add del">
          <ac:chgData name="James Oleinik" userId="f60ccf6f-7579-4f92-968b-2920473c966b" providerId="ADAL" clId="{3AAB0D16-BCEF-4E9C-A3D4-0E341D669C2F}" dt="2019-06-08T03:55:13.267" v="1386"/>
          <ac:grpSpMkLst>
            <pc:docMk/>
            <pc:sldMk cId="4236643448" sldId="2076136430"/>
            <ac:grpSpMk id="185" creationId="{9569CC36-D94C-46EF-8D2B-DB67541D0FDA}"/>
          </ac:grpSpMkLst>
        </pc:grpChg>
        <pc:grpChg chg="add del">
          <ac:chgData name="James Oleinik" userId="f60ccf6f-7579-4f92-968b-2920473c966b" providerId="ADAL" clId="{3AAB0D16-BCEF-4E9C-A3D4-0E341D669C2F}" dt="2019-06-08T03:55:13.267" v="1386"/>
          <ac:grpSpMkLst>
            <pc:docMk/>
            <pc:sldMk cId="4236643448" sldId="2076136430"/>
            <ac:grpSpMk id="202" creationId="{D682A371-4B61-4C93-A815-5322BD11B1F2}"/>
          </ac:grpSpMkLst>
        </pc:grpChg>
        <pc:grpChg chg="add del">
          <ac:chgData name="James Oleinik" userId="f60ccf6f-7579-4f92-968b-2920473c966b" providerId="ADAL" clId="{3AAB0D16-BCEF-4E9C-A3D4-0E341D669C2F}" dt="2019-06-08T03:55:13.267" v="1386"/>
          <ac:grpSpMkLst>
            <pc:docMk/>
            <pc:sldMk cId="4236643448" sldId="2076136430"/>
            <ac:grpSpMk id="219" creationId="{EC51A00B-2AFA-46C0-BDB9-B5433282C87D}"/>
          </ac:grpSpMkLst>
        </pc:grpChg>
        <pc:grpChg chg="add del">
          <ac:chgData name="James Oleinik" userId="f60ccf6f-7579-4f92-968b-2920473c966b" providerId="ADAL" clId="{3AAB0D16-BCEF-4E9C-A3D4-0E341D669C2F}" dt="2019-06-08T03:55:13.267" v="1386"/>
          <ac:grpSpMkLst>
            <pc:docMk/>
            <pc:sldMk cId="4236643448" sldId="2076136430"/>
            <ac:grpSpMk id="241" creationId="{2CD5062C-314C-4371-A841-1CFC6B52FF1F}"/>
          </ac:grpSpMkLst>
        </pc:grpChg>
        <pc:grpChg chg="add del">
          <ac:chgData name="James Oleinik" userId="f60ccf6f-7579-4f92-968b-2920473c966b" providerId="ADAL" clId="{3AAB0D16-BCEF-4E9C-A3D4-0E341D669C2F}" dt="2019-06-08T03:55:13.267" v="1386"/>
          <ac:grpSpMkLst>
            <pc:docMk/>
            <pc:sldMk cId="4236643448" sldId="2076136430"/>
            <ac:grpSpMk id="258" creationId="{12C3DFCC-0ABF-4A28-BC9D-CBA8EF957271}"/>
          </ac:grpSpMkLst>
        </pc:grpChg>
        <pc:grpChg chg="add del">
          <ac:chgData name="James Oleinik" userId="f60ccf6f-7579-4f92-968b-2920473c966b" providerId="ADAL" clId="{3AAB0D16-BCEF-4E9C-A3D4-0E341D669C2F}" dt="2019-06-08T03:55:13.267" v="1386"/>
          <ac:grpSpMkLst>
            <pc:docMk/>
            <pc:sldMk cId="4236643448" sldId="2076136430"/>
            <ac:grpSpMk id="275" creationId="{78AAF950-3DC5-4F59-B934-DE0FF85BD9A2}"/>
          </ac:grpSpMkLst>
        </pc:grpChg>
        <pc:grpChg chg="add del">
          <ac:chgData name="James Oleinik" userId="f60ccf6f-7579-4f92-968b-2920473c966b" providerId="ADAL" clId="{3AAB0D16-BCEF-4E9C-A3D4-0E341D669C2F}" dt="2019-06-08T03:55:13.267" v="1386"/>
          <ac:grpSpMkLst>
            <pc:docMk/>
            <pc:sldMk cId="4236643448" sldId="2076136430"/>
            <ac:grpSpMk id="291" creationId="{C84E3AAB-EF95-4AD2-9E12-3B075D421A9C}"/>
          </ac:grpSpMkLst>
        </pc:grpChg>
        <pc:grpChg chg="add del">
          <ac:chgData name="James Oleinik" userId="f60ccf6f-7579-4f92-968b-2920473c966b" providerId="ADAL" clId="{3AAB0D16-BCEF-4E9C-A3D4-0E341D669C2F}" dt="2019-06-08T03:55:13.267" v="1386"/>
          <ac:grpSpMkLst>
            <pc:docMk/>
            <pc:sldMk cId="4236643448" sldId="2076136430"/>
            <ac:grpSpMk id="308" creationId="{722487F1-6717-4B70-8C4C-1C46F882F8D2}"/>
          </ac:grpSpMkLst>
        </pc:grpChg>
        <pc:grpChg chg="add del">
          <ac:chgData name="James Oleinik" userId="f60ccf6f-7579-4f92-968b-2920473c966b" providerId="ADAL" clId="{3AAB0D16-BCEF-4E9C-A3D4-0E341D669C2F}" dt="2019-06-08T03:55:13.267" v="1386"/>
          <ac:grpSpMkLst>
            <pc:docMk/>
            <pc:sldMk cId="4236643448" sldId="2076136430"/>
            <ac:grpSpMk id="325" creationId="{39C67CB1-CD93-431E-B0FF-BA28B6FC7DDC}"/>
          </ac:grpSpMkLst>
        </pc:grpChg>
        <pc:graphicFrameChg chg="del">
          <ac:chgData name="James Oleinik" userId="f60ccf6f-7579-4f92-968b-2920473c966b" providerId="ADAL" clId="{3AAB0D16-BCEF-4E9C-A3D4-0E341D669C2F}" dt="2019-06-08T03:49:39.527" v="1110" actId="478"/>
          <ac:graphicFrameMkLst>
            <pc:docMk/>
            <pc:sldMk cId="4236643448" sldId="2076136430"/>
            <ac:graphicFrameMk id="4" creationId="{5F5F58C2-5048-49B9-B6DC-02D8558AF290}"/>
          </ac:graphicFrameMkLst>
        </pc:graphicFrameChg>
        <pc:picChg chg="add del mod">
          <ac:chgData name="James Oleinik" userId="f60ccf6f-7579-4f92-968b-2920473c966b" providerId="ADAL" clId="{3AAB0D16-BCEF-4E9C-A3D4-0E341D669C2F}" dt="2019-06-08T03:52:09.108" v="1297"/>
          <ac:picMkLst>
            <pc:docMk/>
            <pc:sldMk cId="4236643448" sldId="2076136430"/>
            <ac:picMk id="166" creationId="{8E015DDF-8BCE-40F5-AD36-C2DCDA69581E}"/>
          </ac:picMkLst>
        </pc:picChg>
        <pc:picChg chg="add del mod">
          <ac:chgData name="James Oleinik" userId="f60ccf6f-7579-4f92-968b-2920473c966b" providerId="ADAL" clId="{3AAB0D16-BCEF-4E9C-A3D4-0E341D669C2F}" dt="2019-06-08T03:52:09.108" v="1297"/>
          <ac:picMkLst>
            <pc:docMk/>
            <pc:sldMk cId="4236643448" sldId="2076136430"/>
            <ac:picMk id="167" creationId="{9D7E4CE1-1A37-444D-AA9A-131CCFDA3292}"/>
          </ac:picMkLst>
        </pc:picChg>
        <pc:picChg chg="add del mod">
          <ac:chgData name="James Oleinik" userId="f60ccf6f-7579-4f92-968b-2920473c966b" providerId="ADAL" clId="{3AAB0D16-BCEF-4E9C-A3D4-0E341D669C2F}" dt="2019-06-08T03:52:09.108" v="1297"/>
          <ac:picMkLst>
            <pc:docMk/>
            <pc:sldMk cId="4236643448" sldId="2076136430"/>
            <ac:picMk id="168" creationId="{37AB77BE-9E32-49D2-8746-A7437876C5C1}"/>
          </ac:picMkLst>
        </pc:picChg>
        <pc:picChg chg="add del mod">
          <ac:chgData name="James Oleinik" userId="f60ccf6f-7579-4f92-968b-2920473c966b" providerId="ADAL" clId="{3AAB0D16-BCEF-4E9C-A3D4-0E341D669C2F}" dt="2019-06-08T03:52:09.108" v="1297"/>
          <ac:picMkLst>
            <pc:docMk/>
            <pc:sldMk cId="4236643448" sldId="2076136430"/>
            <ac:picMk id="173" creationId="{472637EF-8471-40C6-B088-17B69B52B6A1}"/>
          </ac:picMkLst>
        </pc:picChg>
        <pc:picChg chg="add del mod">
          <ac:chgData name="James Oleinik" userId="f60ccf6f-7579-4f92-968b-2920473c966b" providerId="ADAL" clId="{3AAB0D16-BCEF-4E9C-A3D4-0E341D669C2F}" dt="2019-06-08T03:52:09.108" v="1297"/>
          <ac:picMkLst>
            <pc:docMk/>
            <pc:sldMk cId="4236643448" sldId="2076136430"/>
            <ac:picMk id="174" creationId="{D77C19D1-A20A-4928-B2C7-65CDB2B59302}"/>
          </ac:picMkLst>
        </pc:picChg>
        <pc:picChg chg="add del mod">
          <ac:chgData name="James Oleinik" userId="f60ccf6f-7579-4f92-968b-2920473c966b" providerId="ADAL" clId="{3AAB0D16-BCEF-4E9C-A3D4-0E341D669C2F}" dt="2019-06-08T03:52:09.108" v="1297"/>
          <ac:picMkLst>
            <pc:docMk/>
            <pc:sldMk cId="4236643448" sldId="2076136430"/>
            <ac:picMk id="175" creationId="{DDE33E83-9A13-4A3D-9607-C81EAB2084E2}"/>
          </ac:picMkLst>
        </pc:picChg>
        <pc:picChg chg="add del mod">
          <ac:chgData name="James Oleinik" userId="f60ccf6f-7579-4f92-968b-2920473c966b" providerId="ADAL" clId="{3AAB0D16-BCEF-4E9C-A3D4-0E341D669C2F}" dt="2019-06-08T03:54:09.870" v="1384" actId="478"/>
          <ac:picMkLst>
            <pc:docMk/>
            <pc:sldMk cId="4236643448" sldId="2076136430"/>
            <ac:picMk id="181" creationId="{5DABD433-253B-405B-8B50-6939C3AE4BB3}"/>
          </ac:picMkLst>
        </pc:picChg>
        <pc:picChg chg="add del">
          <ac:chgData name="James Oleinik" userId="f60ccf6f-7579-4f92-968b-2920473c966b" providerId="ADAL" clId="{3AAB0D16-BCEF-4E9C-A3D4-0E341D669C2F}" dt="2019-06-08T03:55:13.267" v="1386"/>
          <ac:picMkLst>
            <pc:docMk/>
            <pc:sldMk cId="4236643448" sldId="2076136430"/>
            <ac:picMk id="341" creationId="{D1516332-4F6C-43FE-8E90-8ADBA0AA85F9}"/>
          </ac:picMkLst>
        </pc:picChg>
        <pc:picChg chg="add del">
          <ac:chgData name="James Oleinik" userId="f60ccf6f-7579-4f92-968b-2920473c966b" providerId="ADAL" clId="{3AAB0D16-BCEF-4E9C-A3D4-0E341D669C2F}" dt="2019-06-08T03:55:13.267" v="1386"/>
          <ac:picMkLst>
            <pc:docMk/>
            <pc:sldMk cId="4236643448" sldId="2076136430"/>
            <ac:picMk id="342" creationId="{9306C38A-257C-44B3-B2B9-B9DA32AF0ACE}"/>
          </ac:picMkLst>
        </pc:picChg>
        <pc:picChg chg="add del">
          <ac:chgData name="James Oleinik" userId="f60ccf6f-7579-4f92-968b-2920473c966b" providerId="ADAL" clId="{3AAB0D16-BCEF-4E9C-A3D4-0E341D669C2F}" dt="2019-06-08T03:55:13.267" v="1386"/>
          <ac:picMkLst>
            <pc:docMk/>
            <pc:sldMk cId="4236643448" sldId="2076136430"/>
            <ac:picMk id="343" creationId="{552F0EC8-0BB9-4FB7-A511-A5E58DFA9A98}"/>
          </ac:picMkLst>
        </pc:picChg>
        <pc:picChg chg="add del">
          <ac:chgData name="James Oleinik" userId="f60ccf6f-7579-4f92-968b-2920473c966b" providerId="ADAL" clId="{3AAB0D16-BCEF-4E9C-A3D4-0E341D669C2F}" dt="2019-06-08T03:55:13.267" v="1386"/>
          <ac:picMkLst>
            <pc:docMk/>
            <pc:sldMk cId="4236643448" sldId="2076136430"/>
            <ac:picMk id="344" creationId="{0277AE25-4255-4FB3-959E-ED4E182DF7DB}"/>
          </ac:picMkLst>
        </pc:picChg>
        <pc:picChg chg="add del">
          <ac:chgData name="James Oleinik" userId="f60ccf6f-7579-4f92-968b-2920473c966b" providerId="ADAL" clId="{3AAB0D16-BCEF-4E9C-A3D4-0E341D669C2F}" dt="2019-06-08T03:55:13.267" v="1386"/>
          <ac:picMkLst>
            <pc:docMk/>
            <pc:sldMk cId="4236643448" sldId="2076136430"/>
            <ac:picMk id="345" creationId="{33BFD1EB-1B9E-47DA-B1F7-EDF3875EB07E}"/>
          </ac:picMkLst>
        </pc:picChg>
        <pc:picChg chg="add del">
          <ac:chgData name="James Oleinik" userId="f60ccf6f-7579-4f92-968b-2920473c966b" providerId="ADAL" clId="{3AAB0D16-BCEF-4E9C-A3D4-0E341D669C2F}" dt="2019-06-08T03:55:13.267" v="1386"/>
          <ac:picMkLst>
            <pc:docMk/>
            <pc:sldMk cId="4236643448" sldId="2076136430"/>
            <ac:picMk id="346" creationId="{5272630B-81F6-4F08-A14B-DD210AF55F1C}"/>
          </ac:picMkLst>
        </pc:picChg>
        <pc:picChg chg="add mod">
          <ac:chgData name="James Oleinik" userId="f60ccf6f-7579-4f92-968b-2920473c966b" providerId="ADAL" clId="{3AAB0D16-BCEF-4E9C-A3D4-0E341D669C2F}" dt="2019-06-08T03:55:32.587" v="1393" actId="1076"/>
          <ac:picMkLst>
            <pc:docMk/>
            <pc:sldMk cId="4236643448" sldId="2076136430"/>
            <ac:picMk id="347" creationId="{9400A912-5490-4643-A262-A41860298DE6}"/>
          </ac:picMkLst>
        </pc:picChg>
        <pc:cxnChg chg="add del mod">
          <ac:chgData name="James Oleinik" userId="f60ccf6f-7579-4f92-968b-2920473c966b" providerId="ADAL" clId="{3AAB0D16-BCEF-4E9C-A3D4-0E341D669C2F}" dt="2019-06-08T03:52:09.108" v="1297"/>
          <ac:cxnSpMkLst>
            <pc:docMk/>
            <pc:sldMk cId="4236643448" sldId="2076136430"/>
            <ac:cxnSpMk id="59" creationId="{C515E64C-35B9-4DE5-B052-F2F1DF04ABCE}"/>
          </ac:cxnSpMkLst>
        </pc:cxnChg>
        <pc:cxnChg chg="add del mod">
          <ac:chgData name="James Oleinik" userId="f60ccf6f-7579-4f92-968b-2920473c966b" providerId="ADAL" clId="{3AAB0D16-BCEF-4E9C-A3D4-0E341D669C2F}" dt="2019-06-08T03:52:09.108" v="1297"/>
          <ac:cxnSpMkLst>
            <pc:docMk/>
            <pc:sldMk cId="4236643448" sldId="2076136430"/>
            <ac:cxnSpMk id="60" creationId="{378E7445-D64C-4CB3-9B37-ED0DA7CDE410}"/>
          </ac:cxnSpMkLst>
        </pc:cxnChg>
        <pc:cxnChg chg="add del mod">
          <ac:chgData name="James Oleinik" userId="f60ccf6f-7579-4f92-968b-2920473c966b" providerId="ADAL" clId="{3AAB0D16-BCEF-4E9C-A3D4-0E341D669C2F}" dt="2019-06-08T03:52:09.108" v="1297"/>
          <ac:cxnSpMkLst>
            <pc:docMk/>
            <pc:sldMk cId="4236643448" sldId="2076136430"/>
            <ac:cxnSpMk id="61" creationId="{2E3C4E26-91D6-4240-9733-0F543443B9A7}"/>
          </ac:cxnSpMkLst>
        </pc:cxnChg>
        <pc:cxnChg chg="add del mod">
          <ac:chgData name="James Oleinik" userId="f60ccf6f-7579-4f92-968b-2920473c966b" providerId="ADAL" clId="{3AAB0D16-BCEF-4E9C-A3D4-0E341D669C2F}" dt="2019-06-08T03:52:09.108" v="1297"/>
          <ac:cxnSpMkLst>
            <pc:docMk/>
            <pc:sldMk cId="4236643448" sldId="2076136430"/>
            <ac:cxnSpMk id="62" creationId="{0E547FF8-E29D-4D59-AEB1-E686270A1BFC}"/>
          </ac:cxnSpMkLst>
        </pc:cxnChg>
        <pc:cxnChg chg="add del mod">
          <ac:chgData name="James Oleinik" userId="f60ccf6f-7579-4f92-968b-2920473c966b" providerId="ADAL" clId="{3AAB0D16-BCEF-4E9C-A3D4-0E341D669C2F}" dt="2019-06-08T03:52:09.108" v="1297"/>
          <ac:cxnSpMkLst>
            <pc:docMk/>
            <pc:sldMk cId="4236643448" sldId="2076136430"/>
            <ac:cxnSpMk id="63" creationId="{FBDFAF46-A413-43ED-919D-91554BF377AE}"/>
          </ac:cxnSpMkLst>
        </pc:cxnChg>
        <pc:cxnChg chg="add del">
          <ac:chgData name="James Oleinik" userId="f60ccf6f-7579-4f92-968b-2920473c966b" providerId="ADAL" clId="{3AAB0D16-BCEF-4E9C-A3D4-0E341D669C2F}" dt="2019-06-08T03:55:13.267" v="1386"/>
          <ac:cxnSpMkLst>
            <pc:docMk/>
            <pc:sldMk cId="4236643448" sldId="2076136430"/>
            <ac:cxnSpMk id="236" creationId="{223A1D12-0463-4A3F-8C29-D9A4AB9433CF}"/>
          </ac:cxnSpMkLst>
        </pc:cxnChg>
        <pc:cxnChg chg="add del">
          <ac:chgData name="James Oleinik" userId="f60ccf6f-7579-4f92-968b-2920473c966b" providerId="ADAL" clId="{3AAB0D16-BCEF-4E9C-A3D4-0E341D669C2F}" dt="2019-06-08T03:55:13.267" v="1386"/>
          <ac:cxnSpMkLst>
            <pc:docMk/>
            <pc:sldMk cId="4236643448" sldId="2076136430"/>
            <ac:cxnSpMk id="237" creationId="{C2811C9A-27CE-4CA8-9E9C-B1ED86B1EE06}"/>
          </ac:cxnSpMkLst>
        </pc:cxnChg>
        <pc:cxnChg chg="add del">
          <ac:chgData name="James Oleinik" userId="f60ccf6f-7579-4f92-968b-2920473c966b" providerId="ADAL" clId="{3AAB0D16-BCEF-4E9C-A3D4-0E341D669C2F}" dt="2019-06-08T03:55:13.267" v="1386"/>
          <ac:cxnSpMkLst>
            <pc:docMk/>
            <pc:sldMk cId="4236643448" sldId="2076136430"/>
            <ac:cxnSpMk id="238" creationId="{ACF01065-0F0E-4C5D-873D-F7E273201180}"/>
          </ac:cxnSpMkLst>
        </pc:cxnChg>
        <pc:cxnChg chg="add del">
          <ac:chgData name="James Oleinik" userId="f60ccf6f-7579-4f92-968b-2920473c966b" providerId="ADAL" clId="{3AAB0D16-BCEF-4E9C-A3D4-0E341D669C2F}" dt="2019-06-08T03:55:13.267" v="1386"/>
          <ac:cxnSpMkLst>
            <pc:docMk/>
            <pc:sldMk cId="4236643448" sldId="2076136430"/>
            <ac:cxnSpMk id="239" creationId="{BBED201C-F283-4CDE-9CBF-96F9F2187D79}"/>
          </ac:cxnSpMkLst>
        </pc:cxnChg>
        <pc:cxnChg chg="add del">
          <ac:chgData name="James Oleinik" userId="f60ccf6f-7579-4f92-968b-2920473c966b" providerId="ADAL" clId="{3AAB0D16-BCEF-4E9C-A3D4-0E341D669C2F}" dt="2019-06-08T03:55:13.267" v="1386"/>
          <ac:cxnSpMkLst>
            <pc:docMk/>
            <pc:sldMk cId="4236643448" sldId="2076136430"/>
            <ac:cxnSpMk id="240" creationId="{6A4475B3-DA5A-42E2-9CFC-C05BF6193411}"/>
          </ac:cxnSpMkLst>
        </pc:cxnChg>
      </pc:sldChg>
      <pc:sldChg chg="modSp add del">
        <pc:chgData name="James Oleinik" userId="f60ccf6f-7579-4f92-968b-2920473c966b" providerId="ADAL" clId="{3AAB0D16-BCEF-4E9C-A3D4-0E341D669C2F}" dt="2019-06-08T04:18:55.153" v="2903" actId="47"/>
        <pc:sldMkLst>
          <pc:docMk/>
          <pc:sldMk cId="881165383" sldId="2076136431"/>
        </pc:sldMkLst>
        <pc:spChg chg="mod">
          <ac:chgData name="James Oleinik" userId="f60ccf6f-7579-4f92-968b-2920473c966b" providerId="ADAL" clId="{3AAB0D16-BCEF-4E9C-A3D4-0E341D669C2F}" dt="2019-06-08T04:07:56.462" v="2040" actId="20577"/>
          <ac:spMkLst>
            <pc:docMk/>
            <pc:sldMk cId="881165383" sldId="2076136431"/>
            <ac:spMk id="16" creationId="{56431976-BD64-4474-A449-A8A8C4BD0C93}"/>
          </ac:spMkLst>
        </pc:spChg>
      </pc:sldChg>
      <pc:sldChg chg="add del">
        <pc:chgData name="James Oleinik" userId="f60ccf6f-7579-4f92-968b-2920473c966b" providerId="ADAL" clId="{3AAB0D16-BCEF-4E9C-A3D4-0E341D669C2F}" dt="2019-06-08T04:11:18.638" v="2385" actId="47"/>
        <pc:sldMkLst>
          <pc:docMk/>
          <pc:sldMk cId="1798881184" sldId="2076136432"/>
        </pc:sldMkLst>
      </pc:sldChg>
      <pc:sldChg chg="addSp delSp modSp add">
        <pc:chgData name="James Oleinik" userId="f60ccf6f-7579-4f92-968b-2920473c966b" providerId="ADAL" clId="{3AAB0D16-BCEF-4E9C-A3D4-0E341D669C2F}" dt="2019-06-08T18:55:20.254" v="6125" actId="1035"/>
        <pc:sldMkLst>
          <pc:docMk/>
          <pc:sldMk cId="1495987071" sldId="2076136433"/>
        </pc:sldMkLst>
        <pc:spChg chg="mod">
          <ac:chgData name="James Oleinik" userId="f60ccf6f-7579-4f92-968b-2920473c966b" providerId="ADAL" clId="{3AAB0D16-BCEF-4E9C-A3D4-0E341D669C2F}" dt="2019-06-08T04:17:13.208" v="2844" actId="14100"/>
          <ac:spMkLst>
            <pc:docMk/>
            <pc:sldMk cId="1495987071" sldId="2076136433"/>
            <ac:spMk id="2" creationId="{DC539210-0BCA-48FC-BDB7-AEA1CEF0D879}"/>
          </ac:spMkLst>
        </pc:spChg>
        <pc:spChg chg="add mod">
          <ac:chgData name="James Oleinik" userId="f60ccf6f-7579-4f92-968b-2920473c966b" providerId="ADAL" clId="{3AAB0D16-BCEF-4E9C-A3D4-0E341D669C2F}" dt="2019-06-08T18:55:20.254" v="6125" actId="1035"/>
          <ac:spMkLst>
            <pc:docMk/>
            <pc:sldMk cId="1495987071" sldId="2076136433"/>
            <ac:spMk id="3" creationId="{5BD020BE-88C1-476F-A34E-69F32984E91A}"/>
          </ac:spMkLst>
        </pc:spChg>
        <pc:spChg chg="add del mod">
          <ac:chgData name="James Oleinik" userId="f60ccf6f-7579-4f92-968b-2920473c966b" providerId="ADAL" clId="{3AAB0D16-BCEF-4E9C-A3D4-0E341D669C2F}" dt="2019-06-08T04:28:34.964" v="3090" actId="478"/>
          <ac:spMkLst>
            <pc:docMk/>
            <pc:sldMk cId="1495987071" sldId="2076136433"/>
            <ac:spMk id="3" creationId="{7E2632AC-2A38-45F0-9231-488492C5FACC}"/>
          </ac:spMkLst>
        </pc:spChg>
        <pc:spChg chg="add mod">
          <ac:chgData name="James Oleinik" userId="f60ccf6f-7579-4f92-968b-2920473c966b" providerId="ADAL" clId="{3AAB0D16-BCEF-4E9C-A3D4-0E341D669C2F}" dt="2019-06-08T04:27:27.473" v="3077" actId="20577"/>
          <ac:spMkLst>
            <pc:docMk/>
            <pc:sldMk cId="1495987071" sldId="2076136433"/>
            <ac:spMk id="6" creationId="{28D902C9-8AC9-4CB5-AFE3-3DA9CBD915F5}"/>
          </ac:spMkLst>
        </pc:spChg>
        <pc:spChg chg="add del">
          <ac:chgData name="James Oleinik" userId="f60ccf6f-7579-4f92-968b-2920473c966b" providerId="ADAL" clId="{3AAB0D16-BCEF-4E9C-A3D4-0E341D669C2F}" dt="2019-06-08T04:16:43.678" v="2835"/>
          <ac:spMkLst>
            <pc:docMk/>
            <pc:sldMk cId="1495987071" sldId="2076136433"/>
            <ac:spMk id="7" creationId="{AD394B46-3EB7-44FE-9435-E7AFF38E0AC5}"/>
          </ac:spMkLst>
        </pc:spChg>
        <pc:spChg chg="add del mod">
          <ac:chgData name="James Oleinik" userId="f60ccf6f-7579-4f92-968b-2920473c966b" providerId="ADAL" clId="{3AAB0D16-BCEF-4E9C-A3D4-0E341D669C2F}" dt="2019-06-08T04:17:51.732" v="2869"/>
          <ac:spMkLst>
            <pc:docMk/>
            <pc:sldMk cId="1495987071" sldId="2076136433"/>
            <ac:spMk id="8" creationId="{DAE7AD8A-3B67-427A-B0B6-93E40E4C444A}"/>
          </ac:spMkLst>
        </pc:spChg>
        <pc:spChg chg="mod">
          <ac:chgData name="James Oleinik" userId="f60ccf6f-7579-4f92-968b-2920473c966b" providerId="ADAL" clId="{3AAB0D16-BCEF-4E9C-A3D4-0E341D669C2F}" dt="2019-06-08T04:17:17.818" v="2858" actId="1035"/>
          <ac:spMkLst>
            <pc:docMk/>
            <pc:sldMk cId="1495987071" sldId="2076136433"/>
            <ac:spMk id="9" creationId="{42AF9D04-9B3F-4417-8AB9-A5C4CE7327B6}"/>
          </ac:spMkLst>
        </pc:spChg>
        <pc:spChg chg="add del mod">
          <ac:chgData name="James Oleinik" userId="f60ccf6f-7579-4f92-968b-2920473c966b" providerId="ADAL" clId="{3AAB0D16-BCEF-4E9C-A3D4-0E341D669C2F}" dt="2019-06-08T04:17:45.906" v="2868"/>
          <ac:spMkLst>
            <pc:docMk/>
            <pc:sldMk cId="1495987071" sldId="2076136433"/>
            <ac:spMk id="10" creationId="{8D0C043E-8B80-43BF-972E-0893F6B865E0}"/>
          </ac:spMkLst>
        </pc:spChg>
        <pc:spChg chg="add del">
          <ac:chgData name="James Oleinik" userId="f60ccf6f-7579-4f92-968b-2920473c966b" providerId="ADAL" clId="{3AAB0D16-BCEF-4E9C-A3D4-0E341D669C2F}" dt="2019-06-08T04:18:34.379" v="2894"/>
          <ac:spMkLst>
            <pc:docMk/>
            <pc:sldMk cId="1495987071" sldId="2076136433"/>
            <ac:spMk id="11" creationId="{F1DF9953-E448-4F56-B3D3-F18009A3CD4F}"/>
          </ac:spMkLst>
        </pc:spChg>
        <pc:spChg chg="add del">
          <ac:chgData name="James Oleinik" userId="f60ccf6f-7579-4f92-968b-2920473c966b" providerId="ADAL" clId="{3AAB0D16-BCEF-4E9C-A3D4-0E341D669C2F}" dt="2019-06-08T04:18:51.648" v="2899"/>
          <ac:spMkLst>
            <pc:docMk/>
            <pc:sldMk cId="1495987071" sldId="2076136433"/>
            <ac:spMk id="12" creationId="{6A0E7F2A-98AD-4ABA-A6FA-43D2099BB98F}"/>
          </ac:spMkLst>
        </pc:spChg>
        <pc:spChg chg="add mod">
          <ac:chgData name="James Oleinik" userId="f60ccf6f-7579-4f92-968b-2920473c966b" providerId="ADAL" clId="{3AAB0D16-BCEF-4E9C-A3D4-0E341D669C2F}" dt="2019-06-08T18:54:59.985" v="6105" actId="404"/>
          <ac:spMkLst>
            <pc:docMk/>
            <pc:sldMk cId="1495987071" sldId="2076136433"/>
            <ac:spMk id="14" creationId="{A92E5B8D-B125-4341-8ABE-EC3B073C4971}"/>
          </ac:spMkLst>
        </pc:spChg>
        <pc:picChg chg="add">
          <ac:chgData name="James Oleinik" userId="f60ccf6f-7579-4f92-968b-2920473c966b" providerId="ADAL" clId="{3AAB0D16-BCEF-4E9C-A3D4-0E341D669C2F}" dt="2019-06-08T04:18:48.837" v="2898"/>
          <ac:picMkLst>
            <pc:docMk/>
            <pc:sldMk cId="1495987071" sldId="2076136433"/>
            <ac:picMk id="13" creationId="{29AE69BF-3630-43B2-9281-47AEBE1A972E}"/>
          </ac:picMkLst>
        </pc:picChg>
        <pc:picChg chg="del mod">
          <ac:chgData name="James Oleinik" userId="f60ccf6f-7579-4f92-968b-2920473c966b" providerId="ADAL" clId="{3AAB0D16-BCEF-4E9C-A3D4-0E341D669C2F}" dt="2019-06-08T04:18:48.633" v="2897" actId="478"/>
          <ac:picMkLst>
            <pc:docMk/>
            <pc:sldMk cId="1495987071" sldId="2076136433"/>
            <ac:picMk id="15" creationId="{F9B55E45-DEAD-453C-9F23-3638059526E8}"/>
          </ac:picMkLst>
        </pc:picChg>
        <pc:cxnChg chg="add">
          <ac:chgData name="James Oleinik" userId="f60ccf6f-7579-4f92-968b-2920473c966b" providerId="ADAL" clId="{3AAB0D16-BCEF-4E9C-A3D4-0E341D669C2F}" dt="2019-06-08T04:18:53.187" v="2902"/>
          <ac:cxnSpMkLst>
            <pc:docMk/>
            <pc:sldMk cId="1495987071" sldId="2076136433"/>
            <ac:cxnSpMk id="16" creationId="{19F7005F-8A33-4072-B5C7-E06982D17062}"/>
          </ac:cxnSpMkLst>
        </pc:cxnChg>
        <pc:cxnChg chg="del">
          <ac:chgData name="James Oleinik" userId="f60ccf6f-7579-4f92-968b-2920473c966b" providerId="ADAL" clId="{3AAB0D16-BCEF-4E9C-A3D4-0E341D669C2F}" dt="2019-06-08T04:18:53.002" v="2901"/>
          <ac:cxnSpMkLst>
            <pc:docMk/>
            <pc:sldMk cId="1495987071" sldId="2076136433"/>
            <ac:cxnSpMk id="17" creationId="{55562CEE-0CA4-40F1-9A0F-42380C175466}"/>
          </ac:cxnSpMkLst>
        </pc:cxnChg>
      </pc:sldChg>
      <pc:sldChg chg="modSp add del">
        <pc:chgData name="James Oleinik" userId="f60ccf6f-7579-4f92-968b-2920473c966b" providerId="ADAL" clId="{3AAB0D16-BCEF-4E9C-A3D4-0E341D669C2F}" dt="2019-06-08T04:36:18.071" v="3363" actId="47"/>
        <pc:sldMkLst>
          <pc:docMk/>
          <pc:sldMk cId="2185392195" sldId="2076136434"/>
        </pc:sldMkLst>
        <pc:spChg chg="mod">
          <ac:chgData name="James Oleinik" userId="f60ccf6f-7579-4f92-968b-2920473c966b" providerId="ADAL" clId="{3AAB0D16-BCEF-4E9C-A3D4-0E341D669C2F}" dt="2019-06-08T04:32:33.455" v="3235" actId="404"/>
          <ac:spMkLst>
            <pc:docMk/>
            <pc:sldMk cId="2185392195" sldId="2076136434"/>
            <ac:spMk id="8" creationId="{2228AD5C-46B7-4DE7-8149-66A77B1B5F34}"/>
          </ac:spMkLst>
        </pc:spChg>
      </pc:sldChg>
      <pc:sldChg chg="delSp modSp add ord">
        <pc:chgData name="James Oleinik" userId="f60ccf6f-7579-4f92-968b-2920473c966b" providerId="ADAL" clId="{3AAB0D16-BCEF-4E9C-A3D4-0E341D669C2F}" dt="2019-06-08T04:43:37.280" v="3737" actId="5793"/>
        <pc:sldMkLst>
          <pc:docMk/>
          <pc:sldMk cId="2990651474" sldId="2076136434"/>
        </pc:sldMkLst>
        <pc:spChg chg="mod">
          <ac:chgData name="James Oleinik" userId="f60ccf6f-7579-4f92-968b-2920473c966b" providerId="ADAL" clId="{3AAB0D16-BCEF-4E9C-A3D4-0E341D669C2F}" dt="2019-06-08T04:43:37.280" v="3737" actId="5793"/>
          <ac:spMkLst>
            <pc:docMk/>
            <pc:sldMk cId="2990651474" sldId="2076136434"/>
            <ac:spMk id="2" creationId="{4097A28E-68C5-48D1-BAD5-551272C6D463}"/>
          </ac:spMkLst>
        </pc:spChg>
        <pc:spChg chg="mod">
          <ac:chgData name="James Oleinik" userId="f60ccf6f-7579-4f92-968b-2920473c966b" providerId="ADAL" clId="{3AAB0D16-BCEF-4E9C-A3D4-0E341D669C2F}" dt="2019-06-08T04:41:45.094" v="3671" actId="6549"/>
          <ac:spMkLst>
            <pc:docMk/>
            <pc:sldMk cId="2990651474" sldId="2076136434"/>
            <ac:spMk id="3" creationId="{5EB74F2D-6DF1-4FF1-BA17-87827AA2426F}"/>
          </ac:spMkLst>
        </pc:spChg>
        <pc:spChg chg="del">
          <ac:chgData name="James Oleinik" userId="f60ccf6f-7579-4f92-968b-2920473c966b" providerId="ADAL" clId="{3AAB0D16-BCEF-4E9C-A3D4-0E341D669C2F}" dt="2019-06-08T04:41:43.077" v="3670" actId="478"/>
          <ac:spMkLst>
            <pc:docMk/>
            <pc:sldMk cId="2990651474" sldId="2076136434"/>
            <ac:spMk id="19" creationId="{50B42E25-E540-4574-B44F-62191D4C7D94}"/>
          </ac:spMkLst>
        </pc:spChg>
        <pc:spChg chg="del">
          <ac:chgData name="James Oleinik" userId="f60ccf6f-7579-4f92-968b-2920473c966b" providerId="ADAL" clId="{3AAB0D16-BCEF-4E9C-A3D4-0E341D669C2F}" dt="2019-06-08T04:41:43.077" v="3670" actId="478"/>
          <ac:spMkLst>
            <pc:docMk/>
            <pc:sldMk cId="2990651474" sldId="2076136434"/>
            <ac:spMk id="20" creationId="{E351562D-2675-46C3-A540-30E00D543FB5}"/>
          </ac:spMkLst>
        </pc:spChg>
      </pc:sldChg>
      <pc:sldChg chg="addSp delSp modSp add">
        <pc:chgData name="James Oleinik" userId="f60ccf6f-7579-4f92-968b-2920473c966b" providerId="ADAL" clId="{3AAB0D16-BCEF-4E9C-A3D4-0E341D669C2F}" dt="2019-06-08T05:51:06.357" v="4751" actId="20577"/>
        <pc:sldMkLst>
          <pc:docMk/>
          <pc:sldMk cId="4289524203" sldId="2076136435"/>
        </pc:sldMkLst>
        <pc:spChg chg="mod">
          <ac:chgData name="James Oleinik" userId="f60ccf6f-7579-4f92-968b-2920473c966b" providerId="ADAL" clId="{3AAB0D16-BCEF-4E9C-A3D4-0E341D669C2F}" dt="2019-06-08T05:42:54.771" v="4599" actId="20577"/>
          <ac:spMkLst>
            <pc:docMk/>
            <pc:sldMk cId="4289524203" sldId="2076136435"/>
            <ac:spMk id="2" creationId="{87B43FA9-C3A0-4F08-8432-D03C00ABFFAF}"/>
          </ac:spMkLst>
        </pc:spChg>
        <pc:spChg chg="del">
          <ac:chgData name="James Oleinik" userId="f60ccf6f-7579-4f92-968b-2920473c966b" providerId="ADAL" clId="{3AAB0D16-BCEF-4E9C-A3D4-0E341D669C2F}" dt="2019-06-08T05:22:53.772" v="3808" actId="478"/>
          <ac:spMkLst>
            <pc:docMk/>
            <pc:sldMk cId="4289524203" sldId="2076136435"/>
            <ac:spMk id="3" creationId="{11AB3682-0E2A-42F7-AFE4-60E49011BB68}"/>
          </ac:spMkLst>
        </pc:spChg>
        <pc:spChg chg="del">
          <ac:chgData name="James Oleinik" userId="f60ccf6f-7579-4f92-968b-2920473c966b" providerId="ADAL" clId="{3AAB0D16-BCEF-4E9C-A3D4-0E341D669C2F}" dt="2019-06-08T05:22:55.368" v="3809" actId="478"/>
          <ac:spMkLst>
            <pc:docMk/>
            <pc:sldMk cId="4289524203" sldId="2076136435"/>
            <ac:spMk id="4" creationId="{D19EE841-E888-4542-A7D4-3303F20401A2}"/>
          </ac:spMkLst>
        </pc:spChg>
        <pc:spChg chg="add mod">
          <ac:chgData name="James Oleinik" userId="f60ccf6f-7579-4f92-968b-2920473c966b" providerId="ADAL" clId="{3AAB0D16-BCEF-4E9C-A3D4-0E341D669C2F}" dt="2019-06-08T05:39:03.432" v="4439" actId="14100"/>
          <ac:spMkLst>
            <pc:docMk/>
            <pc:sldMk cId="4289524203" sldId="2076136435"/>
            <ac:spMk id="5" creationId="{F396C3E2-E340-46AF-BF9B-7309DFCAB339}"/>
          </ac:spMkLst>
        </pc:spChg>
        <pc:spChg chg="del mod">
          <ac:chgData name="James Oleinik" userId="f60ccf6f-7579-4f92-968b-2920473c966b" providerId="ADAL" clId="{3AAB0D16-BCEF-4E9C-A3D4-0E341D669C2F}" dt="2019-06-08T05:25:42.344" v="3866"/>
          <ac:spMkLst>
            <pc:docMk/>
            <pc:sldMk cId="4289524203" sldId="2076136435"/>
            <ac:spMk id="46" creationId="{F0F6FE31-2504-4F0A-A1F8-104E2D4B3AD7}"/>
          </ac:spMkLst>
        </pc:spChg>
        <pc:spChg chg="add mod">
          <ac:chgData name="James Oleinik" userId="f60ccf6f-7579-4f92-968b-2920473c966b" providerId="ADAL" clId="{3AAB0D16-BCEF-4E9C-A3D4-0E341D669C2F}" dt="2019-06-08T05:38:28.050" v="4420" actId="1035"/>
          <ac:spMkLst>
            <pc:docMk/>
            <pc:sldMk cId="4289524203" sldId="2076136435"/>
            <ac:spMk id="56" creationId="{4EC92CDC-BE76-4828-902E-A43394104C61}"/>
          </ac:spMkLst>
        </pc:spChg>
        <pc:spChg chg="add mod">
          <ac:chgData name="James Oleinik" userId="f60ccf6f-7579-4f92-968b-2920473c966b" providerId="ADAL" clId="{3AAB0D16-BCEF-4E9C-A3D4-0E341D669C2F}" dt="2019-06-08T05:39:00.593" v="4438" actId="14100"/>
          <ac:spMkLst>
            <pc:docMk/>
            <pc:sldMk cId="4289524203" sldId="2076136435"/>
            <ac:spMk id="168" creationId="{6F9D5091-4DE8-4032-9EA3-77E5375E3002}"/>
          </ac:spMkLst>
        </pc:spChg>
        <pc:spChg chg="add mod">
          <ac:chgData name="James Oleinik" userId="f60ccf6f-7579-4f92-968b-2920473c966b" providerId="ADAL" clId="{3AAB0D16-BCEF-4E9C-A3D4-0E341D669C2F}" dt="2019-06-08T05:38:28.050" v="4420" actId="1035"/>
          <ac:spMkLst>
            <pc:docMk/>
            <pc:sldMk cId="4289524203" sldId="2076136435"/>
            <ac:spMk id="169" creationId="{B772B01A-0F7F-41B7-8709-87F90D1853DD}"/>
          </ac:spMkLst>
        </pc:spChg>
        <pc:spChg chg="add del mod">
          <ac:chgData name="James Oleinik" userId="f60ccf6f-7579-4f92-968b-2920473c966b" providerId="ADAL" clId="{3AAB0D16-BCEF-4E9C-A3D4-0E341D669C2F}" dt="2019-06-08T05:26:47.094" v="3902"/>
          <ac:spMkLst>
            <pc:docMk/>
            <pc:sldMk cId="4289524203" sldId="2076136435"/>
            <ac:spMk id="170" creationId="{F18D45E5-7908-40EB-8C56-33F7EB9EB4D2}"/>
          </ac:spMkLst>
        </pc:spChg>
        <pc:spChg chg="add mod">
          <ac:chgData name="James Oleinik" userId="f60ccf6f-7579-4f92-968b-2920473c966b" providerId="ADAL" clId="{3AAB0D16-BCEF-4E9C-A3D4-0E341D669C2F}" dt="2019-06-08T05:38:50.801" v="4427" actId="1035"/>
          <ac:spMkLst>
            <pc:docMk/>
            <pc:sldMk cId="4289524203" sldId="2076136435"/>
            <ac:spMk id="172" creationId="{0E0AD61C-F2B5-4D39-93A4-BDF910166AF4}"/>
          </ac:spMkLst>
        </pc:spChg>
        <pc:spChg chg="add del mod">
          <ac:chgData name="James Oleinik" userId="f60ccf6f-7579-4f92-968b-2920473c966b" providerId="ADAL" clId="{3AAB0D16-BCEF-4E9C-A3D4-0E341D669C2F}" dt="2019-06-08T05:27:08.161" v="3920"/>
          <ac:spMkLst>
            <pc:docMk/>
            <pc:sldMk cId="4289524203" sldId="2076136435"/>
            <ac:spMk id="173" creationId="{EB3BA4ED-5250-4449-A805-CE6533941479}"/>
          </ac:spMkLst>
        </pc:spChg>
        <pc:spChg chg="add mod">
          <ac:chgData name="James Oleinik" userId="f60ccf6f-7579-4f92-968b-2920473c966b" providerId="ADAL" clId="{3AAB0D16-BCEF-4E9C-A3D4-0E341D669C2F}" dt="2019-06-08T05:38:50.801" v="4427" actId="1035"/>
          <ac:spMkLst>
            <pc:docMk/>
            <pc:sldMk cId="4289524203" sldId="2076136435"/>
            <ac:spMk id="175" creationId="{BC48303A-5732-4FE5-8D4A-A1C9071B7957}"/>
          </ac:spMkLst>
        </pc:spChg>
        <pc:spChg chg="add mod">
          <ac:chgData name="James Oleinik" userId="f60ccf6f-7579-4f92-968b-2920473c966b" providerId="ADAL" clId="{3AAB0D16-BCEF-4E9C-A3D4-0E341D669C2F}" dt="2019-06-08T05:38:56.750" v="4437" actId="1035"/>
          <ac:spMkLst>
            <pc:docMk/>
            <pc:sldMk cId="4289524203" sldId="2076136435"/>
            <ac:spMk id="179" creationId="{77E822CC-04F9-4708-BB2F-A5C3DCC7942A}"/>
          </ac:spMkLst>
        </pc:spChg>
        <pc:spChg chg="add mod">
          <ac:chgData name="James Oleinik" userId="f60ccf6f-7579-4f92-968b-2920473c966b" providerId="ADAL" clId="{3AAB0D16-BCEF-4E9C-A3D4-0E341D669C2F}" dt="2019-06-08T05:38:28.050" v="4420" actId="1035"/>
          <ac:spMkLst>
            <pc:docMk/>
            <pc:sldMk cId="4289524203" sldId="2076136435"/>
            <ac:spMk id="181" creationId="{66EFFE9E-B509-46A3-A122-28028458EFCC}"/>
          </ac:spMkLst>
        </pc:spChg>
        <pc:spChg chg="add del mod">
          <ac:chgData name="James Oleinik" userId="f60ccf6f-7579-4f92-968b-2920473c966b" providerId="ADAL" clId="{3AAB0D16-BCEF-4E9C-A3D4-0E341D669C2F}" dt="2019-06-08T05:31:07.491" v="4031"/>
          <ac:spMkLst>
            <pc:docMk/>
            <pc:sldMk cId="4289524203" sldId="2076136435"/>
            <ac:spMk id="182" creationId="{B6728BB6-C852-4650-832E-8E11275431FD}"/>
          </ac:spMkLst>
        </pc:spChg>
        <pc:spChg chg="add mod">
          <ac:chgData name="James Oleinik" userId="f60ccf6f-7579-4f92-968b-2920473c966b" providerId="ADAL" clId="{3AAB0D16-BCEF-4E9C-A3D4-0E341D669C2F}" dt="2019-06-08T05:38:28.050" v="4420" actId="1035"/>
          <ac:spMkLst>
            <pc:docMk/>
            <pc:sldMk cId="4289524203" sldId="2076136435"/>
            <ac:spMk id="183" creationId="{0D3C8D52-9EF7-4CD4-B4F8-E71145A85E8A}"/>
          </ac:spMkLst>
        </pc:spChg>
        <pc:spChg chg="add mod">
          <ac:chgData name="James Oleinik" userId="f60ccf6f-7579-4f92-968b-2920473c966b" providerId="ADAL" clId="{3AAB0D16-BCEF-4E9C-A3D4-0E341D669C2F}" dt="2019-06-08T05:38:28.050" v="4420" actId="1035"/>
          <ac:spMkLst>
            <pc:docMk/>
            <pc:sldMk cId="4289524203" sldId="2076136435"/>
            <ac:spMk id="184" creationId="{94CB2461-06BF-4DE8-B005-18227FCEA6EB}"/>
          </ac:spMkLst>
        </pc:spChg>
        <pc:spChg chg="add mod">
          <ac:chgData name="James Oleinik" userId="f60ccf6f-7579-4f92-968b-2920473c966b" providerId="ADAL" clId="{3AAB0D16-BCEF-4E9C-A3D4-0E341D669C2F}" dt="2019-06-08T05:38:28.050" v="4420" actId="1035"/>
          <ac:spMkLst>
            <pc:docMk/>
            <pc:sldMk cId="4289524203" sldId="2076136435"/>
            <ac:spMk id="185" creationId="{81883004-A101-4E57-8C0A-04B6481D9926}"/>
          </ac:spMkLst>
        </pc:spChg>
        <pc:spChg chg="add mod">
          <ac:chgData name="James Oleinik" userId="f60ccf6f-7579-4f92-968b-2920473c966b" providerId="ADAL" clId="{3AAB0D16-BCEF-4E9C-A3D4-0E341D669C2F}" dt="2019-06-08T05:38:28.050" v="4420" actId="1035"/>
          <ac:spMkLst>
            <pc:docMk/>
            <pc:sldMk cId="4289524203" sldId="2076136435"/>
            <ac:spMk id="186" creationId="{2696B5AE-C925-40F1-A4C7-798E8D687CBF}"/>
          </ac:spMkLst>
        </pc:spChg>
        <pc:spChg chg="add mod">
          <ac:chgData name="James Oleinik" userId="f60ccf6f-7579-4f92-968b-2920473c966b" providerId="ADAL" clId="{3AAB0D16-BCEF-4E9C-A3D4-0E341D669C2F}" dt="2019-06-08T05:38:28.050" v="4420" actId="1035"/>
          <ac:spMkLst>
            <pc:docMk/>
            <pc:sldMk cId="4289524203" sldId="2076136435"/>
            <ac:spMk id="187" creationId="{68E1C4A2-7309-4AB4-9B3D-D850D69E7486}"/>
          </ac:spMkLst>
        </pc:spChg>
        <pc:spChg chg="add mod">
          <ac:chgData name="James Oleinik" userId="f60ccf6f-7579-4f92-968b-2920473c966b" providerId="ADAL" clId="{3AAB0D16-BCEF-4E9C-A3D4-0E341D669C2F}" dt="2019-06-08T05:38:50.801" v="4427" actId="1035"/>
          <ac:spMkLst>
            <pc:docMk/>
            <pc:sldMk cId="4289524203" sldId="2076136435"/>
            <ac:spMk id="188" creationId="{BF523016-8D2D-4A60-B9F4-6CE59F9C6CDA}"/>
          </ac:spMkLst>
        </pc:spChg>
        <pc:spChg chg="add mod">
          <ac:chgData name="James Oleinik" userId="f60ccf6f-7579-4f92-968b-2920473c966b" providerId="ADAL" clId="{3AAB0D16-BCEF-4E9C-A3D4-0E341D669C2F}" dt="2019-06-08T05:38:50.801" v="4427" actId="1035"/>
          <ac:spMkLst>
            <pc:docMk/>
            <pc:sldMk cId="4289524203" sldId="2076136435"/>
            <ac:spMk id="189" creationId="{56DC4EA7-2030-45AA-9D54-A68810195E7D}"/>
          </ac:spMkLst>
        </pc:spChg>
        <pc:spChg chg="add mod">
          <ac:chgData name="James Oleinik" userId="f60ccf6f-7579-4f92-968b-2920473c966b" providerId="ADAL" clId="{3AAB0D16-BCEF-4E9C-A3D4-0E341D669C2F}" dt="2019-06-08T05:38:56.750" v="4437" actId="1035"/>
          <ac:spMkLst>
            <pc:docMk/>
            <pc:sldMk cId="4289524203" sldId="2076136435"/>
            <ac:spMk id="190" creationId="{41718916-672A-4D81-B626-E3C28AAE60D3}"/>
          </ac:spMkLst>
        </pc:spChg>
        <pc:spChg chg="add mod">
          <ac:chgData name="James Oleinik" userId="f60ccf6f-7579-4f92-968b-2920473c966b" providerId="ADAL" clId="{3AAB0D16-BCEF-4E9C-A3D4-0E341D669C2F}" dt="2019-06-08T05:51:06.357" v="4751" actId="20577"/>
          <ac:spMkLst>
            <pc:docMk/>
            <pc:sldMk cId="4289524203" sldId="2076136435"/>
            <ac:spMk id="191" creationId="{0494706F-1BBD-4681-AAE2-D06119F1D52E}"/>
          </ac:spMkLst>
        </pc:spChg>
        <pc:spChg chg="add del mod">
          <ac:chgData name="James Oleinik" userId="f60ccf6f-7579-4f92-968b-2920473c966b" providerId="ADAL" clId="{3AAB0D16-BCEF-4E9C-A3D4-0E341D669C2F}" dt="2019-06-08T05:40:31.834" v="4444"/>
          <ac:spMkLst>
            <pc:docMk/>
            <pc:sldMk cId="4289524203" sldId="2076136435"/>
            <ac:spMk id="192" creationId="{9102680D-6518-40C1-8B28-ABF0E12660A7}"/>
          </ac:spMkLst>
        </pc:spChg>
        <pc:grpChg chg="add del mod">
          <ac:chgData name="James Oleinik" userId="f60ccf6f-7579-4f92-968b-2920473c966b" providerId="ADAL" clId="{3AAB0D16-BCEF-4E9C-A3D4-0E341D669C2F}" dt="2019-06-08T05:38:28.050" v="4420" actId="1035"/>
          <ac:grpSpMkLst>
            <pc:docMk/>
            <pc:sldMk cId="4289524203" sldId="2076136435"/>
            <ac:grpSpMk id="6" creationId="{FA89EFAC-E714-4466-BFA5-DB00F8A747AD}"/>
          </ac:grpSpMkLst>
        </pc:grpChg>
        <pc:grpChg chg="mod">
          <ac:chgData name="James Oleinik" userId="f60ccf6f-7579-4f92-968b-2920473c966b" providerId="ADAL" clId="{3AAB0D16-BCEF-4E9C-A3D4-0E341D669C2F}" dt="2019-06-08T05:38:28.050" v="4420" actId="1035"/>
          <ac:grpSpMkLst>
            <pc:docMk/>
            <pc:sldMk cId="4289524203" sldId="2076136435"/>
            <ac:grpSpMk id="10" creationId="{47D8DFD3-18D6-4870-A6EC-295803D4B07F}"/>
          </ac:grpSpMkLst>
        </pc:grpChg>
        <pc:grpChg chg="mod">
          <ac:chgData name="James Oleinik" userId="f60ccf6f-7579-4f92-968b-2920473c966b" providerId="ADAL" clId="{3AAB0D16-BCEF-4E9C-A3D4-0E341D669C2F}" dt="2019-06-08T05:38:28.050" v="4420" actId="1035"/>
          <ac:grpSpMkLst>
            <pc:docMk/>
            <pc:sldMk cId="4289524203" sldId="2076136435"/>
            <ac:grpSpMk id="11" creationId="{69FDAAE3-83E6-4690-A6C3-F9CFDB0DDEA2}"/>
          </ac:grpSpMkLst>
        </pc:grpChg>
        <pc:grpChg chg="add del mod">
          <ac:chgData name="James Oleinik" userId="f60ccf6f-7579-4f92-968b-2920473c966b" providerId="ADAL" clId="{3AAB0D16-BCEF-4E9C-A3D4-0E341D669C2F}" dt="2019-06-08T05:38:28.050" v="4420" actId="1035"/>
          <ac:grpSpMkLst>
            <pc:docMk/>
            <pc:sldMk cId="4289524203" sldId="2076136435"/>
            <ac:grpSpMk id="23" creationId="{0741BE3D-7761-4686-B69D-B901BC7DCF54}"/>
          </ac:grpSpMkLst>
        </pc:grpChg>
        <pc:grpChg chg="mod">
          <ac:chgData name="James Oleinik" userId="f60ccf6f-7579-4f92-968b-2920473c966b" providerId="ADAL" clId="{3AAB0D16-BCEF-4E9C-A3D4-0E341D669C2F}" dt="2019-06-08T05:38:28.050" v="4420" actId="1035"/>
          <ac:grpSpMkLst>
            <pc:docMk/>
            <pc:sldMk cId="4289524203" sldId="2076136435"/>
            <ac:grpSpMk id="27" creationId="{93591002-FCC5-4369-9C42-591D2F3FFD79}"/>
          </ac:grpSpMkLst>
        </pc:grpChg>
        <pc:grpChg chg="mod">
          <ac:chgData name="James Oleinik" userId="f60ccf6f-7579-4f92-968b-2920473c966b" providerId="ADAL" clId="{3AAB0D16-BCEF-4E9C-A3D4-0E341D669C2F}" dt="2019-06-08T05:38:28.050" v="4420" actId="1035"/>
          <ac:grpSpMkLst>
            <pc:docMk/>
            <pc:sldMk cId="4289524203" sldId="2076136435"/>
            <ac:grpSpMk id="28" creationId="{21B73C05-5353-4AE7-B4A9-2A664B9507B5}"/>
          </ac:grpSpMkLst>
        </pc:grpChg>
        <pc:grpChg chg="add del mod">
          <ac:chgData name="James Oleinik" userId="f60ccf6f-7579-4f92-968b-2920473c966b" providerId="ADAL" clId="{3AAB0D16-BCEF-4E9C-A3D4-0E341D669C2F}" dt="2019-06-08T05:38:28.050" v="4420" actId="1035"/>
          <ac:grpSpMkLst>
            <pc:docMk/>
            <pc:sldMk cId="4289524203" sldId="2076136435"/>
            <ac:grpSpMk id="40" creationId="{E387EE30-E004-4D84-864A-8DA662DC96F8}"/>
          </ac:grpSpMkLst>
        </pc:grpChg>
        <pc:grpChg chg="mod">
          <ac:chgData name="James Oleinik" userId="f60ccf6f-7579-4f92-968b-2920473c966b" providerId="ADAL" clId="{3AAB0D16-BCEF-4E9C-A3D4-0E341D669C2F}" dt="2019-06-08T05:38:28.050" v="4420" actId="1035"/>
          <ac:grpSpMkLst>
            <pc:docMk/>
            <pc:sldMk cId="4289524203" sldId="2076136435"/>
            <ac:grpSpMk id="44" creationId="{FD35F56E-F15B-432E-A567-F14231285190}"/>
          </ac:grpSpMkLst>
        </pc:grpChg>
        <pc:grpChg chg="mod">
          <ac:chgData name="James Oleinik" userId="f60ccf6f-7579-4f92-968b-2920473c966b" providerId="ADAL" clId="{3AAB0D16-BCEF-4E9C-A3D4-0E341D669C2F}" dt="2019-06-08T05:38:28.050" v="4420" actId="1035"/>
          <ac:grpSpMkLst>
            <pc:docMk/>
            <pc:sldMk cId="4289524203" sldId="2076136435"/>
            <ac:grpSpMk id="45" creationId="{D2961823-16A3-494C-80D9-F3D0875BF1CB}"/>
          </ac:grpSpMkLst>
        </pc:grpChg>
        <pc:grpChg chg="add del">
          <ac:chgData name="James Oleinik" userId="f60ccf6f-7579-4f92-968b-2920473c966b" providerId="ADAL" clId="{3AAB0D16-BCEF-4E9C-A3D4-0E341D669C2F}" dt="2019-06-08T05:23:30.513" v="3815" actId="478"/>
          <ac:grpSpMkLst>
            <pc:docMk/>
            <pc:sldMk cId="4289524203" sldId="2076136435"/>
            <ac:grpSpMk id="62" creationId="{60375D6A-D837-411A-A4C3-708C9725704C}"/>
          </ac:grpSpMkLst>
        </pc:grpChg>
        <pc:grpChg chg="add del">
          <ac:chgData name="James Oleinik" userId="f60ccf6f-7579-4f92-968b-2920473c966b" providerId="ADAL" clId="{3AAB0D16-BCEF-4E9C-A3D4-0E341D669C2F}" dt="2019-06-08T05:23:30.513" v="3815" actId="478"/>
          <ac:grpSpMkLst>
            <pc:docMk/>
            <pc:sldMk cId="4289524203" sldId="2076136435"/>
            <ac:grpSpMk id="79" creationId="{3B74918C-2490-430B-B7C0-2438D40B4E78}"/>
          </ac:grpSpMkLst>
        </pc:grpChg>
        <pc:grpChg chg="add del">
          <ac:chgData name="James Oleinik" userId="f60ccf6f-7579-4f92-968b-2920473c966b" providerId="ADAL" clId="{3AAB0D16-BCEF-4E9C-A3D4-0E341D669C2F}" dt="2019-06-08T05:23:30.513" v="3815" actId="478"/>
          <ac:grpSpMkLst>
            <pc:docMk/>
            <pc:sldMk cId="4289524203" sldId="2076136435"/>
            <ac:grpSpMk id="96" creationId="{331CC287-6790-4812-A200-A4A7672B28E0}"/>
          </ac:grpSpMkLst>
        </pc:grpChg>
        <pc:grpChg chg="add del">
          <ac:chgData name="James Oleinik" userId="f60ccf6f-7579-4f92-968b-2920473c966b" providerId="ADAL" clId="{3AAB0D16-BCEF-4E9C-A3D4-0E341D669C2F}" dt="2019-06-08T05:23:10.411" v="3811" actId="478"/>
          <ac:grpSpMkLst>
            <pc:docMk/>
            <pc:sldMk cId="4289524203" sldId="2076136435"/>
            <ac:grpSpMk id="112" creationId="{7828EE2E-57B9-4C36-84FA-2331DAF2889C}"/>
          </ac:grpSpMkLst>
        </pc:grpChg>
        <pc:grpChg chg="add del">
          <ac:chgData name="James Oleinik" userId="f60ccf6f-7579-4f92-968b-2920473c966b" providerId="ADAL" clId="{3AAB0D16-BCEF-4E9C-A3D4-0E341D669C2F}" dt="2019-06-08T05:23:10.411" v="3811" actId="478"/>
          <ac:grpSpMkLst>
            <pc:docMk/>
            <pc:sldMk cId="4289524203" sldId="2076136435"/>
            <ac:grpSpMk id="129" creationId="{782647EB-C402-4CD3-9176-C5BD276B967A}"/>
          </ac:grpSpMkLst>
        </pc:grpChg>
        <pc:grpChg chg="add del">
          <ac:chgData name="James Oleinik" userId="f60ccf6f-7579-4f92-968b-2920473c966b" providerId="ADAL" clId="{3AAB0D16-BCEF-4E9C-A3D4-0E341D669C2F}" dt="2019-06-08T05:23:10.411" v="3811" actId="478"/>
          <ac:grpSpMkLst>
            <pc:docMk/>
            <pc:sldMk cId="4289524203" sldId="2076136435"/>
            <ac:grpSpMk id="146" creationId="{3E6DD3CC-E830-45B8-9E02-0945895DA36E}"/>
          </ac:grpSpMkLst>
        </pc:grpChg>
        <pc:picChg chg="add del">
          <ac:chgData name="James Oleinik" userId="f60ccf6f-7579-4f92-968b-2920473c966b" providerId="ADAL" clId="{3AAB0D16-BCEF-4E9C-A3D4-0E341D669C2F}" dt="2019-06-08T05:23:32.709" v="3816" actId="478"/>
          <ac:picMkLst>
            <pc:docMk/>
            <pc:sldMk cId="4289524203" sldId="2076136435"/>
            <ac:picMk id="162" creationId="{28F863A8-AF24-489F-B71A-B09D1BF4DB1B}"/>
          </ac:picMkLst>
        </pc:picChg>
        <pc:picChg chg="add del">
          <ac:chgData name="James Oleinik" userId="f60ccf6f-7579-4f92-968b-2920473c966b" providerId="ADAL" clId="{3AAB0D16-BCEF-4E9C-A3D4-0E341D669C2F}" dt="2019-06-08T05:23:30.513" v="3815" actId="478"/>
          <ac:picMkLst>
            <pc:docMk/>
            <pc:sldMk cId="4289524203" sldId="2076136435"/>
            <ac:picMk id="163" creationId="{047562BB-8DFC-4EFA-B816-E402A754A3E8}"/>
          </ac:picMkLst>
        </pc:picChg>
        <pc:picChg chg="add del">
          <ac:chgData name="James Oleinik" userId="f60ccf6f-7579-4f92-968b-2920473c966b" providerId="ADAL" clId="{3AAB0D16-BCEF-4E9C-A3D4-0E341D669C2F}" dt="2019-06-08T05:23:10.411" v="3811" actId="478"/>
          <ac:picMkLst>
            <pc:docMk/>
            <pc:sldMk cId="4289524203" sldId="2076136435"/>
            <ac:picMk id="164" creationId="{082D2F0E-2719-424F-824B-CB6A08085EE6}"/>
          </ac:picMkLst>
        </pc:picChg>
        <pc:picChg chg="add del mod">
          <ac:chgData name="James Oleinik" userId="f60ccf6f-7579-4f92-968b-2920473c966b" providerId="ADAL" clId="{3AAB0D16-BCEF-4E9C-A3D4-0E341D669C2F}" dt="2019-06-08T05:25:47.957" v="3870"/>
          <ac:picMkLst>
            <pc:docMk/>
            <pc:sldMk cId="4289524203" sldId="2076136435"/>
            <ac:picMk id="165" creationId="{D15EB219-AB02-4D50-8812-1FEADD12158E}"/>
          </ac:picMkLst>
        </pc:picChg>
        <pc:picChg chg="add del">
          <ac:chgData name="James Oleinik" userId="f60ccf6f-7579-4f92-968b-2920473c966b" providerId="ADAL" clId="{3AAB0D16-BCEF-4E9C-A3D4-0E341D669C2F}" dt="2019-06-08T05:23:30.513" v="3815" actId="478"/>
          <ac:picMkLst>
            <pc:docMk/>
            <pc:sldMk cId="4289524203" sldId="2076136435"/>
            <ac:picMk id="166" creationId="{8CDEA330-159A-4A9B-98DC-5C313480DAA7}"/>
          </ac:picMkLst>
        </pc:picChg>
        <pc:picChg chg="add del">
          <ac:chgData name="James Oleinik" userId="f60ccf6f-7579-4f92-968b-2920473c966b" providerId="ADAL" clId="{3AAB0D16-BCEF-4E9C-A3D4-0E341D669C2F}" dt="2019-06-08T05:23:10.411" v="3811" actId="478"/>
          <ac:picMkLst>
            <pc:docMk/>
            <pc:sldMk cId="4289524203" sldId="2076136435"/>
            <ac:picMk id="167" creationId="{B171BBF9-29A1-4DBE-BF7A-E010CD19DDC3}"/>
          </ac:picMkLst>
        </pc:picChg>
        <pc:picChg chg="add del mod">
          <ac:chgData name="James Oleinik" userId="f60ccf6f-7579-4f92-968b-2920473c966b" providerId="ADAL" clId="{3AAB0D16-BCEF-4E9C-A3D4-0E341D669C2F}" dt="2019-06-08T05:26:47.094" v="3902"/>
          <ac:picMkLst>
            <pc:docMk/>
            <pc:sldMk cId="4289524203" sldId="2076136435"/>
            <ac:picMk id="171" creationId="{FD4E047E-5FB6-467C-A087-C5C9E94854F8}"/>
          </ac:picMkLst>
        </pc:picChg>
        <pc:picChg chg="add del mod">
          <ac:chgData name="James Oleinik" userId="f60ccf6f-7579-4f92-968b-2920473c966b" providerId="ADAL" clId="{3AAB0D16-BCEF-4E9C-A3D4-0E341D669C2F}" dt="2019-06-08T05:27:08.161" v="3920"/>
          <ac:picMkLst>
            <pc:docMk/>
            <pc:sldMk cId="4289524203" sldId="2076136435"/>
            <ac:picMk id="174" creationId="{C554218C-3C51-4DBD-A39A-A8522E3F3C93}"/>
          </ac:picMkLst>
        </pc:picChg>
        <pc:picChg chg="add mod">
          <ac:chgData name="James Oleinik" userId="f60ccf6f-7579-4f92-968b-2920473c966b" providerId="ADAL" clId="{3AAB0D16-BCEF-4E9C-A3D4-0E341D669C2F}" dt="2019-06-08T05:38:50.801" v="4427" actId="1035"/>
          <ac:picMkLst>
            <pc:docMk/>
            <pc:sldMk cId="4289524203" sldId="2076136435"/>
            <ac:picMk id="176" creationId="{AB865752-7DC7-4136-A0D9-5EDF23E237A3}"/>
          </ac:picMkLst>
        </pc:picChg>
        <pc:picChg chg="add del mod">
          <ac:chgData name="James Oleinik" userId="f60ccf6f-7579-4f92-968b-2920473c966b" providerId="ADAL" clId="{3AAB0D16-BCEF-4E9C-A3D4-0E341D669C2F}" dt="2019-06-08T05:29:05.472" v="3994"/>
          <ac:picMkLst>
            <pc:docMk/>
            <pc:sldMk cId="4289524203" sldId="2076136435"/>
            <ac:picMk id="177" creationId="{32FE4461-5E8B-4759-ADE4-2F4381C6DDBC}"/>
          </ac:picMkLst>
        </pc:picChg>
        <pc:picChg chg="add del mod">
          <ac:chgData name="James Oleinik" userId="f60ccf6f-7579-4f92-968b-2920473c966b" providerId="ADAL" clId="{3AAB0D16-BCEF-4E9C-A3D4-0E341D669C2F}" dt="2019-06-08T05:30:03.270" v="4015"/>
          <ac:picMkLst>
            <pc:docMk/>
            <pc:sldMk cId="4289524203" sldId="2076136435"/>
            <ac:picMk id="178" creationId="{6EC5DA8E-57DC-41A2-8E7D-00E549E7941C}"/>
          </ac:picMkLst>
        </pc:picChg>
        <pc:picChg chg="add mod">
          <ac:chgData name="James Oleinik" userId="f60ccf6f-7579-4f92-968b-2920473c966b" providerId="ADAL" clId="{3AAB0D16-BCEF-4E9C-A3D4-0E341D669C2F}" dt="2019-06-08T05:38:56.750" v="4437" actId="1035"/>
          <ac:picMkLst>
            <pc:docMk/>
            <pc:sldMk cId="4289524203" sldId="2076136435"/>
            <ac:picMk id="180" creationId="{8C8FD72B-8376-405B-B727-04D8158AEF1E}"/>
          </ac:picMkLst>
        </pc:picChg>
        <pc:cxnChg chg="add del">
          <ac:chgData name="James Oleinik" userId="f60ccf6f-7579-4f92-968b-2920473c966b" providerId="ADAL" clId="{3AAB0D16-BCEF-4E9C-A3D4-0E341D669C2F}" dt="2019-06-08T05:23:32.709" v="3816" actId="478"/>
          <ac:cxnSpMkLst>
            <pc:docMk/>
            <pc:sldMk cId="4289524203" sldId="2076136435"/>
            <ac:cxnSpMk id="57" creationId="{F11777D9-8EDE-4519-BCBF-23EED89EC29F}"/>
          </ac:cxnSpMkLst>
        </pc:cxnChg>
        <pc:cxnChg chg="add del">
          <ac:chgData name="James Oleinik" userId="f60ccf6f-7579-4f92-968b-2920473c966b" providerId="ADAL" clId="{3AAB0D16-BCEF-4E9C-A3D4-0E341D669C2F}" dt="2019-06-08T05:23:30.513" v="3815" actId="478"/>
          <ac:cxnSpMkLst>
            <pc:docMk/>
            <pc:sldMk cId="4289524203" sldId="2076136435"/>
            <ac:cxnSpMk id="58" creationId="{A57BB0A8-B747-4832-A9F9-8598445C4559}"/>
          </ac:cxnSpMkLst>
        </pc:cxnChg>
        <pc:cxnChg chg="add del">
          <ac:chgData name="James Oleinik" userId="f60ccf6f-7579-4f92-968b-2920473c966b" providerId="ADAL" clId="{3AAB0D16-BCEF-4E9C-A3D4-0E341D669C2F}" dt="2019-06-08T05:23:30.513" v="3815" actId="478"/>
          <ac:cxnSpMkLst>
            <pc:docMk/>
            <pc:sldMk cId="4289524203" sldId="2076136435"/>
            <ac:cxnSpMk id="59" creationId="{C31AC57B-005C-4B0A-A864-359EA4EE45B2}"/>
          </ac:cxnSpMkLst>
        </pc:cxnChg>
        <pc:cxnChg chg="add del">
          <ac:chgData name="James Oleinik" userId="f60ccf6f-7579-4f92-968b-2920473c966b" providerId="ADAL" clId="{3AAB0D16-BCEF-4E9C-A3D4-0E341D669C2F}" dt="2019-06-08T05:23:30.513" v="3815" actId="478"/>
          <ac:cxnSpMkLst>
            <pc:docMk/>
            <pc:sldMk cId="4289524203" sldId="2076136435"/>
            <ac:cxnSpMk id="60" creationId="{DBC95BAC-9AE4-4150-A6A5-7CE0D8BDC9A0}"/>
          </ac:cxnSpMkLst>
        </pc:cxnChg>
        <pc:cxnChg chg="add del">
          <ac:chgData name="James Oleinik" userId="f60ccf6f-7579-4f92-968b-2920473c966b" providerId="ADAL" clId="{3AAB0D16-BCEF-4E9C-A3D4-0E341D669C2F}" dt="2019-06-08T05:23:10.411" v="3811" actId="478"/>
          <ac:cxnSpMkLst>
            <pc:docMk/>
            <pc:sldMk cId="4289524203" sldId="2076136435"/>
            <ac:cxnSpMk id="61" creationId="{E5B0FD11-2683-4D6A-A658-1AF248084122}"/>
          </ac:cxnSpMkLst>
        </pc:cxnChg>
      </pc:sldChg>
      <pc:sldChg chg="addSp delSp modSp add">
        <pc:chgData name="James Oleinik" userId="f60ccf6f-7579-4f92-968b-2920473c966b" providerId="ADAL" clId="{3AAB0D16-BCEF-4E9C-A3D4-0E341D669C2F}" dt="2019-06-08T05:42:45.231" v="4598" actId="14100"/>
        <pc:sldMkLst>
          <pc:docMk/>
          <pc:sldMk cId="2162789239" sldId="2076136436"/>
        </pc:sldMkLst>
        <pc:spChg chg="add mod">
          <ac:chgData name="James Oleinik" userId="f60ccf6f-7579-4f92-968b-2920473c966b" providerId="ADAL" clId="{3AAB0D16-BCEF-4E9C-A3D4-0E341D669C2F}" dt="2019-06-08T05:42:45.231" v="4598" actId="14100"/>
          <ac:spMkLst>
            <pc:docMk/>
            <pc:sldMk cId="2162789239" sldId="2076136436"/>
            <ac:spMk id="3" creationId="{977CEFB2-5B3B-4C63-BD48-531D94D247F7}"/>
          </ac:spMkLst>
        </pc:spChg>
        <pc:spChg chg="mod">
          <ac:chgData name="James Oleinik" userId="f60ccf6f-7579-4f92-968b-2920473c966b" providerId="ADAL" clId="{3AAB0D16-BCEF-4E9C-A3D4-0E341D669C2F}" dt="2019-06-08T05:42:14.036" v="4528" actId="1076"/>
          <ac:spMkLst>
            <pc:docMk/>
            <pc:sldMk cId="2162789239" sldId="2076136436"/>
            <ac:spMk id="181" creationId="{66EFFE9E-B509-46A3-A122-28028458EFCC}"/>
          </ac:spMkLst>
        </pc:spChg>
        <pc:spChg chg="del">
          <ac:chgData name="James Oleinik" userId="f60ccf6f-7579-4f92-968b-2920473c966b" providerId="ADAL" clId="{3AAB0D16-BCEF-4E9C-A3D4-0E341D669C2F}" dt="2019-06-08T05:41:52.518" v="4514" actId="478"/>
          <ac:spMkLst>
            <pc:docMk/>
            <pc:sldMk cId="2162789239" sldId="2076136436"/>
            <ac:spMk id="184" creationId="{94CB2461-06BF-4DE8-B005-18227FCEA6EB}"/>
          </ac:spMkLst>
        </pc:spChg>
        <pc:spChg chg="del">
          <ac:chgData name="James Oleinik" userId="f60ccf6f-7579-4f92-968b-2920473c966b" providerId="ADAL" clId="{3AAB0D16-BCEF-4E9C-A3D4-0E341D669C2F}" dt="2019-06-08T05:41:52.518" v="4514" actId="478"/>
          <ac:spMkLst>
            <pc:docMk/>
            <pc:sldMk cId="2162789239" sldId="2076136436"/>
            <ac:spMk id="186" creationId="{2696B5AE-C925-40F1-A4C7-798E8D687CBF}"/>
          </ac:spMkLst>
        </pc:spChg>
        <pc:spChg chg="del">
          <ac:chgData name="James Oleinik" userId="f60ccf6f-7579-4f92-968b-2920473c966b" providerId="ADAL" clId="{3AAB0D16-BCEF-4E9C-A3D4-0E341D669C2F}" dt="2019-06-08T05:41:52.518" v="4514" actId="478"/>
          <ac:spMkLst>
            <pc:docMk/>
            <pc:sldMk cId="2162789239" sldId="2076136436"/>
            <ac:spMk id="188" creationId="{BF523016-8D2D-4A60-B9F4-6CE59F9C6CDA}"/>
          </ac:spMkLst>
        </pc:spChg>
        <pc:spChg chg="del">
          <ac:chgData name="James Oleinik" userId="f60ccf6f-7579-4f92-968b-2920473c966b" providerId="ADAL" clId="{3AAB0D16-BCEF-4E9C-A3D4-0E341D669C2F}" dt="2019-06-08T05:41:52.518" v="4514" actId="478"/>
          <ac:spMkLst>
            <pc:docMk/>
            <pc:sldMk cId="2162789239" sldId="2076136436"/>
            <ac:spMk id="190" creationId="{41718916-672A-4D81-B626-E3C28AAE60D3}"/>
          </ac:spMkLst>
        </pc:spChg>
      </pc:sldChg>
      <pc:sldChg chg="addSp delSp modSp add">
        <pc:chgData name="James Oleinik" userId="f60ccf6f-7579-4f92-968b-2920473c966b" providerId="ADAL" clId="{3AAB0D16-BCEF-4E9C-A3D4-0E341D669C2F}" dt="2019-06-08T18:28:36.990" v="6072" actId="5793"/>
        <pc:sldMkLst>
          <pc:docMk/>
          <pc:sldMk cId="2251549637" sldId="2076136437"/>
        </pc:sldMkLst>
        <pc:spChg chg="mod">
          <ac:chgData name="James Oleinik" userId="f60ccf6f-7579-4f92-968b-2920473c966b" providerId="ADAL" clId="{3AAB0D16-BCEF-4E9C-A3D4-0E341D669C2F}" dt="2019-06-08T06:23:45.303" v="5082" actId="20577"/>
          <ac:spMkLst>
            <pc:docMk/>
            <pc:sldMk cId="2251549637" sldId="2076136437"/>
            <ac:spMk id="2" creationId="{4E029936-1927-4845-B3E1-DE4879B6CB41}"/>
          </ac:spMkLst>
        </pc:spChg>
        <pc:spChg chg="del">
          <ac:chgData name="James Oleinik" userId="f60ccf6f-7579-4f92-968b-2920473c966b" providerId="ADAL" clId="{3AAB0D16-BCEF-4E9C-A3D4-0E341D669C2F}" dt="2019-06-08T06:02:49.142" v="4992" actId="478"/>
          <ac:spMkLst>
            <pc:docMk/>
            <pc:sldMk cId="2251549637" sldId="2076136437"/>
            <ac:spMk id="3" creationId="{133BD1B4-398C-4E4D-8F6B-15412C68B15D}"/>
          </ac:spMkLst>
        </pc:spChg>
        <pc:spChg chg="del">
          <ac:chgData name="James Oleinik" userId="f60ccf6f-7579-4f92-968b-2920473c966b" providerId="ADAL" clId="{3AAB0D16-BCEF-4E9C-A3D4-0E341D669C2F}" dt="2019-06-08T06:02:44.402" v="4990" actId="478"/>
          <ac:spMkLst>
            <pc:docMk/>
            <pc:sldMk cId="2251549637" sldId="2076136437"/>
            <ac:spMk id="5" creationId="{62C9C39E-9948-4D22-8898-4D71CD307934}"/>
          </ac:spMkLst>
        </pc:spChg>
        <pc:spChg chg="add del mod">
          <ac:chgData name="James Oleinik" userId="f60ccf6f-7579-4f92-968b-2920473c966b" providerId="ADAL" clId="{3AAB0D16-BCEF-4E9C-A3D4-0E341D669C2F}" dt="2019-06-08T06:33:17.767" v="5472"/>
          <ac:spMkLst>
            <pc:docMk/>
            <pc:sldMk cId="2251549637" sldId="2076136437"/>
            <ac:spMk id="6" creationId="{74114585-375B-4209-A946-6C83FA51A147}"/>
          </ac:spMkLst>
        </pc:spChg>
        <pc:spChg chg="add del mod">
          <ac:chgData name="James Oleinik" userId="f60ccf6f-7579-4f92-968b-2920473c966b" providerId="ADAL" clId="{3AAB0D16-BCEF-4E9C-A3D4-0E341D669C2F}" dt="2019-06-08T06:33:17.770" v="5474"/>
          <ac:spMkLst>
            <pc:docMk/>
            <pc:sldMk cId="2251549637" sldId="2076136437"/>
            <ac:spMk id="7" creationId="{17B6C908-F57B-434B-B258-3D56D68E201C}"/>
          </ac:spMkLst>
        </pc:spChg>
        <pc:spChg chg="add del mod">
          <ac:chgData name="James Oleinik" userId="f60ccf6f-7579-4f92-968b-2920473c966b" providerId="ADAL" clId="{3AAB0D16-BCEF-4E9C-A3D4-0E341D669C2F}" dt="2019-06-08T06:02:55.268" v="4993" actId="478"/>
          <ac:spMkLst>
            <pc:docMk/>
            <pc:sldMk cId="2251549637" sldId="2076136437"/>
            <ac:spMk id="7" creationId="{BC5E4C30-D218-4474-B9B7-B02CCB093EE7}"/>
          </ac:spMkLst>
        </pc:spChg>
        <pc:spChg chg="del">
          <ac:chgData name="James Oleinik" userId="f60ccf6f-7579-4f92-968b-2920473c966b" providerId="ADAL" clId="{3AAB0D16-BCEF-4E9C-A3D4-0E341D669C2F}" dt="2019-06-08T06:02:44.402" v="4990" actId="478"/>
          <ac:spMkLst>
            <pc:docMk/>
            <pc:sldMk cId="2251549637" sldId="2076136437"/>
            <ac:spMk id="8" creationId="{30172298-2E09-443C-B472-BC16BDEB3259}"/>
          </ac:spMkLst>
        </pc:spChg>
        <pc:spChg chg="add del mod">
          <ac:chgData name="James Oleinik" userId="f60ccf6f-7579-4f92-968b-2920473c966b" providerId="ADAL" clId="{3AAB0D16-BCEF-4E9C-A3D4-0E341D669C2F}" dt="2019-06-08T06:33:17.773" v="5476"/>
          <ac:spMkLst>
            <pc:docMk/>
            <pc:sldMk cId="2251549637" sldId="2076136437"/>
            <ac:spMk id="8" creationId="{60406D24-06E2-4551-9A5D-0B1B334ECB2E}"/>
          </ac:spMkLst>
        </pc:spChg>
        <pc:spChg chg="del">
          <ac:chgData name="James Oleinik" userId="f60ccf6f-7579-4f92-968b-2920473c966b" providerId="ADAL" clId="{3AAB0D16-BCEF-4E9C-A3D4-0E341D669C2F}" dt="2019-06-08T06:02:44.402" v="4990" actId="478"/>
          <ac:spMkLst>
            <pc:docMk/>
            <pc:sldMk cId="2251549637" sldId="2076136437"/>
            <ac:spMk id="9" creationId="{7548267B-6AA8-4E59-8FCF-3BE58018498B}"/>
          </ac:spMkLst>
        </pc:spChg>
        <pc:spChg chg="add del mod">
          <ac:chgData name="James Oleinik" userId="f60ccf6f-7579-4f92-968b-2920473c966b" providerId="ADAL" clId="{3AAB0D16-BCEF-4E9C-A3D4-0E341D669C2F}" dt="2019-06-08T06:33:17.775" v="5478"/>
          <ac:spMkLst>
            <pc:docMk/>
            <pc:sldMk cId="2251549637" sldId="2076136437"/>
            <ac:spMk id="9" creationId="{CA21165D-A345-4A61-AD93-20FC47701E20}"/>
          </ac:spMkLst>
        </pc:spChg>
        <pc:spChg chg="add del mod">
          <ac:chgData name="James Oleinik" userId="f60ccf6f-7579-4f92-968b-2920473c966b" providerId="ADAL" clId="{3AAB0D16-BCEF-4E9C-A3D4-0E341D669C2F}" dt="2019-06-08T06:23:48.477" v="5083" actId="478"/>
          <ac:spMkLst>
            <pc:docMk/>
            <pc:sldMk cId="2251549637" sldId="2076136437"/>
            <ac:spMk id="11" creationId="{64846772-2EA5-4C54-BF5B-FF871B47F096}"/>
          </ac:spMkLst>
        </pc:spChg>
        <pc:spChg chg="add del">
          <ac:chgData name="James Oleinik" userId="f60ccf6f-7579-4f92-968b-2920473c966b" providerId="ADAL" clId="{3AAB0D16-BCEF-4E9C-A3D4-0E341D669C2F}" dt="2019-06-08T06:31:03.701" v="5386"/>
          <ac:spMkLst>
            <pc:docMk/>
            <pc:sldMk cId="2251549637" sldId="2076136437"/>
            <ac:spMk id="12" creationId="{BB0A04BB-C4F8-4D0E-8183-A964919E7F3B}"/>
          </ac:spMkLst>
        </pc:spChg>
        <pc:spChg chg="del">
          <ac:chgData name="James Oleinik" userId="f60ccf6f-7579-4f92-968b-2920473c966b" providerId="ADAL" clId="{3AAB0D16-BCEF-4E9C-A3D4-0E341D669C2F}" dt="2019-06-08T06:02:44.402" v="4990" actId="478"/>
          <ac:spMkLst>
            <pc:docMk/>
            <pc:sldMk cId="2251549637" sldId="2076136437"/>
            <ac:spMk id="12" creationId="{DC622E63-7265-476D-901B-8AA1E7602618}"/>
          </ac:spMkLst>
        </pc:spChg>
        <pc:graphicFrameChg chg="add mod modGraphic">
          <ac:chgData name="James Oleinik" userId="f60ccf6f-7579-4f92-968b-2920473c966b" providerId="ADAL" clId="{3AAB0D16-BCEF-4E9C-A3D4-0E341D669C2F}" dt="2019-06-08T18:28:36.990" v="6072" actId="5793"/>
          <ac:graphicFrameMkLst>
            <pc:docMk/>
            <pc:sldMk cId="2251549637" sldId="2076136437"/>
            <ac:graphicFrameMk id="3" creationId="{BE58F067-D2F9-4AA3-B3C9-81DC33F10AD9}"/>
          </ac:graphicFrameMkLst>
        </pc:graphicFrameChg>
        <pc:graphicFrameChg chg="del">
          <ac:chgData name="James Oleinik" userId="f60ccf6f-7579-4f92-968b-2920473c966b" providerId="ADAL" clId="{3AAB0D16-BCEF-4E9C-A3D4-0E341D669C2F}" dt="2019-06-08T06:02:44.402" v="4990" actId="478"/>
          <ac:graphicFrameMkLst>
            <pc:docMk/>
            <pc:sldMk cId="2251549637" sldId="2076136437"/>
            <ac:graphicFrameMk id="4" creationId="{269F25D1-99D7-4739-AEA5-0D210E2FB0C9}"/>
          </ac:graphicFrameMkLst>
        </pc:graphicFrameChg>
        <pc:graphicFrameChg chg="add mod">
          <ac:chgData name="James Oleinik" userId="f60ccf6f-7579-4f92-968b-2920473c966b" providerId="ADAL" clId="{3AAB0D16-BCEF-4E9C-A3D4-0E341D669C2F}" dt="2019-06-08T06:23:58.283" v="5084" actId="14100"/>
          <ac:graphicFrameMkLst>
            <pc:docMk/>
            <pc:sldMk cId="2251549637" sldId="2076136437"/>
            <ac:graphicFrameMk id="10" creationId="{BE87364C-0E20-46A0-99C2-FBEA117CD93D}"/>
          </ac:graphicFrameMkLst>
        </pc:graphicFrameChg>
        <pc:graphicFrameChg chg="add del mod">
          <ac:chgData name="James Oleinik" userId="f60ccf6f-7579-4f92-968b-2920473c966b" providerId="ADAL" clId="{3AAB0D16-BCEF-4E9C-A3D4-0E341D669C2F}" dt="2019-06-08T06:27:52.424" v="5233" actId="478"/>
          <ac:graphicFrameMkLst>
            <pc:docMk/>
            <pc:sldMk cId="2251549637" sldId="2076136437"/>
            <ac:graphicFrameMk id="13" creationId="{87D42BA6-69D1-4E45-BEC7-D8FFC53D8E89}"/>
          </ac:graphicFrameMkLst>
        </pc:graphicFrameChg>
      </pc:sldChg>
      <pc:sldChg chg="modSp add del">
        <pc:chgData name="James Oleinik" userId="f60ccf6f-7579-4f92-968b-2920473c966b" providerId="ADAL" clId="{3AAB0D16-BCEF-4E9C-A3D4-0E341D669C2F}" dt="2019-06-08T06:38:00.216" v="5726" actId="47"/>
        <pc:sldMkLst>
          <pc:docMk/>
          <pc:sldMk cId="963849315" sldId="2076136438"/>
        </pc:sldMkLst>
        <pc:spChg chg="mod">
          <ac:chgData name="James Oleinik" userId="f60ccf6f-7579-4f92-968b-2920473c966b" providerId="ADAL" clId="{3AAB0D16-BCEF-4E9C-A3D4-0E341D669C2F}" dt="2019-06-08T06:37:26.781" v="5687" actId="20577"/>
          <ac:spMkLst>
            <pc:docMk/>
            <pc:sldMk cId="963849315" sldId="2076136438"/>
            <ac:spMk id="2" creationId="{4E029936-1927-4845-B3E1-DE4879B6CB41}"/>
          </ac:spMkLst>
        </pc:spChg>
      </pc:sldChg>
      <pc:sldChg chg="addSp delSp modSp add">
        <pc:chgData name="James Oleinik" userId="f60ccf6f-7579-4f92-968b-2920473c966b" providerId="ADAL" clId="{3AAB0D16-BCEF-4E9C-A3D4-0E341D669C2F}" dt="2019-06-08T18:56:10.154" v="6136" actId="1076"/>
        <pc:sldMkLst>
          <pc:docMk/>
          <pc:sldMk cId="2729454466" sldId="2076136438"/>
        </pc:sldMkLst>
        <pc:spChg chg="mod">
          <ac:chgData name="James Oleinik" userId="f60ccf6f-7579-4f92-968b-2920473c966b" providerId="ADAL" clId="{3AAB0D16-BCEF-4E9C-A3D4-0E341D669C2F}" dt="2019-06-08T06:39:58.976" v="5805" actId="20577"/>
          <ac:spMkLst>
            <pc:docMk/>
            <pc:sldMk cId="2729454466" sldId="2076136438"/>
            <ac:spMk id="2" creationId="{4E029936-1927-4845-B3E1-DE4879B6CB41}"/>
          </ac:spMkLst>
        </pc:spChg>
        <pc:spChg chg="add mod">
          <ac:chgData name="James Oleinik" userId="f60ccf6f-7579-4f92-968b-2920473c966b" providerId="ADAL" clId="{3AAB0D16-BCEF-4E9C-A3D4-0E341D669C2F}" dt="2019-06-08T18:56:10.154" v="6136" actId="1076"/>
          <ac:spMkLst>
            <pc:docMk/>
            <pc:sldMk cId="2729454466" sldId="2076136438"/>
            <ac:spMk id="7" creationId="{633B6EC5-6254-431E-B2C3-E7E711128741}"/>
          </ac:spMkLst>
        </pc:spChg>
        <pc:spChg chg="add del">
          <ac:chgData name="James Oleinik" userId="f60ccf6f-7579-4f92-968b-2920473c966b" providerId="ADAL" clId="{3AAB0D16-BCEF-4E9C-A3D4-0E341D669C2F}" dt="2019-06-08T06:50:16.908" v="5839"/>
          <ac:spMkLst>
            <pc:docMk/>
            <pc:sldMk cId="2729454466" sldId="2076136438"/>
            <ac:spMk id="8" creationId="{BDCA2D5E-BE43-49C2-8B1A-1520DE410D28}"/>
          </ac:spMkLst>
        </pc:spChg>
        <pc:spChg chg="add del mod">
          <ac:chgData name="James Oleinik" userId="f60ccf6f-7579-4f92-968b-2920473c966b" providerId="ADAL" clId="{3AAB0D16-BCEF-4E9C-A3D4-0E341D669C2F}" dt="2019-06-08T06:53:05.297" v="5882" actId="478"/>
          <ac:spMkLst>
            <pc:docMk/>
            <pc:sldMk cId="2729454466" sldId="2076136438"/>
            <ac:spMk id="9" creationId="{FC938425-B955-4197-BB42-46AA1DF92662}"/>
          </ac:spMkLst>
        </pc:spChg>
        <pc:spChg chg="add del mod">
          <ac:chgData name="James Oleinik" userId="f60ccf6f-7579-4f92-968b-2920473c966b" providerId="ADAL" clId="{3AAB0D16-BCEF-4E9C-A3D4-0E341D669C2F}" dt="2019-06-08T06:53:16.307" v="5885" actId="478"/>
          <ac:spMkLst>
            <pc:docMk/>
            <pc:sldMk cId="2729454466" sldId="2076136438"/>
            <ac:spMk id="11" creationId="{5E3411E0-A10D-4BAE-9D38-64230774299C}"/>
          </ac:spMkLst>
        </pc:spChg>
        <pc:spChg chg="add del mod">
          <ac:chgData name="James Oleinik" userId="f60ccf6f-7579-4f92-968b-2920473c966b" providerId="ADAL" clId="{3AAB0D16-BCEF-4E9C-A3D4-0E341D669C2F}" dt="2019-06-08T06:54:20.516" v="5918" actId="478"/>
          <ac:spMkLst>
            <pc:docMk/>
            <pc:sldMk cId="2729454466" sldId="2076136438"/>
            <ac:spMk id="12" creationId="{07637450-D2AD-48B5-ADD3-63CE171F943A}"/>
          </ac:spMkLst>
        </pc:spChg>
        <pc:spChg chg="add mod">
          <ac:chgData name="James Oleinik" userId="f60ccf6f-7579-4f92-968b-2920473c966b" providerId="ADAL" clId="{3AAB0D16-BCEF-4E9C-A3D4-0E341D669C2F}" dt="2019-06-08T18:56:06.705" v="6135" actId="20577"/>
          <ac:spMkLst>
            <pc:docMk/>
            <pc:sldMk cId="2729454466" sldId="2076136438"/>
            <ac:spMk id="13" creationId="{1BAAEA15-0212-4009-8100-4201453EC1D9}"/>
          </ac:spMkLst>
        </pc:spChg>
        <pc:graphicFrameChg chg="mod modGraphic">
          <ac:chgData name="James Oleinik" userId="f60ccf6f-7579-4f92-968b-2920473c966b" providerId="ADAL" clId="{3AAB0D16-BCEF-4E9C-A3D4-0E341D669C2F}" dt="2019-06-08T18:29:13.950" v="6102" actId="20577"/>
          <ac:graphicFrameMkLst>
            <pc:docMk/>
            <pc:sldMk cId="2729454466" sldId="2076136438"/>
            <ac:graphicFrameMk id="3" creationId="{BE58F067-D2F9-4AA3-B3C9-81DC33F10AD9}"/>
          </ac:graphicFrameMkLst>
        </pc:graphicFrameChg>
        <pc:graphicFrameChg chg="mod">
          <ac:chgData name="James Oleinik" userId="f60ccf6f-7579-4f92-968b-2920473c966b" providerId="ADAL" clId="{3AAB0D16-BCEF-4E9C-A3D4-0E341D669C2F}" dt="2019-06-08T06:39:49.656" v="5793" actId="14100"/>
          <ac:graphicFrameMkLst>
            <pc:docMk/>
            <pc:sldMk cId="2729454466" sldId="2076136438"/>
            <ac:graphicFrameMk id="10" creationId="{BE87364C-0E20-46A0-99C2-FBEA117CD93D}"/>
          </ac:graphicFrameMkLst>
        </pc:graphicFrameChg>
        <pc:picChg chg="add del mod">
          <ac:chgData name="James Oleinik" userId="f60ccf6f-7579-4f92-968b-2920473c966b" providerId="ADAL" clId="{3AAB0D16-BCEF-4E9C-A3D4-0E341D669C2F}" dt="2019-06-08T06:39:19.899" v="5787" actId="478"/>
          <ac:picMkLst>
            <pc:docMk/>
            <pc:sldMk cId="2729454466" sldId="2076136438"/>
            <ac:picMk id="4" creationId="{701F9638-876B-4A95-85D3-93696EBE2E3C}"/>
          </ac:picMkLst>
        </pc:picChg>
        <pc:picChg chg="add del">
          <ac:chgData name="James Oleinik" userId="f60ccf6f-7579-4f92-968b-2920473c966b" providerId="ADAL" clId="{3AAB0D16-BCEF-4E9C-A3D4-0E341D669C2F}" dt="2019-06-08T06:38:56.424" v="5781"/>
          <ac:picMkLst>
            <pc:docMk/>
            <pc:sldMk cId="2729454466" sldId="2076136438"/>
            <ac:picMk id="5" creationId="{4D0090B5-60F8-4903-BFB0-E101AEB52EC0}"/>
          </ac:picMkLst>
        </pc:picChg>
        <pc:picChg chg="add mod">
          <ac:chgData name="James Oleinik" userId="f60ccf6f-7579-4f92-968b-2920473c966b" providerId="ADAL" clId="{3AAB0D16-BCEF-4E9C-A3D4-0E341D669C2F}" dt="2019-06-08T06:39:23.600" v="5789" actId="1076"/>
          <ac:picMkLst>
            <pc:docMk/>
            <pc:sldMk cId="2729454466" sldId="2076136438"/>
            <ac:picMk id="6" creationId="{1578E41F-DD50-462E-9FBD-196DEAA2DD5D}"/>
          </ac:picMkLst>
        </pc:picChg>
      </pc:sldChg>
      <pc:sldChg chg="modSp add">
        <pc:chgData name="James Oleinik" userId="f60ccf6f-7579-4f92-968b-2920473c966b" providerId="ADAL" clId="{3AAB0D16-BCEF-4E9C-A3D4-0E341D669C2F}" dt="2019-06-08T18:28:23.225" v="6070" actId="5793"/>
        <pc:sldMkLst>
          <pc:docMk/>
          <pc:sldMk cId="2114040339" sldId="2076136439"/>
        </pc:sldMkLst>
        <pc:spChg chg="mod">
          <ac:chgData name="James Oleinik" userId="f60ccf6f-7579-4f92-968b-2920473c966b" providerId="ADAL" clId="{3AAB0D16-BCEF-4E9C-A3D4-0E341D669C2F}" dt="2019-06-08T07:14:50.718" v="6045" actId="20577"/>
          <ac:spMkLst>
            <pc:docMk/>
            <pc:sldMk cId="2114040339" sldId="2076136439"/>
            <ac:spMk id="2" creationId="{4E029936-1927-4845-B3E1-DE4879B6CB41}"/>
          </ac:spMkLst>
        </pc:spChg>
        <pc:graphicFrameChg chg="mod modGraphic">
          <ac:chgData name="James Oleinik" userId="f60ccf6f-7579-4f92-968b-2920473c966b" providerId="ADAL" clId="{3AAB0D16-BCEF-4E9C-A3D4-0E341D669C2F}" dt="2019-06-08T18:28:23.225" v="6070" actId="5793"/>
          <ac:graphicFrameMkLst>
            <pc:docMk/>
            <pc:sldMk cId="2114040339" sldId="2076136439"/>
            <ac:graphicFrameMk id="3" creationId="{BE58F067-D2F9-4AA3-B3C9-81DC33F10AD9}"/>
          </ac:graphicFrameMkLst>
        </pc:graphicFrameChg>
      </pc:sldChg>
      <pc:sldMasterChg chg="delSldLayout modSldLayout">
        <pc:chgData name="James Oleinik" userId="f60ccf6f-7579-4f92-968b-2920473c966b" providerId="ADAL" clId="{3AAB0D16-BCEF-4E9C-A3D4-0E341D669C2F}" dt="2019-06-08T06:58:06.139" v="6031" actId="2696"/>
        <pc:sldMasterMkLst>
          <pc:docMk/>
          <pc:sldMasterMk cId="2644651193" sldId="2147483744"/>
        </pc:sldMasterMkLst>
        <pc:sldLayoutChg chg="modSp">
          <pc:chgData name="James Oleinik" userId="f60ccf6f-7579-4f92-968b-2920473c966b" providerId="ADAL" clId="{3AAB0D16-BCEF-4E9C-A3D4-0E341D669C2F}" dt="2019-06-07T22:37:38.411" v="85" actId="1036"/>
          <pc:sldLayoutMkLst>
            <pc:docMk/>
            <pc:sldMasterMk cId="2644651193" sldId="2147483744"/>
            <pc:sldLayoutMk cId="3320029198" sldId="2147483873"/>
          </pc:sldLayoutMkLst>
          <pc:picChg chg="mod">
            <ac:chgData name="James Oleinik" userId="f60ccf6f-7579-4f92-968b-2920473c966b" providerId="ADAL" clId="{3AAB0D16-BCEF-4E9C-A3D4-0E341D669C2F}" dt="2019-06-07T22:37:38.411" v="85" actId="1036"/>
            <ac:picMkLst>
              <pc:docMk/>
              <pc:sldMasterMk cId="2644651193" sldId="2147483744"/>
              <pc:sldLayoutMk cId="3320029198" sldId="2147483873"/>
              <ac:picMk id="8" creationId="{7F6B113F-63E0-4604-B908-E444BC78961C}"/>
            </ac:picMkLst>
          </pc:picChg>
        </pc:sldLayoutChg>
        <pc:sldLayoutChg chg="del">
          <pc:chgData name="James Oleinik" userId="f60ccf6f-7579-4f92-968b-2920473c966b" providerId="ADAL" clId="{3AAB0D16-BCEF-4E9C-A3D4-0E341D669C2F}" dt="2019-06-08T06:58:06.139" v="6031" actId="2696"/>
          <pc:sldLayoutMkLst>
            <pc:docMk/>
            <pc:sldMasterMk cId="2644651193" sldId="2147483744"/>
            <pc:sldLayoutMk cId="3008872416" sldId="2147483874"/>
          </pc:sldLayoutMkLst>
        </pc:sldLayoutChg>
        <pc:sldLayoutChg chg="del">
          <pc:chgData name="James Oleinik" userId="f60ccf6f-7579-4f92-968b-2920473c966b" providerId="ADAL" clId="{3AAB0D16-BCEF-4E9C-A3D4-0E341D669C2F}" dt="2019-06-08T03:48:46.847" v="1103" actId="2696"/>
          <pc:sldLayoutMkLst>
            <pc:docMk/>
            <pc:sldMasterMk cId="2644651193" sldId="2147483744"/>
            <pc:sldLayoutMk cId="222856558" sldId="2147483887"/>
          </pc:sldLayoutMkLst>
        </pc:sldLayoutChg>
        <pc:sldLayoutChg chg="del">
          <pc:chgData name="James Oleinik" userId="f60ccf6f-7579-4f92-968b-2920473c966b" providerId="ADAL" clId="{3AAB0D16-BCEF-4E9C-A3D4-0E341D669C2F}" dt="2019-06-08T03:47:59.892" v="1102" actId="47"/>
          <pc:sldLayoutMkLst>
            <pc:docMk/>
            <pc:sldMasterMk cId="2644651193" sldId="2147483744"/>
            <pc:sldLayoutMk cId="2330334615" sldId="2147483962"/>
          </pc:sldLayoutMkLst>
        </pc:sldLayoutChg>
      </pc:sldMaster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39CB073-358F-4B60-B5AA-DF4EBBAA942D}" type="doc">
      <dgm:prSet loTypeId="urn:microsoft.com/office/officeart/2005/8/layout/chevron1" loCatId="process" qsTypeId="urn:microsoft.com/office/officeart/2005/8/quickstyle/simple1" qsCatId="simple" csTypeId="urn:microsoft.com/office/officeart/2005/8/colors/accent1_2" csCatId="accent1" phldr="1"/>
      <dgm:spPr/>
    </dgm:pt>
    <dgm:pt modelId="{ECE2B6BF-34D3-4AD5-A7DE-60DBDB84BEB0}">
      <dgm:prSet phldrT="[Text]" custT="1"/>
      <dgm:spPr>
        <a:solidFill>
          <a:srgbClr val="002050"/>
        </a:solidFill>
      </dgm:spPr>
      <dgm:t>
        <a:bodyPr/>
        <a:lstStyle/>
        <a:p>
          <a:r>
            <a:rPr lang="en-US" sz="1400" dirty="0"/>
            <a:t>1. Secure</a:t>
          </a:r>
        </a:p>
      </dgm:t>
    </dgm:pt>
    <dgm:pt modelId="{C500EBC5-F925-415F-940C-C83EE9ECB77D}" type="parTrans" cxnId="{B78E7091-27C4-4753-9DF7-8876F2DB6AF7}">
      <dgm:prSet/>
      <dgm:spPr/>
      <dgm:t>
        <a:bodyPr/>
        <a:lstStyle/>
        <a:p>
          <a:endParaRPr lang="en-US" sz="1050"/>
        </a:p>
      </dgm:t>
    </dgm:pt>
    <dgm:pt modelId="{2D154C83-AB22-426E-B580-7535E45B0977}" type="sibTrans" cxnId="{B78E7091-27C4-4753-9DF7-8876F2DB6AF7}">
      <dgm:prSet/>
      <dgm:spPr/>
      <dgm:t>
        <a:bodyPr/>
        <a:lstStyle/>
        <a:p>
          <a:endParaRPr lang="en-US" sz="1050"/>
        </a:p>
      </dgm:t>
    </dgm:pt>
    <dgm:pt modelId="{23683BD9-DCD9-4526-977B-28E71175DFEC}">
      <dgm:prSet phldrT="[Text]" custT="1"/>
      <dgm:spPr>
        <a:solidFill>
          <a:schemeClr val="accent2"/>
        </a:solidFill>
      </dgm:spPr>
      <dgm:t>
        <a:bodyPr/>
        <a:lstStyle/>
        <a:p>
          <a:r>
            <a:rPr lang="en-US" sz="1400" dirty="0"/>
            <a:t>2. Monitor</a:t>
          </a:r>
        </a:p>
      </dgm:t>
    </dgm:pt>
    <dgm:pt modelId="{57CB984B-017D-4C75-BE21-2AA5570934D4}" type="parTrans" cxnId="{28F6D148-AAB2-4951-B6CA-B4A66B27B3EB}">
      <dgm:prSet/>
      <dgm:spPr/>
      <dgm:t>
        <a:bodyPr/>
        <a:lstStyle/>
        <a:p>
          <a:endParaRPr lang="en-US" sz="1050"/>
        </a:p>
      </dgm:t>
    </dgm:pt>
    <dgm:pt modelId="{995A4AF8-AA64-4404-942D-FBB3D49689DB}" type="sibTrans" cxnId="{28F6D148-AAB2-4951-B6CA-B4A66B27B3EB}">
      <dgm:prSet/>
      <dgm:spPr/>
      <dgm:t>
        <a:bodyPr/>
        <a:lstStyle/>
        <a:p>
          <a:endParaRPr lang="en-US" sz="1050"/>
        </a:p>
      </dgm:t>
    </dgm:pt>
    <dgm:pt modelId="{37E16BD4-2936-4618-842F-E21A1FD63B0C}">
      <dgm:prSet phldrT="[Text]" custT="1"/>
      <dgm:spPr>
        <a:solidFill>
          <a:schemeClr val="accent2"/>
        </a:solidFill>
      </dgm:spPr>
      <dgm:t>
        <a:bodyPr/>
        <a:lstStyle/>
        <a:p>
          <a:r>
            <a:rPr lang="en-US" sz="1400" dirty="0"/>
            <a:t>3. Alert and Action</a:t>
          </a:r>
        </a:p>
      </dgm:t>
    </dgm:pt>
    <dgm:pt modelId="{0A2D00FE-BF68-45A8-B334-89582F2CB31E}" type="parTrans" cxnId="{3DE80568-5F68-4C6B-9B6B-39B6CE0A1EEF}">
      <dgm:prSet/>
      <dgm:spPr/>
      <dgm:t>
        <a:bodyPr/>
        <a:lstStyle/>
        <a:p>
          <a:endParaRPr lang="en-US" sz="1050"/>
        </a:p>
      </dgm:t>
    </dgm:pt>
    <dgm:pt modelId="{FF856D35-181A-43E9-A907-FE2AC704D198}" type="sibTrans" cxnId="{3DE80568-5F68-4C6B-9B6B-39B6CE0A1EEF}">
      <dgm:prSet/>
      <dgm:spPr/>
      <dgm:t>
        <a:bodyPr/>
        <a:lstStyle/>
        <a:p>
          <a:endParaRPr lang="en-US" sz="1050"/>
        </a:p>
      </dgm:t>
    </dgm:pt>
    <dgm:pt modelId="{D997DA86-F3F1-4960-ADAB-5701E94D677F}">
      <dgm:prSet phldrT="[Text]" custT="1"/>
      <dgm:spPr>
        <a:solidFill>
          <a:schemeClr val="accent2"/>
        </a:solidFill>
      </dgm:spPr>
      <dgm:t>
        <a:bodyPr/>
        <a:lstStyle/>
        <a:p>
          <a:r>
            <a:rPr lang="en-US" sz="1400" dirty="0"/>
            <a:t>4. Deploy</a:t>
          </a:r>
        </a:p>
      </dgm:t>
    </dgm:pt>
    <dgm:pt modelId="{2902BDAD-E6C6-4168-9FB5-E35A8A990D13}" type="parTrans" cxnId="{5737477D-BAE9-40FC-9A38-A1305348B1D8}">
      <dgm:prSet/>
      <dgm:spPr/>
      <dgm:t>
        <a:bodyPr/>
        <a:lstStyle/>
        <a:p>
          <a:endParaRPr lang="en-US" sz="1050"/>
        </a:p>
      </dgm:t>
    </dgm:pt>
    <dgm:pt modelId="{EC44A3D5-B677-4D86-A923-0DF1F7C444BD}" type="sibTrans" cxnId="{5737477D-BAE9-40FC-9A38-A1305348B1D8}">
      <dgm:prSet/>
      <dgm:spPr/>
      <dgm:t>
        <a:bodyPr/>
        <a:lstStyle/>
        <a:p>
          <a:endParaRPr lang="en-US" sz="1050"/>
        </a:p>
      </dgm:t>
    </dgm:pt>
    <dgm:pt modelId="{2F73842B-D9D0-4058-8789-5A88DE8B7A93}" type="pres">
      <dgm:prSet presAssocID="{C39CB073-358F-4B60-B5AA-DF4EBBAA942D}" presName="Name0" presStyleCnt="0">
        <dgm:presLayoutVars>
          <dgm:dir/>
          <dgm:animLvl val="lvl"/>
          <dgm:resizeHandles val="exact"/>
        </dgm:presLayoutVars>
      </dgm:prSet>
      <dgm:spPr/>
    </dgm:pt>
    <dgm:pt modelId="{DD0B55E7-E6C5-4B52-AC3D-2E156BEABA92}" type="pres">
      <dgm:prSet presAssocID="{ECE2B6BF-34D3-4AD5-A7DE-60DBDB84BEB0}" presName="parTxOnly" presStyleLbl="node1" presStyleIdx="0" presStyleCnt="4">
        <dgm:presLayoutVars>
          <dgm:chMax val="0"/>
          <dgm:chPref val="0"/>
          <dgm:bulletEnabled val="1"/>
        </dgm:presLayoutVars>
      </dgm:prSet>
      <dgm:spPr/>
    </dgm:pt>
    <dgm:pt modelId="{0EFE76E6-DC33-4CF5-B66A-0EBEBCC34EEE}" type="pres">
      <dgm:prSet presAssocID="{2D154C83-AB22-426E-B580-7535E45B0977}" presName="parTxOnlySpace" presStyleCnt="0"/>
      <dgm:spPr/>
    </dgm:pt>
    <dgm:pt modelId="{782221C6-1BC7-4268-8008-6F7806055A7E}" type="pres">
      <dgm:prSet presAssocID="{23683BD9-DCD9-4526-977B-28E71175DFEC}" presName="parTxOnly" presStyleLbl="node1" presStyleIdx="1" presStyleCnt="4">
        <dgm:presLayoutVars>
          <dgm:chMax val="0"/>
          <dgm:chPref val="0"/>
          <dgm:bulletEnabled val="1"/>
        </dgm:presLayoutVars>
      </dgm:prSet>
      <dgm:spPr/>
    </dgm:pt>
    <dgm:pt modelId="{2267C1FF-DA3F-440A-9E5A-480AEC5AC5CE}" type="pres">
      <dgm:prSet presAssocID="{995A4AF8-AA64-4404-942D-FBB3D49689DB}" presName="parTxOnlySpace" presStyleCnt="0"/>
      <dgm:spPr/>
    </dgm:pt>
    <dgm:pt modelId="{55C41176-0155-4D93-8322-CE84F636E104}" type="pres">
      <dgm:prSet presAssocID="{37E16BD4-2936-4618-842F-E21A1FD63B0C}" presName="parTxOnly" presStyleLbl="node1" presStyleIdx="2" presStyleCnt="4">
        <dgm:presLayoutVars>
          <dgm:chMax val="0"/>
          <dgm:chPref val="0"/>
          <dgm:bulletEnabled val="1"/>
        </dgm:presLayoutVars>
      </dgm:prSet>
      <dgm:spPr/>
    </dgm:pt>
    <dgm:pt modelId="{7C8C62E6-4C2F-43F1-B5DD-D018E7445CB0}" type="pres">
      <dgm:prSet presAssocID="{FF856D35-181A-43E9-A907-FE2AC704D198}" presName="parTxOnlySpace" presStyleCnt="0"/>
      <dgm:spPr/>
    </dgm:pt>
    <dgm:pt modelId="{64A210BB-6EED-4293-A1F1-DDC7312CA022}" type="pres">
      <dgm:prSet presAssocID="{D997DA86-F3F1-4960-ADAB-5701E94D677F}" presName="parTxOnly" presStyleLbl="node1" presStyleIdx="3" presStyleCnt="4" custLinFactNeighborX="1718" custLinFactNeighborY="11593">
        <dgm:presLayoutVars>
          <dgm:chMax val="0"/>
          <dgm:chPref val="0"/>
          <dgm:bulletEnabled val="1"/>
        </dgm:presLayoutVars>
      </dgm:prSet>
      <dgm:spPr/>
    </dgm:pt>
  </dgm:ptLst>
  <dgm:cxnLst>
    <dgm:cxn modelId="{45084017-6F0D-4F8F-8C3A-10C0B59F7329}" type="presOf" srcId="{23683BD9-DCD9-4526-977B-28E71175DFEC}" destId="{782221C6-1BC7-4268-8008-6F7806055A7E}" srcOrd="0" destOrd="0" presId="urn:microsoft.com/office/officeart/2005/8/layout/chevron1"/>
    <dgm:cxn modelId="{7AFCEE1D-44E7-482C-8FBB-49F3A686B1AC}" type="presOf" srcId="{C39CB073-358F-4B60-B5AA-DF4EBBAA942D}" destId="{2F73842B-D9D0-4058-8789-5A88DE8B7A93}" srcOrd="0" destOrd="0" presId="urn:microsoft.com/office/officeart/2005/8/layout/chevron1"/>
    <dgm:cxn modelId="{910E7E31-4748-41FD-8968-D67438A8E8B4}" type="presOf" srcId="{ECE2B6BF-34D3-4AD5-A7DE-60DBDB84BEB0}" destId="{DD0B55E7-E6C5-4B52-AC3D-2E156BEABA92}" srcOrd="0" destOrd="0" presId="urn:microsoft.com/office/officeart/2005/8/layout/chevron1"/>
    <dgm:cxn modelId="{3DE80568-5F68-4C6B-9B6B-39B6CE0A1EEF}" srcId="{C39CB073-358F-4B60-B5AA-DF4EBBAA942D}" destId="{37E16BD4-2936-4618-842F-E21A1FD63B0C}" srcOrd="2" destOrd="0" parTransId="{0A2D00FE-BF68-45A8-B334-89582F2CB31E}" sibTransId="{FF856D35-181A-43E9-A907-FE2AC704D198}"/>
    <dgm:cxn modelId="{28F6D148-AAB2-4951-B6CA-B4A66B27B3EB}" srcId="{C39CB073-358F-4B60-B5AA-DF4EBBAA942D}" destId="{23683BD9-DCD9-4526-977B-28E71175DFEC}" srcOrd="1" destOrd="0" parTransId="{57CB984B-017D-4C75-BE21-2AA5570934D4}" sibTransId="{995A4AF8-AA64-4404-942D-FBB3D49689DB}"/>
    <dgm:cxn modelId="{9438C869-EE4D-4CFB-967F-F01452ADFF0B}" type="presOf" srcId="{37E16BD4-2936-4618-842F-E21A1FD63B0C}" destId="{55C41176-0155-4D93-8322-CE84F636E104}" srcOrd="0" destOrd="0" presId="urn:microsoft.com/office/officeart/2005/8/layout/chevron1"/>
    <dgm:cxn modelId="{5737477D-BAE9-40FC-9A38-A1305348B1D8}" srcId="{C39CB073-358F-4B60-B5AA-DF4EBBAA942D}" destId="{D997DA86-F3F1-4960-ADAB-5701E94D677F}" srcOrd="3" destOrd="0" parTransId="{2902BDAD-E6C6-4168-9FB5-E35A8A990D13}" sibTransId="{EC44A3D5-B677-4D86-A923-0DF1F7C444BD}"/>
    <dgm:cxn modelId="{B78E7091-27C4-4753-9DF7-8876F2DB6AF7}" srcId="{C39CB073-358F-4B60-B5AA-DF4EBBAA942D}" destId="{ECE2B6BF-34D3-4AD5-A7DE-60DBDB84BEB0}" srcOrd="0" destOrd="0" parTransId="{C500EBC5-F925-415F-940C-C83EE9ECB77D}" sibTransId="{2D154C83-AB22-426E-B580-7535E45B0977}"/>
    <dgm:cxn modelId="{4DF951F9-C29F-43D1-8C82-5C2586897713}" type="presOf" srcId="{D997DA86-F3F1-4960-ADAB-5701E94D677F}" destId="{64A210BB-6EED-4293-A1F1-DDC7312CA022}" srcOrd="0" destOrd="0" presId="urn:microsoft.com/office/officeart/2005/8/layout/chevron1"/>
    <dgm:cxn modelId="{CF28AA3D-6EFE-484C-9EA5-20C791197676}" type="presParOf" srcId="{2F73842B-D9D0-4058-8789-5A88DE8B7A93}" destId="{DD0B55E7-E6C5-4B52-AC3D-2E156BEABA92}" srcOrd="0" destOrd="0" presId="urn:microsoft.com/office/officeart/2005/8/layout/chevron1"/>
    <dgm:cxn modelId="{C01012AC-02CE-4A98-B1EE-980C03F59759}" type="presParOf" srcId="{2F73842B-D9D0-4058-8789-5A88DE8B7A93}" destId="{0EFE76E6-DC33-4CF5-B66A-0EBEBCC34EEE}" srcOrd="1" destOrd="0" presId="urn:microsoft.com/office/officeart/2005/8/layout/chevron1"/>
    <dgm:cxn modelId="{70FDCFB7-5DCA-459F-AE51-48BA38335F5F}" type="presParOf" srcId="{2F73842B-D9D0-4058-8789-5A88DE8B7A93}" destId="{782221C6-1BC7-4268-8008-6F7806055A7E}" srcOrd="2" destOrd="0" presId="urn:microsoft.com/office/officeart/2005/8/layout/chevron1"/>
    <dgm:cxn modelId="{5224BA1E-C0FC-4348-A0E7-E008788C9511}" type="presParOf" srcId="{2F73842B-D9D0-4058-8789-5A88DE8B7A93}" destId="{2267C1FF-DA3F-440A-9E5A-480AEC5AC5CE}" srcOrd="3" destOrd="0" presId="urn:microsoft.com/office/officeart/2005/8/layout/chevron1"/>
    <dgm:cxn modelId="{F96A60A7-A223-405E-BA6B-34F34486B978}" type="presParOf" srcId="{2F73842B-D9D0-4058-8789-5A88DE8B7A93}" destId="{55C41176-0155-4D93-8322-CE84F636E104}" srcOrd="4" destOrd="0" presId="urn:microsoft.com/office/officeart/2005/8/layout/chevron1"/>
    <dgm:cxn modelId="{3E60C8EB-F584-4AF6-BFF2-BDC07E674E13}" type="presParOf" srcId="{2F73842B-D9D0-4058-8789-5A88DE8B7A93}" destId="{7C8C62E6-4C2F-43F1-B5DD-D018E7445CB0}" srcOrd="5" destOrd="0" presId="urn:microsoft.com/office/officeart/2005/8/layout/chevron1"/>
    <dgm:cxn modelId="{7E487E26-473D-47C7-A29E-5B8CCB0679C9}" type="presParOf" srcId="{2F73842B-D9D0-4058-8789-5A88DE8B7A93}" destId="{64A210BB-6EED-4293-A1F1-DDC7312CA022}" srcOrd="6" destOrd="0" presId="urn:microsoft.com/office/officeart/2005/8/layout/chevron1"/>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39CB073-358F-4B60-B5AA-DF4EBBAA942D}" type="doc">
      <dgm:prSet loTypeId="urn:microsoft.com/office/officeart/2005/8/layout/chevron1" loCatId="process" qsTypeId="urn:microsoft.com/office/officeart/2005/8/quickstyle/simple1" qsCatId="simple" csTypeId="urn:microsoft.com/office/officeart/2005/8/colors/accent1_2" csCatId="accent1" phldr="1"/>
      <dgm:spPr/>
    </dgm:pt>
    <dgm:pt modelId="{ECE2B6BF-34D3-4AD5-A7DE-60DBDB84BEB0}">
      <dgm:prSet phldrT="[Text]" custT="1"/>
      <dgm:spPr>
        <a:solidFill>
          <a:schemeClr val="accent2"/>
        </a:solidFill>
      </dgm:spPr>
      <dgm:t>
        <a:bodyPr/>
        <a:lstStyle/>
        <a:p>
          <a:r>
            <a:rPr lang="en-US" sz="1400" dirty="0"/>
            <a:t>5. Nurture</a:t>
          </a:r>
        </a:p>
      </dgm:t>
    </dgm:pt>
    <dgm:pt modelId="{C500EBC5-F925-415F-940C-C83EE9ECB77D}" type="parTrans" cxnId="{B78E7091-27C4-4753-9DF7-8876F2DB6AF7}">
      <dgm:prSet/>
      <dgm:spPr/>
      <dgm:t>
        <a:bodyPr/>
        <a:lstStyle/>
        <a:p>
          <a:endParaRPr lang="en-US" sz="1050"/>
        </a:p>
      </dgm:t>
    </dgm:pt>
    <dgm:pt modelId="{2D154C83-AB22-426E-B580-7535E45B0977}" type="sibTrans" cxnId="{B78E7091-27C4-4753-9DF7-8876F2DB6AF7}">
      <dgm:prSet/>
      <dgm:spPr/>
      <dgm:t>
        <a:bodyPr/>
        <a:lstStyle/>
        <a:p>
          <a:endParaRPr lang="en-US" sz="1050"/>
        </a:p>
      </dgm:t>
    </dgm:pt>
    <dgm:pt modelId="{23683BD9-DCD9-4526-977B-28E71175DFEC}">
      <dgm:prSet phldrT="[Text]" custT="1"/>
      <dgm:spPr>
        <a:solidFill>
          <a:schemeClr val="accent2"/>
        </a:solidFill>
      </dgm:spPr>
      <dgm:t>
        <a:bodyPr/>
        <a:lstStyle/>
        <a:p>
          <a:r>
            <a:rPr lang="en-US" sz="1400" dirty="0"/>
            <a:t>6. Infrastructure</a:t>
          </a:r>
        </a:p>
      </dgm:t>
    </dgm:pt>
    <dgm:pt modelId="{57CB984B-017D-4C75-BE21-2AA5570934D4}" type="parTrans" cxnId="{28F6D148-AAB2-4951-B6CA-B4A66B27B3EB}">
      <dgm:prSet/>
      <dgm:spPr/>
      <dgm:t>
        <a:bodyPr/>
        <a:lstStyle/>
        <a:p>
          <a:endParaRPr lang="en-US" sz="1050"/>
        </a:p>
      </dgm:t>
    </dgm:pt>
    <dgm:pt modelId="{995A4AF8-AA64-4404-942D-FBB3D49689DB}" type="sibTrans" cxnId="{28F6D148-AAB2-4951-B6CA-B4A66B27B3EB}">
      <dgm:prSet/>
      <dgm:spPr/>
      <dgm:t>
        <a:bodyPr/>
        <a:lstStyle/>
        <a:p>
          <a:endParaRPr lang="en-US" sz="1050"/>
        </a:p>
      </dgm:t>
    </dgm:pt>
    <dgm:pt modelId="{37E16BD4-2936-4618-842F-E21A1FD63B0C}">
      <dgm:prSet phldrT="[Text]" custT="1"/>
      <dgm:spPr>
        <a:solidFill>
          <a:schemeClr val="accent2"/>
        </a:solidFill>
      </dgm:spPr>
      <dgm:t>
        <a:bodyPr/>
        <a:lstStyle/>
        <a:p>
          <a:r>
            <a:rPr lang="en-US" sz="1400" dirty="0"/>
            <a:t>7. Support</a:t>
          </a:r>
        </a:p>
      </dgm:t>
    </dgm:pt>
    <dgm:pt modelId="{0A2D00FE-BF68-45A8-B334-89582F2CB31E}" type="parTrans" cxnId="{3DE80568-5F68-4C6B-9B6B-39B6CE0A1EEF}">
      <dgm:prSet/>
      <dgm:spPr/>
      <dgm:t>
        <a:bodyPr/>
        <a:lstStyle/>
        <a:p>
          <a:endParaRPr lang="en-US" sz="1050"/>
        </a:p>
      </dgm:t>
    </dgm:pt>
    <dgm:pt modelId="{FF856D35-181A-43E9-A907-FE2AC704D198}" type="sibTrans" cxnId="{3DE80568-5F68-4C6B-9B6B-39B6CE0A1EEF}">
      <dgm:prSet/>
      <dgm:spPr/>
      <dgm:t>
        <a:bodyPr/>
        <a:lstStyle/>
        <a:p>
          <a:endParaRPr lang="en-US" sz="1050"/>
        </a:p>
      </dgm:t>
    </dgm:pt>
    <dgm:pt modelId="{2F73842B-D9D0-4058-8789-5A88DE8B7A93}" type="pres">
      <dgm:prSet presAssocID="{C39CB073-358F-4B60-B5AA-DF4EBBAA942D}" presName="Name0" presStyleCnt="0">
        <dgm:presLayoutVars>
          <dgm:dir/>
          <dgm:animLvl val="lvl"/>
          <dgm:resizeHandles val="exact"/>
        </dgm:presLayoutVars>
      </dgm:prSet>
      <dgm:spPr/>
    </dgm:pt>
    <dgm:pt modelId="{DD0B55E7-E6C5-4B52-AC3D-2E156BEABA92}" type="pres">
      <dgm:prSet presAssocID="{ECE2B6BF-34D3-4AD5-A7DE-60DBDB84BEB0}" presName="parTxOnly" presStyleLbl="node1" presStyleIdx="0" presStyleCnt="3" custLinFactNeighborX="-820" custLinFactNeighborY="15458">
        <dgm:presLayoutVars>
          <dgm:chMax val="0"/>
          <dgm:chPref val="0"/>
          <dgm:bulletEnabled val="1"/>
        </dgm:presLayoutVars>
      </dgm:prSet>
      <dgm:spPr/>
    </dgm:pt>
    <dgm:pt modelId="{0EFE76E6-DC33-4CF5-B66A-0EBEBCC34EEE}" type="pres">
      <dgm:prSet presAssocID="{2D154C83-AB22-426E-B580-7535E45B0977}" presName="parTxOnlySpace" presStyleCnt="0"/>
      <dgm:spPr/>
    </dgm:pt>
    <dgm:pt modelId="{782221C6-1BC7-4268-8008-6F7806055A7E}" type="pres">
      <dgm:prSet presAssocID="{23683BD9-DCD9-4526-977B-28E71175DFEC}" presName="parTxOnly" presStyleLbl="node1" presStyleIdx="1" presStyleCnt="3">
        <dgm:presLayoutVars>
          <dgm:chMax val="0"/>
          <dgm:chPref val="0"/>
          <dgm:bulletEnabled val="1"/>
        </dgm:presLayoutVars>
      </dgm:prSet>
      <dgm:spPr/>
    </dgm:pt>
    <dgm:pt modelId="{2267C1FF-DA3F-440A-9E5A-480AEC5AC5CE}" type="pres">
      <dgm:prSet presAssocID="{995A4AF8-AA64-4404-942D-FBB3D49689DB}" presName="parTxOnlySpace" presStyleCnt="0"/>
      <dgm:spPr/>
    </dgm:pt>
    <dgm:pt modelId="{55C41176-0155-4D93-8322-CE84F636E104}" type="pres">
      <dgm:prSet presAssocID="{37E16BD4-2936-4618-842F-E21A1FD63B0C}" presName="parTxOnly" presStyleLbl="node1" presStyleIdx="2" presStyleCnt="3">
        <dgm:presLayoutVars>
          <dgm:chMax val="0"/>
          <dgm:chPref val="0"/>
          <dgm:bulletEnabled val="1"/>
        </dgm:presLayoutVars>
      </dgm:prSet>
      <dgm:spPr/>
    </dgm:pt>
  </dgm:ptLst>
  <dgm:cxnLst>
    <dgm:cxn modelId="{45084017-6F0D-4F8F-8C3A-10C0B59F7329}" type="presOf" srcId="{23683BD9-DCD9-4526-977B-28E71175DFEC}" destId="{782221C6-1BC7-4268-8008-6F7806055A7E}" srcOrd="0" destOrd="0" presId="urn:microsoft.com/office/officeart/2005/8/layout/chevron1"/>
    <dgm:cxn modelId="{7AFCEE1D-44E7-482C-8FBB-49F3A686B1AC}" type="presOf" srcId="{C39CB073-358F-4B60-B5AA-DF4EBBAA942D}" destId="{2F73842B-D9D0-4058-8789-5A88DE8B7A93}" srcOrd="0" destOrd="0" presId="urn:microsoft.com/office/officeart/2005/8/layout/chevron1"/>
    <dgm:cxn modelId="{910E7E31-4748-41FD-8968-D67438A8E8B4}" type="presOf" srcId="{ECE2B6BF-34D3-4AD5-A7DE-60DBDB84BEB0}" destId="{DD0B55E7-E6C5-4B52-AC3D-2E156BEABA92}" srcOrd="0" destOrd="0" presId="urn:microsoft.com/office/officeart/2005/8/layout/chevron1"/>
    <dgm:cxn modelId="{3DE80568-5F68-4C6B-9B6B-39B6CE0A1EEF}" srcId="{C39CB073-358F-4B60-B5AA-DF4EBBAA942D}" destId="{37E16BD4-2936-4618-842F-E21A1FD63B0C}" srcOrd="2" destOrd="0" parTransId="{0A2D00FE-BF68-45A8-B334-89582F2CB31E}" sibTransId="{FF856D35-181A-43E9-A907-FE2AC704D198}"/>
    <dgm:cxn modelId="{28F6D148-AAB2-4951-B6CA-B4A66B27B3EB}" srcId="{C39CB073-358F-4B60-B5AA-DF4EBBAA942D}" destId="{23683BD9-DCD9-4526-977B-28E71175DFEC}" srcOrd="1" destOrd="0" parTransId="{57CB984B-017D-4C75-BE21-2AA5570934D4}" sibTransId="{995A4AF8-AA64-4404-942D-FBB3D49689DB}"/>
    <dgm:cxn modelId="{9438C869-EE4D-4CFB-967F-F01452ADFF0B}" type="presOf" srcId="{37E16BD4-2936-4618-842F-E21A1FD63B0C}" destId="{55C41176-0155-4D93-8322-CE84F636E104}" srcOrd="0" destOrd="0" presId="urn:microsoft.com/office/officeart/2005/8/layout/chevron1"/>
    <dgm:cxn modelId="{B78E7091-27C4-4753-9DF7-8876F2DB6AF7}" srcId="{C39CB073-358F-4B60-B5AA-DF4EBBAA942D}" destId="{ECE2B6BF-34D3-4AD5-A7DE-60DBDB84BEB0}" srcOrd="0" destOrd="0" parTransId="{C500EBC5-F925-415F-940C-C83EE9ECB77D}" sibTransId="{2D154C83-AB22-426E-B580-7535E45B0977}"/>
    <dgm:cxn modelId="{CF28AA3D-6EFE-484C-9EA5-20C791197676}" type="presParOf" srcId="{2F73842B-D9D0-4058-8789-5A88DE8B7A93}" destId="{DD0B55E7-E6C5-4B52-AC3D-2E156BEABA92}" srcOrd="0" destOrd="0" presId="urn:microsoft.com/office/officeart/2005/8/layout/chevron1"/>
    <dgm:cxn modelId="{C01012AC-02CE-4A98-B1EE-980C03F59759}" type="presParOf" srcId="{2F73842B-D9D0-4058-8789-5A88DE8B7A93}" destId="{0EFE76E6-DC33-4CF5-B66A-0EBEBCC34EEE}" srcOrd="1" destOrd="0" presId="urn:microsoft.com/office/officeart/2005/8/layout/chevron1"/>
    <dgm:cxn modelId="{70FDCFB7-5DCA-459F-AE51-48BA38335F5F}" type="presParOf" srcId="{2F73842B-D9D0-4058-8789-5A88DE8B7A93}" destId="{782221C6-1BC7-4268-8008-6F7806055A7E}" srcOrd="2" destOrd="0" presId="urn:microsoft.com/office/officeart/2005/8/layout/chevron1"/>
    <dgm:cxn modelId="{5224BA1E-C0FC-4348-A0E7-E008788C9511}" type="presParOf" srcId="{2F73842B-D9D0-4058-8789-5A88DE8B7A93}" destId="{2267C1FF-DA3F-440A-9E5A-480AEC5AC5CE}" srcOrd="3" destOrd="0" presId="urn:microsoft.com/office/officeart/2005/8/layout/chevron1"/>
    <dgm:cxn modelId="{F96A60A7-A223-405E-BA6B-34F34486B978}" type="presParOf" srcId="{2F73842B-D9D0-4058-8789-5A88DE8B7A93}" destId="{55C41176-0155-4D93-8322-CE84F636E104}" srcOrd="4" destOrd="0" presId="urn:microsoft.com/office/officeart/2005/8/layout/chevron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39CB073-358F-4B60-B5AA-DF4EBBAA942D}" type="doc">
      <dgm:prSet loTypeId="urn:microsoft.com/office/officeart/2005/8/layout/chevron1" loCatId="process" qsTypeId="urn:microsoft.com/office/officeart/2005/8/quickstyle/simple1" qsCatId="simple" csTypeId="urn:microsoft.com/office/officeart/2005/8/colors/accent1_2" csCatId="accent1" phldr="1"/>
      <dgm:spPr/>
    </dgm:pt>
    <dgm:pt modelId="{ECE2B6BF-34D3-4AD5-A7DE-60DBDB84BEB0}">
      <dgm:prSet phldrT="[Text]" custT="1"/>
      <dgm:spPr>
        <a:solidFill>
          <a:schemeClr val="accent2"/>
        </a:solidFill>
      </dgm:spPr>
      <dgm:t>
        <a:bodyPr/>
        <a:lstStyle/>
        <a:p>
          <a:r>
            <a:rPr lang="en-US" sz="1400" dirty="0"/>
            <a:t>1. Secure</a:t>
          </a:r>
        </a:p>
      </dgm:t>
    </dgm:pt>
    <dgm:pt modelId="{C500EBC5-F925-415F-940C-C83EE9ECB77D}" type="parTrans" cxnId="{B78E7091-27C4-4753-9DF7-8876F2DB6AF7}">
      <dgm:prSet/>
      <dgm:spPr/>
      <dgm:t>
        <a:bodyPr/>
        <a:lstStyle/>
        <a:p>
          <a:endParaRPr lang="en-US" sz="1050"/>
        </a:p>
      </dgm:t>
    </dgm:pt>
    <dgm:pt modelId="{2D154C83-AB22-426E-B580-7535E45B0977}" type="sibTrans" cxnId="{B78E7091-27C4-4753-9DF7-8876F2DB6AF7}">
      <dgm:prSet/>
      <dgm:spPr/>
      <dgm:t>
        <a:bodyPr/>
        <a:lstStyle/>
        <a:p>
          <a:endParaRPr lang="en-US" sz="1050"/>
        </a:p>
      </dgm:t>
    </dgm:pt>
    <dgm:pt modelId="{23683BD9-DCD9-4526-977B-28E71175DFEC}">
      <dgm:prSet phldrT="[Text]" custT="1"/>
      <dgm:spPr>
        <a:solidFill>
          <a:schemeClr val="accent2"/>
        </a:solidFill>
      </dgm:spPr>
      <dgm:t>
        <a:bodyPr/>
        <a:lstStyle/>
        <a:p>
          <a:r>
            <a:rPr lang="en-US" sz="1400" dirty="0"/>
            <a:t>2. Monitor</a:t>
          </a:r>
        </a:p>
      </dgm:t>
    </dgm:pt>
    <dgm:pt modelId="{57CB984B-017D-4C75-BE21-2AA5570934D4}" type="parTrans" cxnId="{28F6D148-AAB2-4951-B6CA-B4A66B27B3EB}">
      <dgm:prSet/>
      <dgm:spPr/>
      <dgm:t>
        <a:bodyPr/>
        <a:lstStyle/>
        <a:p>
          <a:endParaRPr lang="en-US" sz="1050"/>
        </a:p>
      </dgm:t>
    </dgm:pt>
    <dgm:pt modelId="{995A4AF8-AA64-4404-942D-FBB3D49689DB}" type="sibTrans" cxnId="{28F6D148-AAB2-4951-B6CA-B4A66B27B3EB}">
      <dgm:prSet/>
      <dgm:spPr/>
      <dgm:t>
        <a:bodyPr/>
        <a:lstStyle/>
        <a:p>
          <a:endParaRPr lang="en-US" sz="1050"/>
        </a:p>
      </dgm:t>
    </dgm:pt>
    <dgm:pt modelId="{37E16BD4-2936-4618-842F-E21A1FD63B0C}">
      <dgm:prSet phldrT="[Text]" custT="1"/>
      <dgm:spPr>
        <a:solidFill>
          <a:schemeClr val="accent2"/>
        </a:solidFill>
      </dgm:spPr>
      <dgm:t>
        <a:bodyPr/>
        <a:lstStyle/>
        <a:p>
          <a:r>
            <a:rPr lang="en-US" sz="1400" dirty="0"/>
            <a:t>3. Alert and Action</a:t>
          </a:r>
        </a:p>
      </dgm:t>
    </dgm:pt>
    <dgm:pt modelId="{0A2D00FE-BF68-45A8-B334-89582F2CB31E}" type="parTrans" cxnId="{3DE80568-5F68-4C6B-9B6B-39B6CE0A1EEF}">
      <dgm:prSet/>
      <dgm:spPr/>
      <dgm:t>
        <a:bodyPr/>
        <a:lstStyle/>
        <a:p>
          <a:endParaRPr lang="en-US" sz="1050"/>
        </a:p>
      </dgm:t>
    </dgm:pt>
    <dgm:pt modelId="{FF856D35-181A-43E9-A907-FE2AC704D198}" type="sibTrans" cxnId="{3DE80568-5F68-4C6B-9B6B-39B6CE0A1EEF}">
      <dgm:prSet/>
      <dgm:spPr/>
      <dgm:t>
        <a:bodyPr/>
        <a:lstStyle/>
        <a:p>
          <a:endParaRPr lang="en-US" sz="1050"/>
        </a:p>
      </dgm:t>
    </dgm:pt>
    <dgm:pt modelId="{D997DA86-F3F1-4960-ADAB-5701E94D677F}">
      <dgm:prSet phldrT="[Text]" custT="1"/>
      <dgm:spPr>
        <a:solidFill>
          <a:schemeClr val="accent2"/>
        </a:solidFill>
      </dgm:spPr>
      <dgm:t>
        <a:bodyPr/>
        <a:lstStyle/>
        <a:p>
          <a:r>
            <a:rPr lang="en-US" sz="1400" dirty="0"/>
            <a:t>4. Deploy</a:t>
          </a:r>
        </a:p>
      </dgm:t>
    </dgm:pt>
    <dgm:pt modelId="{2902BDAD-E6C6-4168-9FB5-E35A8A990D13}" type="parTrans" cxnId="{5737477D-BAE9-40FC-9A38-A1305348B1D8}">
      <dgm:prSet/>
      <dgm:spPr/>
      <dgm:t>
        <a:bodyPr/>
        <a:lstStyle/>
        <a:p>
          <a:endParaRPr lang="en-US" sz="1050"/>
        </a:p>
      </dgm:t>
    </dgm:pt>
    <dgm:pt modelId="{EC44A3D5-B677-4D86-A923-0DF1F7C444BD}" type="sibTrans" cxnId="{5737477D-BAE9-40FC-9A38-A1305348B1D8}">
      <dgm:prSet/>
      <dgm:spPr/>
      <dgm:t>
        <a:bodyPr/>
        <a:lstStyle/>
        <a:p>
          <a:endParaRPr lang="en-US" sz="1050"/>
        </a:p>
      </dgm:t>
    </dgm:pt>
    <dgm:pt modelId="{2F73842B-D9D0-4058-8789-5A88DE8B7A93}" type="pres">
      <dgm:prSet presAssocID="{C39CB073-358F-4B60-B5AA-DF4EBBAA942D}" presName="Name0" presStyleCnt="0">
        <dgm:presLayoutVars>
          <dgm:dir/>
          <dgm:animLvl val="lvl"/>
          <dgm:resizeHandles val="exact"/>
        </dgm:presLayoutVars>
      </dgm:prSet>
      <dgm:spPr/>
    </dgm:pt>
    <dgm:pt modelId="{DD0B55E7-E6C5-4B52-AC3D-2E156BEABA92}" type="pres">
      <dgm:prSet presAssocID="{ECE2B6BF-34D3-4AD5-A7DE-60DBDB84BEB0}" presName="parTxOnly" presStyleLbl="node1" presStyleIdx="0" presStyleCnt="4">
        <dgm:presLayoutVars>
          <dgm:chMax val="0"/>
          <dgm:chPref val="0"/>
          <dgm:bulletEnabled val="1"/>
        </dgm:presLayoutVars>
      </dgm:prSet>
      <dgm:spPr/>
    </dgm:pt>
    <dgm:pt modelId="{0EFE76E6-DC33-4CF5-B66A-0EBEBCC34EEE}" type="pres">
      <dgm:prSet presAssocID="{2D154C83-AB22-426E-B580-7535E45B0977}" presName="parTxOnlySpace" presStyleCnt="0"/>
      <dgm:spPr/>
    </dgm:pt>
    <dgm:pt modelId="{782221C6-1BC7-4268-8008-6F7806055A7E}" type="pres">
      <dgm:prSet presAssocID="{23683BD9-DCD9-4526-977B-28E71175DFEC}" presName="parTxOnly" presStyleLbl="node1" presStyleIdx="1" presStyleCnt="4">
        <dgm:presLayoutVars>
          <dgm:chMax val="0"/>
          <dgm:chPref val="0"/>
          <dgm:bulletEnabled val="1"/>
        </dgm:presLayoutVars>
      </dgm:prSet>
      <dgm:spPr/>
    </dgm:pt>
    <dgm:pt modelId="{2267C1FF-DA3F-440A-9E5A-480AEC5AC5CE}" type="pres">
      <dgm:prSet presAssocID="{995A4AF8-AA64-4404-942D-FBB3D49689DB}" presName="parTxOnlySpace" presStyleCnt="0"/>
      <dgm:spPr/>
    </dgm:pt>
    <dgm:pt modelId="{55C41176-0155-4D93-8322-CE84F636E104}" type="pres">
      <dgm:prSet presAssocID="{37E16BD4-2936-4618-842F-E21A1FD63B0C}" presName="parTxOnly" presStyleLbl="node1" presStyleIdx="2" presStyleCnt="4">
        <dgm:presLayoutVars>
          <dgm:chMax val="0"/>
          <dgm:chPref val="0"/>
          <dgm:bulletEnabled val="1"/>
        </dgm:presLayoutVars>
      </dgm:prSet>
      <dgm:spPr/>
    </dgm:pt>
    <dgm:pt modelId="{7C8C62E6-4C2F-43F1-B5DD-D018E7445CB0}" type="pres">
      <dgm:prSet presAssocID="{FF856D35-181A-43E9-A907-FE2AC704D198}" presName="parTxOnlySpace" presStyleCnt="0"/>
      <dgm:spPr/>
    </dgm:pt>
    <dgm:pt modelId="{64A210BB-6EED-4293-A1F1-DDC7312CA022}" type="pres">
      <dgm:prSet presAssocID="{D997DA86-F3F1-4960-ADAB-5701E94D677F}" presName="parTxOnly" presStyleLbl="node1" presStyleIdx="3" presStyleCnt="4" custLinFactNeighborX="1718" custLinFactNeighborY="11593">
        <dgm:presLayoutVars>
          <dgm:chMax val="0"/>
          <dgm:chPref val="0"/>
          <dgm:bulletEnabled val="1"/>
        </dgm:presLayoutVars>
      </dgm:prSet>
      <dgm:spPr/>
    </dgm:pt>
  </dgm:ptLst>
  <dgm:cxnLst>
    <dgm:cxn modelId="{45084017-6F0D-4F8F-8C3A-10C0B59F7329}" type="presOf" srcId="{23683BD9-DCD9-4526-977B-28E71175DFEC}" destId="{782221C6-1BC7-4268-8008-6F7806055A7E}" srcOrd="0" destOrd="0" presId="urn:microsoft.com/office/officeart/2005/8/layout/chevron1"/>
    <dgm:cxn modelId="{7AFCEE1D-44E7-482C-8FBB-49F3A686B1AC}" type="presOf" srcId="{C39CB073-358F-4B60-B5AA-DF4EBBAA942D}" destId="{2F73842B-D9D0-4058-8789-5A88DE8B7A93}" srcOrd="0" destOrd="0" presId="urn:microsoft.com/office/officeart/2005/8/layout/chevron1"/>
    <dgm:cxn modelId="{910E7E31-4748-41FD-8968-D67438A8E8B4}" type="presOf" srcId="{ECE2B6BF-34D3-4AD5-A7DE-60DBDB84BEB0}" destId="{DD0B55E7-E6C5-4B52-AC3D-2E156BEABA92}" srcOrd="0" destOrd="0" presId="urn:microsoft.com/office/officeart/2005/8/layout/chevron1"/>
    <dgm:cxn modelId="{3DE80568-5F68-4C6B-9B6B-39B6CE0A1EEF}" srcId="{C39CB073-358F-4B60-B5AA-DF4EBBAA942D}" destId="{37E16BD4-2936-4618-842F-E21A1FD63B0C}" srcOrd="2" destOrd="0" parTransId="{0A2D00FE-BF68-45A8-B334-89582F2CB31E}" sibTransId="{FF856D35-181A-43E9-A907-FE2AC704D198}"/>
    <dgm:cxn modelId="{28F6D148-AAB2-4951-B6CA-B4A66B27B3EB}" srcId="{C39CB073-358F-4B60-B5AA-DF4EBBAA942D}" destId="{23683BD9-DCD9-4526-977B-28E71175DFEC}" srcOrd="1" destOrd="0" parTransId="{57CB984B-017D-4C75-BE21-2AA5570934D4}" sibTransId="{995A4AF8-AA64-4404-942D-FBB3D49689DB}"/>
    <dgm:cxn modelId="{9438C869-EE4D-4CFB-967F-F01452ADFF0B}" type="presOf" srcId="{37E16BD4-2936-4618-842F-E21A1FD63B0C}" destId="{55C41176-0155-4D93-8322-CE84F636E104}" srcOrd="0" destOrd="0" presId="urn:microsoft.com/office/officeart/2005/8/layout/chevron1"/>
    <dgm:cxn modelId="{5737477D-BAE9-40FC-9A38-A1305348B1D8}" srcId="{C39CB073-358F-4B60-B5AA-DF4EBBAA942D}" destId="{D997DA86-F3F1-4960-ADAB-5701E94D677F}" srcOrd="3" destOrd="0" parTransId="{2902BDAD-E6C6-4168-9FB5-E35A8A990D13}" sibTransId="{EC44A3D5-B677-4D86-A923-0DF1F7C444BD}"/>
    <dgm:cxn modelId="{B78E7091-27C4-4753-9DF7-8876F2DB6AF7}" srcId="{C39CB073-358F-4B60-B5AA-DF4EBBAA942D}" destId="{ECE2B6BF-34D3-4AD5-A7DE-60DBDB84BEB0}" srcOrd="0" destOrd="0" parTransId="{C500EBC5-F925-415F-940C-C83EE9ECB77D}" sibTransId="{2D154C83-AB22-426E-B580-7535E45B0977}"/>
    <dgm:cxn modelId="{4DF951F9-C29F-43D1-8C82-5C2586897713}" type="presOf" srcId="{D997DA86-F3F1-4960-ADAB-5701E94D677F}" destId="{64A210BB-6EED-4293-A1F1-DDC7312CA022}" srcOrd="0" destOrd="0" presId="urn:microsoft.com/office/officeart/2005/8/layout/chevron1"/>
    <dgm:cxn modelId="{CF28AA3D-6EFE-484C-9EA5-20C791197676}" type="presParOf" srcId="{2F73842B-D9D0-4058-8789-5A88DE8B7A93}" destId="{DD0B55E7-E6C5-4B52-AC3D-2E156BEABA92}" srcOrd="0" destOrd="0" presId="urn:microsoft.com/office/officeart/2005/8/layout/chevron1"/>
    <dgm:cxn modelId="{C01012AC-02CE-4A98-B1EE-980C03F59759}" type="presParOf" srcId="{2F73842B-D9D0-4058-8789-5A88DE8B7A93}" destId="{0EFE76E6-DC33-4CF5-B66A-0EBEBCC34EEE}" srcOrd="1" destOrd="0" presId="urn:microsoft.com/office/officeart/2005/8/layout/chevron1"/>
    <dgm:cxn modelId="{70FDCFB7-5DCA-459F-AE51-48BA38335F5F}" type="presParOf" srcId="{2F73842B-D9D0-4058-8789-5A88DE8B7A93}" destId="{782221C6-1BC7-4268-8008-6F7806055A7E}" srcOrd="2" destOrd="0" presId="urn:microsoft.com/office/officeart/2005/8/layout/chevron1"/>
    <dgm:cxn modelId="{5224BA1E-C0FC-4348-A0E7-E008788C9511}" type="presParOf" srcId="{2F73842B-D9D0-4058-8789-5A88DE8B7A93}" destId="{2267C1FF-DA3F-440A-9E5A-480AEC5AC5CE}" srcOrd="3" destOrd="0" presId="urn:microsoft.com/office/officeart/2005/8/layout/chevron1"/>
    <dgm:cxn modelId="{F96A60A7-A223-405E-BA6B-34F34486B978}" type="presParOf" srcId="{2F73842B-D9D0-4058-8789-5A88DE8B7A93}" destId="{55C41176-0155-4D93-8322-CE84F636E104}" srcOrd="4" destOrd="0" presId="urn:microsoft.com/office/officeart/2005/8/layout/chevron1"/>
    <dgm:cxn modelId="{3E60C8EB-F584-4AF6-BFF2-BDC07E674E13}" type="presParOf" srcId="{2F73842B-D9D0-4058-8789-5A88DE8B7A93}" destId="{7C8C62E6-4C2F-43F1-B5DD-D018E7445CB0}" srcOrd="5" destOrd="0" presId="urn:microsoft.com/office/officeart/2005/8/layout/chevron1"/>
    <dgm:cxn modelId="{7E487E26-473D-47C7-A29E-5B8CCB0679C9}" type="presParOf" srcId="{2F73842B-D9D0-4058-8789-5A88DE8B7A93}" destId="{64A210BB-6EED-4293-A1F1-DDC7312CA022}" srcOrd="6" destOrd="0" presId="urn:microsoft.com/office/officeart/2005/8/layout/chevron1"/>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39CB073-358F-4B60-B5AA-DF4EBBAA942D}" type="doc">
      <dgm:prSet loTypeId="urn:microsoft.com/office/officeart/2005/8/layout/chevron1" loCatId="process" qsTypeId="urn:microsoft.com/office/officeart/2005/8/quickstyle/simple1" qsCatId="simple" csTypeId="urn:microsoft.com/office/officeart/2005/8/colors/accent1_2" csCatId="accent1" phldr="1"/>
      <dgm:spPr/>
    </dgm:pt>
    <dgm:pt modelId="{ECE2B6BF-34D3-4AD5-A7DE-60DBDB84BEB0}">
      <dgm:prSet phldrT="[Text]" custT="1"/>
      <dgm:spPr>
        <a:solidFill>
          <a:schemeClr val="accent2"/>
        </a:solidFill>
      </dgm:spPr>
      <dgm:t>
        <a:bodyPr/>
        <a:lstStyle/>
        <a:p>
          <a:r>
            <a:rPr lang="en-US" sz="1400" dirty="0"/>
            <a:t>5. Nurture</a:t>
          </a:r>
        </a:p>
      </dgm:t>
    </dgm:pt>
    <dgm:pt modelId="{C500EBC5-F925-415F-940C-C83EE9ECB77D}" type="parTrans" cxnId="{B78E7091-27C4-4753-9DF7-8876F2DB6AF7}">
      <dgm:prSet/>
      <dgm:spPr/>
      <dgm:t>
        <a:bodyPr/>
        <a:lstStyle/>
        <a:p>
          <a:endParaRPr lang="en-US" sz="1050"/>
        </a:p>
      </dgm:t>
    </dgm:pt>
    <dgm:pt modelId="{2D154C83-AB22-426E-B580-7535E45B0977}" type="sibTrans" cxnId="{B78E7091-27C4-4753-9DF7-8876F2DB6AF7}">
      <dgm:prSet/>
      <dgm:spPr/>
      <dgm:t>
        <a:bodyPr/>
        <a:lstStyle/>
        <a:p>
          <a:endParaRPr lang="en-US" sz="1050"/>
        </a:p>
      </dgm:t>
    </dgm:pt>
    <dgm:pt modelId="{23683BD9-DCD9-4526-977B-28E71175DFEC}">
      <dgm:prSet phldrT="[Text]" custT="1"/>
      <dgm:spPr>
        <a:solidFill>
          <a:schemeClr val="accent2"/>
        </a:solidFill>
      </dgm:spPr>
      <dgm:t>
        <a:bodyPr/>
        <a:lstStyle/>
        <a:p>
          <a:r>
            <a:rPr lang="en-US" sz="1400" dirty="0"/>
            <a:t>6. Infrastructure</a:t>
          </a:r>
        </a:p>
      </dgm:t>
    </dgm:pt>
    <dgm:pt modelId="{57CB984B-017D-4C75-BE21-2AA5570934D4}" type="parTrans" cxnId="{28F6D148-AAB2-4951-B6CA-B4A66B27B3EB}">
      <dgm:prSet/>
      <dgm:spPr/>
      <dgm:t>
        <a:bodyPr/>
        <a:lstStyle/>
        <a:p>
          <a:endParaRPr lang="en-US" sz="1050"/>
        </a:p>
      </dgm:t>
    </dgm:pt>
    <dgm:pt modelId="{995A4AF8-AA64-4404-942D-FBB3D49689DB}" type="sibTrans" cxnId="{28F6D148-AAB2-4951-B6CA-B4A66B27B3EB}">
      <dgm:prSet/>
      <dgm:spPr/>
      <dgm:t>
        <a:bodyPr/>
        <a:lstStyle/>
        <a:p>
          <a:endParaRPr lang="en-US" sz="1050"/>
        </a:p>
      </dgm:t>
    </dgm:pt>
    <dgm:pt modelId="{37E16BD4-2936-4618-842F-E21A1FD63B0C}">
      <dgm:prSet phldrT="[Text]" custT="1"/>
      <dgm:spPr>
        <a:solidFill>
          <a:schemeClr val="accent2"/>
        </a:solidFill>
      </dgm:spPr>
      <dgm:t>
        <a:bodyPr/>
        <a:lstStyle/>
        <a:p>
          <a:r>
            <a:rPr lang="en-US" sz="1400" dirty="0"/>
            <a:t>7. Support</a:t>
          </a:r>
        </a:p>
      </dgm:t>
    </dgm:pt>
    <dgm:pt modelId="{0A2D00FE-BF68-45A8-B334-89582F2CB31E}" type="parTrans" cxnId="{3DE80568-5F68-4C6B-9B6B-39B6CE0A1EEF}">
      <dgm:prSet/>
      <dgm:spPr/>
      <dgm:t>
        <a:bodyPr/>
        <a:lstStyle/>
        <a:p>
          <a:endParaRPr lang="en-US" sz="1050"/>
        </a:p>
      </dgm:t>
    </dgm:pt>
    <dgm:pt modelId="{FF856D35-181A-43E9-A907-FE2AC704D198}" type="sibTrans" cxnId="{3DE80568-5F68-4C6B-9B6B-39B6CE0A1EEF}">
      <dgm:prSet/>
      <dgm:spPr/>
      <dgm:t>
        <a:bodyPr/>
        <a:lstStyle/>
        <a:p>
          <a:endParaRPr lang="en-US" sz="1050"/>
        </a:p>
      </dgm:t>
    </dgm:pt>
    <dgm:pt modelId="{2F73842B-D9D0-4058-8789-5A88DE8B7A93}" type="pres">
      <dgm:prSet presAssocID="{C39CB073-358F-4B60-B5AA-DF4EBBAA942D}" presName="Name0" presStyleCnt="0">
        <dgm:presLayoutVars>
          <dgm:dir/>
          <dgm:animLvl val="lvl"/>
          <dgm:resizeHandles val="exact"/>
        </dgm:presLayoutVars>
      </dgm:prSet>
      <dgm:spPr/>
    </dgm:pt>
    <dgm:pt modelId="{DD0B55E7-E6C5-4B52-AC3D-2E156BEABA92}" type="pres">
      <dgm:prSet presAssocID="{ECE2B6BF-34D3-4AD5-A7DE-60DBDB84BEB0}" presName="parTxOnly" presStyleLbl="node1" presStyleIdx="0" presStyleCnt="3">
        <dgm:presLayoutVars>
          <dgm:chMax val="0"/>
          <dgm:chPref val="0"/>
          <dgm:bulletEnabled val="1"/>
        </dgm:presLayoutVars>
      </dgm:prSet>
      <dgm:spPr/>
    </dgm:pt>
    <dgm:pt modelId="{0EFE76E6-DC33-4CF5-B66A-0EBEBCC34EEE}" type="pres">
      <dgm:prSet presAssocID="{2D154C83-AB22-426E-B580-7535E45B0977}" presName="parTxOnlySpace" presStyleCnt="0"/>
      <dgm:spPr/>
    </dgm:pt>
    <dgm:pt modelId="{782221C6-1BC7-4268-8008-6F7806055A7E}" type="pres">
      <dgm:prSet presAssocID="{23683BD9-DCD9-4526-977B-28E71175DFEC}" presName="parTxOnly" presStyleLbl="node1" presStyleIdx="1" presStyleCnt="3">
        <dgm:presLayoutVars>
          <dgm:chMax val="0"/>
          <dgm:chPref val="0"/>
          <dgm:bulletEnabled val="1"/>
        </dgm:presLayoutVars>
      </dgm:prSet>
      <dgm:spPr/>
    </dgm:pt>
    <dgm:pt modelId="{2267C1FF-DA3F-440A-9E5A-480AEC5AC5CE}" type="pres">
      <dgm:prSet presAssocID="{995A4AF8-AA64-4404-942D-FBB3D49689DB}" presName="parTxOnlySpace" presStyleCnt="0"/>
      <dgm:spPr/>
    </dgm:pt>
    <dgm:pt modelId="{55C41176-0155-4D93-8322-CE84F636E104}" type="pres">
      <dgm:prSet presAssocID="{37E16BD4-2936-4618-842F-E21A1FD63B0C}" presName="parTxOnly" presStyleLbl="node1" presStyleIdx="2" presStyleCnt="3">
        <dgm:presLayoutVars>
          <dgm:chMax val="0"/>
          <dgm:chPref val="0"/>
          <dgm:bulletEnabled val="1"/>
        </dgm:presLayoutVars>
      </dgm:prSet>
      <dgm:spPr/>
    </dgm:pt>
  </dgm:ptLst>
  <dgm:cxnLst>
    <dgm:cxn modelId="{45084017-6F0D-4F8F-8C3A-10C0B59F7329}" type="presOf" srcId="{23683BD9-DCD9-4526-977B-28E71175DFEC}" destId="{782221C6-1BC7-4268-8008-6F7806055A7E}" srcOrd="0" destOrd="0" presId="urn:microsoft.com/office/officeart/2005/8/layout/chevron1"/>
    <dgm:cxn modelId="{7AFCEE1D-44E7-482C-8FBB-49F3A686B1AC}" type="presOf" srcId="{C39CB073-358F-4B60-B5AA-DF4EBBAA942D}" destId="{2F73842B-D9D0-4058-8789-5A88DE8B7A93}" srcOrd="0" destOrd="0" presId="urn:microsoft.com/office/officeart/2005/8/layout/chevron1"/>
    <dgm:cxn modelId="{910E7E31-4748-41FD-8968-D67438A8E8B4}" type="presOf" srcId="{ECE2B6BF-34D3-4AD5-A7DE-60DBDB84BEB0}" destId="{DD0B55E7-E6C5-4B52-AC3D-2E156BEABA92}" srcOrd="0" destOrd="0" presId="urn:microsoft.com/office/officeart/2005/8/layout/chevron1"/>
    <dgm:cxn modelId="{3DE80568-5F68-4C6B-9B6B-39B6CE0A1EEF}" srcId="{C39CB073-358F-4B60-B5AA-DF4EBBAA942D}" destId="{37E16BD4-2936-4618-842F-E21A1FD63B0C}" srcOrd="2" destOrd="0" parTransId="{0A2D00FE-BF68-45A8-B334-89582F2CB31E}" sibTransId="{FF856D35-181A-43E9-A907-FE2AC704D198}"/>
    <dgm:cxn modelId="{28F6D148-AAB2-4951-B6CA-B4A66B27B3EB}" srcId="{C39CB073-358F-4B60-B5AA-DF4EBBAA942D}" destId="{23683BD9-DCD9-4526-977B-28E71175DFEC}" srcOrd="1" destOrd="0" parTransId="{57CB984B-017D-4C75-BE21-2AA5570934D4}" sibTransId="{995A4AF8-AA64-4404-942D-FBB3D49689DB}"/>
    <dgm:cxn modelId="{9438C869-EE4D-4CFB-967F-F01452ADFF0B}" type="presOf" srcId="{37E16BD4-2936-4618-842F-E21A1FD63B0C}" destId="{55C41176-0155-4D93-8322-CE84F636E104}" srcOrd="0" destOrd="0" presId="urn:microsoft.com/office/officeart/2005/8/layout/chevron1"/>
    <dgm:cxn modelId="{B78E7091-27C4-4753-9DF7-8876F2DB6AF7}" srcId="{C39CB073-358F-4B60-B5AA-DF4EBBAA942D}" destId="{ECE2B6BF-34D3-4AD5-A7DE-60DBDB84BEB0}" srcOrd="0" destOrd="0" parTransId="{C500EBC5-F925-415F-940C-C83EE9ECB77D}" sibTransId="{2D154C83-AB22-426E-B580-7535E45B0977}"/>
    <dgm:cxn modelId="{CF28AA3D-6EFE-484C-9EA5-20C791197676}" type="presParOf" srcId="{2F73842B-D9D0-4058-8789-5A88DE8B7A93}" destId="{DD0B55E7-E6C5-4B52-AC3D-2E156BEABA92}" srcOrd="0" destOrd="0" presId="urn:microsoft.com/office/officeart/2005/8/layout/chevron1"/>
    <dgm:cxn modelId="{C01012AC-02CE-4A98-B1EE-980C03F59759}" type="presParOf" srcId="{2F73842B-D9D0-4058-8789-5A88DE8B7A93}" destId="{0EFE76E6-DC33-4CF5-B66A-0EBEBCC34EEE}" srcOrd="1" destOrd="0" presId="urn:microsoft.com/office/officeart/2005/8/layout/chevron1"/>
    <dgm:cxn modelId="{70FDCFB7-5DCA-459F-AE51-48BA38335F5F}" type="presParOf" srcId="{2F73842B-D9D0-4058-8789-5A88DE8B7A93}" destId="{782221C6-1BC7-4268-8008-6F7806055A7E}" srcOrd="2" destOrd="0" presId="urn:microsoft.com/office/officeart/2005/8/layout/chevron1"/>
    <dgm:cxn modelId="{5224BA1E-C0FC-4348-A0E7-E008788C9511}" type="presParOf" srcId="{2F73842B-D9D0-4058-8789-5A88DE8B7A93}" destId="{2267C1FF-DA3F-440A-9E5A-480AEC5AC5CE}" srcOrd="3" destOrd="0" presId="urn:microsoft.com/office/officeart/2005/8/layout/chevron1"/>
    <dgm:cxn modelId="{F96A60A7-A223-405E-BA6B-34F34486B978}" type="presParOf" srcId="{2F73842B-D9D0-4058-8789-5A88DE8B7A93}" destId="{55C41176-0155-4D93-8322-CE84F636E104}" srcOrd="4" destOrd="0" presId="urn:microsoft.com/office/officeart/2005/8/layout/chevron1"/>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39CB073-358F-4B60-B5AA-DF4EBBAA942D}" type="doc">
      <dgm:prSet loTypeId="urn:microsoft.com/office/officeart/2005/8/layout/chevron1" loCatId="process" qsTypeId="urn:microsoft.com/office/officeart/2005/8/quickstyle/simple1" qsCatId="simple" csTypeId="urn:microsoft.com/office/officeart/2005/8/colors/accent1_2" csCatId="accent1" phldr="1"/>
      <dgm:spPr/>
    </dgm:pt>
    <dgm:pt modelId="{ECE2B6BF-34D3-4AD5-A7DE-60DBDB84BEB0}">
      <dgm:prSet phldrT="[Text]" custT="1"/>
      <dgm:spPr>
        <a:solidFill>
          <a:schemeClr val="accent2"/>
        </a:solidFill>
      </dgm:spPr>
      <dgm:t>
        <a:bodyPr/>
        <a:lstStyle/>
        <a:p>
          <a:r>
            <a:rPr lang="en-US" sz="1400" dirty="0"/>
            <a:t>1. Secure</a:t>
          </a:r>
        </a:p>
      </dgm:t>
    </dgm:pt>
    <dgm:pt modelId="{C500EBC5-F925-415F-940C-C83EE9ECB77D}" type="parTrans" cxnId="{B78E7091-27C4-4753-9DF7-8876F2DB6AF7}">
      <dgm:prSet/>
      <dgm:spPr/>
      <dgm:t>
        <a:bodyPr/>
        <a:lstStyle/>
        <a:p>
          <a:endParaRPr lang="en-US" sz="1050"/>
        </a:p>
      </dgm:t>
    </dgm:pt>
    <dgm:pt modelId="{2D154C83-AB22-426E-B580-7535E45B0977}" type="sibTrans" cxnId="{B78E7091-27C4-4753-9DF7-8876F2DB6AF7}">
      <dgm:prSet/>
      <dgm:spPr/>
      <dgm:t>
        <a:bodyPr/>
        <a:lstStyle/>
        <a:p>
          <a:endParaRPr lang="en-US" sz="1050"/>
        </a:p>
      </dgm:t>
    </dgm:pt>
    <dgm:pt modelId="{23683BD9-DCD9-4526-977B-28E71175DFEC}">
      <dgm:prSet phldrT="[Text]" custT="1"/>
      <dgm:spPr>
        <a:solidFill>
          <a:schemeClr val="accent2"/>
        </a:solidFill>
      </dgm:spPr>
      <dgm:t>
        <a:bodyPr/>
        <a:lstStyle/>
        <a:p>
          <a:r>
            <a:rPr lang="en-US" sz="1400" dirty="0"/>
            <a:t>2. Monitor</a:t>
          </a:r>
        </a:p>
      </dgm:t>
    </dgm:pt>
    <dgm:pt modelId="{57CB984B-017D-4C75-BE21-2AA5570934D4}" type="parTrans" cxnId="{28F6D148-AAB2-4951-B6CA-B4A66B27B3EB}">
      <dgm:prSet/>
      <dgm:spPr/>
      <dgm:t>
        <a:bodyPr/>
        <a:lstStyle/>
        <a:p>
          <a:endParaRPr lang="en-US" sz="1050"/>
        </a:p>
      </dgm:t>
    </dgm:pt>
    <dgm:pt modelId="{995A4AF8-AA64-4404-942D-FBB3D49689DB}" type="sibTrans" cxnId="{28F6D148-AAB2-4951-B6CA-B4A66B27B3EB}">
      <dgm:prSet/>
      <dgm:spPr/>
      <dgm:t>
        <a:bodyPr/>
        <a:lstStyle/>
        <a:p>
          <a:endParaRPr lang="en-US" sz="1050"/>
        </a:p>
      </dgm:t>
    </dgm:pt>
    <dgm:pt modelId="{37E16BD4-2936-4618-842F-E21A1FD63B0C}">
      <dgm:prSet phldrT="[Text]" custT="1"/>
      <dgm:spPr>
        <a:solidFill>
          <a:schemeClr val="accent2"/>
        </a:solidFill>
      </dgm:spPr>
      <dgm:t>
        <a:bodyPr/>
        <a:lstStyle/>
        <a:p>
          <a:r>
            <a:rPr lang="en-US" sz="1400" dirty="0"/>
            <a:t>3. Alert and Action</a:t>
          </a:r>
        </a:p>
      </dgm:t>
    </dgm:pt>
    <dgm:pt modelId="{0A2D00FE-BF68-45A8-B334-89582F2CB31E}" type="parTrans" cxnId="{3DE80568-5F68-4C6B-9B6B-39B6CE0A1EEF}">
      <dgm:prSet/>
      <dgm:spPr/>
      <dgm:t>
        <a:bodyPr/>
        <a:lstStyle/>
        <a:p>
          <a:endParaRPr lang="en-US" sz="1050"/>
        </a:p>
      </dgm:t>
    </dgm:pt>
    <dgm:pt modelId="{FF856D35-181A-43E9-A907-FE2AC704D198}" type="sibTrans" cxnId="{3DE80568-5F68-4C6B-9B6B-39B6CE0A1EEF}">
      <dgm:prSet/>
      <dgm:spPr/>
      <dgm:t>
        <a:bodyPr/>
        <a:lstStyle/>
        <a:p>
          <a:endParaRPr lang="en-US" sz="1050"/>
        </a:p>
      </dgm:t>
    </dgm:pt>
    <dgm:pt modelId="{D997DA86-F3F1-4960-ADAB-5701E94D677F}">
      <dgm:prSet phldrT="[Text]" custT="1"/>
      <dgm:spPr>
        <a:solidFill>
          <a:schemeClr val="accent2"/>
        </a:solidFill>
      </dgm:spPr>
      <dgm:t>
        <a:bodyPr/>
        <a:lstStyle/>
        <a:p>
          <a:r>
            <a:rPr lang="en-US" sz="1400" dirty="0"/>
            <a:t>4. Deploy</a:t>
          </a:r>
        </a:p>
      </dgm:t>
    </dgm:pt>
    <dgm:pt modelId="{2902BDAD-E6C6-4168-9FB5-E35A8A990D13}" type="parTrans" cxnId="{5737477D-BAE9-40FC-9A38-A1305348B1D8}">
      <dgm:prSet/>
      <dgm:spPr/>
      <dgm:t>
        <a:bodyPr/>
        <a:lstStyle/>
        <a:p>
          <a:endParaRPr lang="en-US" sz="1050"/>
        </a:p>
      </dgm:t>
    </dgm:pt>
    <dgm:pt modelId="{EC44A3D5-B677-4D86-A923-0DF1F7C444BD}" type="sibTrans" cxnId="{5737477D-BAE9-40FC-9A38-A1305348B1D8}">
      <dgm:prSet/>
      <dgm:spPr/>
      <dgm:t>
        <a:bodyPr/>
        <a:lstStyle/>
        <a:p>
          <a:endParaRPr lang="en-US" sz="1050"/>
        </a:p>
      </dgm:t>
    </dgm:pt>
    <dgm:pt modelId="{2F73842B-D9D0-4058-8789-5A88DE8B7A93}" type="pres">
      <dgm:prSet presAssocID="{C39CB073-358F-4B60-B5AA-DF4EBBAA942D}" presName="Name0" presStyleCnt="0">
        <dgm:presLayoutVars>
          <dgm:dir/>
          <dgm:animLvl val="lvl"/>
          <dgm:resizeHandles val="exact"/>
        </dgm:presLayoutVars>
      </dgm:prSet>
      <dgm:spPr/>
    </dgm:pt>
    <dgm:pt modelId="{DD0B55E7-E6C5-4B52-AC3D-2E156BEABA92}" type="pres">
      <dgm:prSet presAssocID="{ECE2B6BF-34D3-4AD5-A7DE-60DBDB84BEB0}" presName="parTxOnly" presStyleLbl="node1" presStyleIdx="0" presStyleCnt="4">
        <dgm:presLayoutVars>
          <dgm:chMax val="0"/>
          <dgm:chPref val="0"/>
          <dgm:bulletEnabled val="1"/>
        </dgm:presLayoutVars>
      </dgm:prSet>
      <dgm:spPr/>
    </dgm:pt>
    <dgm:pt modelId="{0EFE76E6-DC33-4CF5-B66A-0EBEBCC34EEE}" type="pres">
      <dgm:prSet presAssocID="{2D154C83-AB22-426E-B580-7535E45B0977}" presName="parTxOnlySpace" presStyleCnt="0"/>
      <dgm:spPr/>
    </dgm:pt>
    <dgm:pt modelId="{782221C6-1BC7-4268-8008-6F7806055A7E}" type="pres">
      <dgm:prSet presAssocID="{23683BD9-DCD9-4526-977B-28E71175DFEC}" presName="parTxOnly" presStyleLbl="node1" presStyleIdx="1" presStyleCnt="4">
        <dgm:presLayoutVars>
          <dgm:chMax val="0"/>
          <dgm:chPref val="0"/>
          <dgm:bulletEnabled val="1"/>
        </dgm:presLayoutVars>
      </dgm:prSet>
      <dgm:spPr/>
    </dgm:pt>
    <dgm:pt modelId="{2267C1FF-DA3F-440A-9E5A-480AEC5AC5CE}" type="pres">
      <dgm:prSet presAssocID="{995A4AF8-AA64-4404-942D-FBB3D49689DB}" presName="parTxOnlySpace" presStyleCnt="0"/>
      <dgm:spPr/>
    </dgm:pt>
    <dgm:pt modelId="{55C41176-0155-4D93-8322-CE84F636E104}" type="pres">
      <dgm:prSet presAssocID="{37E16BD4-2936-4618-842F-E21A1FD63B0C}" presName="parTxOnly" presStyleLbl="node1" presStyleIdx="2" presStyleCnt="4">
        <dgm:presLayoutVars>
          <dgm:chMax val="0"/>
          <dgm:chPref val="0"/>
          <dgm:bulletEnabled val="1"/>
        </dgm:presLayoutVars>
      </dgm:prSet>
      <dgm:spPr/>
    </dgm:pt>
    <dgm:pt modelId="{7C8C62E6-4C2F-43F1-B5DD-D018E7445CB0}" type="pres">
      <dgm:prSet presAssocID="{FF856D35-181A-43E9-A907-FE2AC704D198}" presName="parTxOnlySpace" presStyleCnt="0"/>
      <dgm:spPr/>
    </dgm:pt>
    <dgm:pt modelId="{64A210BB-6EED-4293-A1F1-DDC7312CA022}" type="pres">
      <dgm:prSet presAssocID="{D997DA86-F3F1-4960-ADAB-5701E94D677F}" presName="parTxOnly" presStyleLbl="node1" presStyleIdx="3" presStyleCnt="4" custLinFactNeighborX="1718" custLinFactNeighborY="11593">
        <dgm:presLayoutVars>
          <dgm:chMax val="0"/>
          <dgm:chPref val="0"/>
          <dgm:bulletEnabled val="1"/>
        </dgm:presLayoutVars>
      </dgm:prSet>
      <dgm:spPr/>
    </dgm:pt>
  </dgm:ptLst>
  <dgm:cxnLst>
    <dgm:cxn modelId="{45084017-6F0D-4F8F-8C3A-10C0B59F7329}" type="presOf" srcId="{23683BD9-DCD9-4526-977B-28E71175DFEC}" destId="{782221C6-1BC7-4268-8008-6F7806055A7E}" srcOrd="0" destOrd="0" presId="urn:microsoft.com/office/officeart/2005/8/layout/chevron1"/>
    <dgm:cxn modelId="{7AFCEE1D-44E7-482C-8FBB-49F3A686B1AC}" type="presOf" srcId="{C39CB073-358F-4B60-B5AA-DF4EBBAA942D}" destId="{2F73842B-D9D0-4058-8789-5A88DE8B7A93}" srcOrd="0" destOrd="0" presId="urn:microsoft.com/office/officeart/2005/8/layout/chevron1"/>
    <dgm:cxn modelId="{910E7E31-4748-41FD-8968-D67438A8E8B4}" type="presOf" srcId="{ECE2B6BF-34D3-4AD5-A7DE-60DBDB84BEB0}" destId="{DD0B55E7-E6C5-4B52-AC3D-2E156BEABA92}" srcOrd="0" destOrd="0" presId="urn:microsoft.com/office/officeart/2005/8/layout/chevron1"/>
    <dgm:cxn modelId="{3DE80568-5F68-4C6B-9B6B-39B6CE0A1EEF}" srcId="{C39CB073-358F-4B60-B5AA-DF4EBBAA942D}" destId="{37E16BD4-2936-4618-842F-E21A1FD63B0C}" srcOrd="2" destOrd="0" parTransId="{0A2D00FE-BF68-45A8-B334-89582F2CB31E}" sibTransId="{FF856D35-181A-43E9-A907-FE2AC704D198}"/>
    <dgm:cxn modelId="{28F6D148-AAB2-4951-B6CA-B4A66B27B3EB}" srcId="{C39CB073-358F-4B60-B5AA-DF4EBBAA942D}" destId="{23683BD9-DCD9-4526-977B-28E71175DFEC}" srcOrd="1" destOrd="0" parTransId="{57CB984B-017D-4C75-BE21-2AA5570934D4}" sibTransId="{995A4AF8-AA64-4404-942D-FBB3D49689DB}"/>
    <dgm:cxn modelId="{9438C869-EE4D-4CFB-967F-F01452ADFF0B}" type="presOf" srcId="{37E16BD4-2936-4618-842F-E21A1FD63B0C}" destId="{55C41176-0155-4D93-8322-CE84F636E104}" srcOrd="0" destOrd="0" presId="urn:microsoft.com/office/officeart/2005/8/layout/chevron1"/>
    <dgm:cxn modelId="{5737477D-BAE9-40FC-9A38-A1305348B1D8}" srcId="{C39CB073-358F-4B60-B5AA-DF4EBBAA942D}" destId="{D997DA86-F3F1-4960-ADAB-5701E94D677F}" srcOrd="3" destOrd="0" parTransId="{2902BDAD-E6C6-4168-9FB5-E35A8A990D13}" sibTransId="{EC44A3D5-B677-4D86-A923-0DF1F7C444BD}"/>
    <dgm:cxn modelId="{B78E7091-27C4-4753-9DF7-8876F2DB6AF7}" srcId="{C39CB073-358F-4B60-B5AA-DF4EBBAA942D}" destId="{ECE2B6BF-34D3-4AD5-A7DE-60DBDB84BEB0}" srcOrd="0" destOrd="0" parTransId="{C500EBC5-F925-415F-940C-C83EE9ECB77D}" sibTransId="{2D154C83-AB22-426E-B580-7535E45B0977}"/>
    <dgm:cxn modelId="{4DF951F9-C29F-43D1-8C82-5C2586897713}" type="presOf" srcId="{D997DA86-F3F1-4960-ADAB-5701E94D677F}" destId="{64A210BB-6EED-4293-A1F1-DDC7312CA022}" srcOrd="0" destOrd="0" presId="urn:microsoft.com/office/officeart/2005/8/layout/chevron1"/>
    <dgm:cxn modelId="{CF28AA3D-6EFE-484C-9EA5-20C791197676}" type="presParOf" srcId="{2F73842B-D9D0-4058-8789-5A88DE8B7A93}" destId="{DD0B55E7-E6C5-4B52-AC3D-2E156BEABA92}" srcOrd="0" destOrd="0" presId="urn:microsoft.com/office/officeart/2005/8/layout/chevron1"/>
    <dgm:cxn modelId="{C01012AC-02CE-4A98-B1EE-980C03F59759}" type="presParOf" srcId="{2F73842B-D9D0-4058-8789-5A88DE8B7A93}" destId="{0EFE76E6-DC33-4CF5-B66A-0EBEBCC34EEE}" srcOrd="1" destOrd="0" presId="urn:microsoft.com/office/officeart/2005/8/layout/chevron1"/>
    <dgm:cxn modelId="{70FDCFB7-5DCA-459F-AE51-48BA38335F5F}" type="presParOf" srcId="{2F73842B-D9D0-4058-8789-5A88DE8B7A93}" destId="{782221C6-1BC7-4268-8008-6F7806055A7E}" srcOrd="2" destOrd="0" presId="urn:microsoft.com/office/officeart/2005/8/layout/chevron1"/>
    <dgm:cxn modelId="{5224BA1E-C0FC-4348-A0E7-E008788C9511}" type="presParOf" srcId="{2F73842B-D9D0-4058-8789-5A88DE8B7A93}" destId="{2267C1FF-DA3F-440A-9E5A-480AEC5AC5CE}" srcOrd="3" destOrd="0" presId="urn:microsoft.com/office/officeart/2005/8/layout/chevron1"/>
    <dgm:cxn modelId="{F96A60A7-A223-405E-BA6B-34F34486B978}" type="presParOf" srcId="{2F73842B-D9D0-4058-8789-5A88DE8B7A93}" destId="{55C41176-0155-4D93-8322-CE84F636E104}" srcOrd="4" destOrd="0" presId="urn:microsoft.com/office/officeart/2005/8/layout/chevron1"/>
    <dgm:cxn modelId="{3E60C8EB-F584-4AF6-BFF2-BDC07E674E13}" type="presParOf" srcId="{2F73842B-D9D0-4058-8789-5A88DE8B7A93}" destId="{7C8C62E6-4C2F-43F1-B5DD-D018E7445CB0}" srcOrd="5" destOrd="0" presId="urn:microsoft.com/office/officeart/2005/8/layout/chevron1"/>
    <dgm:cxn modelId="{7E487E26-473D-47C7-A29E-5B8CCB0679C9}" type="presParOf" srcId="{2F73842B-D9D0-4058-8789-5A88DE8B7A93}" destId="{64A210BB-6EED-4293-A1F1-DDC7312CA022}" srcOrd="6" destOrd="0" presId="urn:microsoft.com/office/officeart/2005/8/layout/chevron1"/>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C39CB073-358F-4B60-B5AA-DF4EBBAA942D}" type="doc">
      <dgm:prSet loTypeId="urn:microsoft.com/office/officeart/2005/8/layout/chevron1" loCatId="process" qsTypeId="urn:microsoft.com/office/officeart/2005/8/quickstyle/simple1" qsCatId="simple" csTypeId="urn:microsoft.com/office/officeart/2005/8/colors/accent1_2" csCatId="accent1" phldr="1"/>
      <dgm:spPr/>
    </dgm:pt>
    <dgm:pt modelId="{ECE2B6BF-34D3-4AD5-A7DE-60DBDB84BEB0}">
      <dgm:prSet phldrT="[Text]" custT="1"/>
      <dgm:spPr>
        <a:solidFill>
          <a:schemeClr val="accent2"/>
        </a:solidFill>
      </dgm:spPr>
      <dgm:t>
        <a:bodyPr/>
        <a:lstStyle/>
        <a:p>
          <a:r>
            <a:rPr lang="en-US" sz="1400" dirty="0"/>
            <a:t>1. Secure</a:t>
          </a:r>
        </a:p>
      </dgm:t>
    </dgm:pt>
    <dgm:pt modelId="{C500EBC5-F925-415F-940C-C83EE9ECB77D}" type="parTrans" cxnId="{B78E7091-27C4-4753-9DF7-8876F2DB6AF7}">
      <dgm:prSet/>
      <dgm:spPr/>
      <dgm:t>
        <a:bodyPr/>
        <a:lstStyle/>
        <a:p>
          <a:endParaRPr lang="en-US" sz="1050"/>
        </a:p>
      </dgm:t>
    </dgm:pt>
    <dgm:pt modelId="{2D154C83-AB22-426E-B580-7535E45B0977}" type="sibTrans" cxnId="{B78E7091-27C4-4753-9DF7-8876F2DB6AF7}">
      <dgm:prSet/>
      <dgm:spPr/>
      <dgm:t>
        <a:bodyPr/>
        <a:lstStyle/>
        <a:p>
          <a:endParaRPr lang="en-US" sz="1050"/>
        </a:p>
      </dgm:t>
    </dgm:pt>
    <dgm:pt modelId="{23683BD9-DCD9-4526-977B-28E71175DFEC}">
      <dgm:prSet phldrT="[Text]" custT="1"/>
      <dgm:spPr>
        <a:solidFill>
          <a:schemeClr val="accent2"/>
        </a:solidFill>
      </dgm:spPr>
      <dgm:t>
        <a:bodyPr/>
        <a:lstStyle/>
        <a:p>
          <a:r>
            <a:rPr lang="en-US" sz="1400" dirty="0"/>
            <a:t>2. Monitor</a:t>
          </a:r>
        </a:p>
      </dgm:t>
    </dgm:pt>
    <dgm:pt modelId="{57CB984B-017D-4C75-BE21-2AA5570934D4}" type="parTrans" cxnId="{28F6D148-AAB2-4951-B6CA-B4A66B27B3EB}">
      <dgm:prSet/>
      <dgm:spPr/>
      <dgm:t>
        <a:bodyPr/>
        <a:lstStyle/>
        <a:p>
          <a:endParaRPr lang="en-US" sz="1050"/>
        </a:p>
      </dgm:t>
    </dgm:pt>
    <dgm:pt modelId="{995A4AF8-AA64-4404-942D-FBB3D49689DB}" type="sibTrans" cxnId="{28F6D148-AAB2-4951-B6CA-B4A66B27B3EB}">
      <dgm:prSet/>
      <dgm:spPr/>
      <dgm:t>
        <a:bodyPr/>
        <a:lstStyle/>
        <a:p>
          <a:endParaRPr lang="en-US" sz="1050"/>
        </a:p>
      </dgm:t>
    </dgm:pt>
    <dgm:pt modelId="{37E16BD4-2936-4618-842F-E21A1FD63B0C}">
      <dgm:prSet phldrT="[Text]" custT="1"/>
      <dgm:spPr>
        <a:solidFill>
          <a:schemeClr val="accent2"/>
        </a:solidFill>
      </dgm:spPr>
      <dgm:t>
        <a:bodyPr/>
        <a:lstStyle/>
        <a:p>
          <a:r>
            <a:rPr lang="en-US" sz="1400" dirty="0"/>
            <a:t>3. Alert and Action</a:t>
          </a:r>
        </a:p>
      </dgm:t>
    </dgm:pt>
    <dgm:pt modelId="{0A2D00FE-BF68-45A8-B334-89582F2CB31E}" type="parTrans" cxnId="{3DE80568-5F68-4C6B-9B6B-39B6CE0A1EEF}">
      <dgm:prSet/>
      <dgm:spPr/>
      <dgm:t>
        <a:bodyPr/>
        <a:lstStyle/>
        <a:p>
          <a:endParaRPr lang="en-US" sz="1050"/>
        </a:p>
      </dgm:t>
    </dgm:pt>
    <dgm:pt modelId="{FF856D35-181A-43E9-A907-FE2AC704D198}" type="sibTrans" cxnId="{3DE80568-5F68-4C6B-9B6B-39B6CE0A1EEF}">
      <dgm:prSet/>
      <dgm:spPr/>
      <dgm:t>
        <a:bodyPr/>
        <a:lstStyle/>
        <a:p>
          <a:endParaRPr lang="en-US" sz="1050"/>
        </a:p>
      </dgm:t>
    </dgm:pt>
    <dgm:pt modelId="{D997DA86-F3F1-4960-ADAB-5701E94D677F}">
      <dgm:prSet phldrT="[Text]" custT="1"/>
      <dgm:spPr>
        <a:solidFill>
          <a:schemeClr val="accent2"/>
        </a:solidFill>
      </dgm:spPr>
      <dgm:t>
        <a:bodyPr/>
        <a:lstStyle/>
        <a:p>
          <a:r>
            <a:rPr lang="en-US" sz="1400" dirty="0"/>
            <a:t>4. Deploy</a:t>
          </a:r>
        </a:p>
      </dgm:t>
    </dgm:pt>
    <dgm:pt modelId="{2902BDAD-E6C6-4168-9FB5-E35A8A990D13}" type="parTrans" cxnId="{5737477D-BAE9-40FC-9A38-A1305348B1D8}">
      <dgm:prSet/>
      <dgm:spPr/>
      <dgm:t>
        <a:bodyPr/>
        <a:lstStyle/>
        <a:p>
          <a:endParaRPr lang="en-US" sz="1050"/>
        </a:p>
      </dgm:t>
    </dgm:pt>
    <dgm:pt modelId="{EC44A3D5-B677-4D86-A923-0DF1F7C444BD}" type="sibTrans" cxnId="{5737477D-BAE9-40FC-9A38-A1305348B1D8}">
      <dgm:prSet/>
      <dgm:spPr/>
      <dgm:t>
        <a:bodyPr/>
        <a:lstStyle/>
        <a:p>
          <a:endParaRPr lang="en-US" sz="1050"/>
        </a:p>
      </dgm:t>
    </dgm:pt>
    <dgm:pt modelId="{2F73842B-D9D0-4058-8789-5A88DE8B7A93}" type="pres">
      <dgm:prSet presAssocID="{C39CB073-358F-4B60-B5AA-DF4EBBAA942D}" presName="Name0" presStyleCnt="0">
        <dgm:presLayoutVars>
          <dgm:dir/>
          <dgm:animLvl val="lvl"/>
          <dgm:resizeHandles val="exact"/>
        </dgm:presLayoutVars>
      </dgm:prSet>
      <dgm:spPr/>
    </dgm:pt>
    <dgm:pt modelId="{DD0B55E7-E6C5-4B52-AC3D-2E156BEABA92}" type="pres">
      <dgm:prSet presAssocID="{ECE2B6BF-34D3-4AD5-A7DE-60DBDB84BEB0}" presName="parTxOnly" presStyleLbl="node1" presStyleIdx="0" presStyleCnt="4">
        <dgm:presLayoutVars>
          <dgm:chMax val="0"/>
          <dgm:chPref val="0"/>
          <dgm:bulletEnabled val="1"/>
        </dgm:presLayoutVars>
      </dgm:prSet>
      <dgm:spPr/>
    </dgm:pt>
    <dgm:pt modelId="{0EFE76E6-DC33-4CF5-B66A-0EBEBCC34EEE}" type="pres">
      <dgm:prSet presAssocID="{2D154C83-AB22-426E-B580-7535E45B0977}" presName="parTxOnlySpace" presStyleCnt="0"/>
      <dgm:spPr/>
    </dgm:pt>
    <dgm:pt modelId="{782221C6-1BC7-4268-8008-6F7806055A7E}" type="pres">
      <dgm:prSet presAssocID="{23683BD9-DCD9-4526-977B-28E71175DFEC}" presName="parTxOnly" presStyleLbl="node1" presStyleIdx="1" presStyleCnt="4">
        <dgm:presLayoutVars>
          <dgm:chMax val="0"/>
          <dgm:chPref val="0"/>
          <dgm:bulletEnabled val="1"/>
        </dgm:presLayoutVars>
      </dgm:prSet>
      <dgm:spPr/>
    </dgm:pt>
    <dgm:pt modelId="{2267C1FF-DA3F-440A-9E5A-480AEC5AC5CE}" type="pres">
      <dgm:prSet presAssocID="{995A4AF8-AA64-4404-942D-FBB3D49689DB}" presName="parTxOnlySpace" presStyleCnt="0"/>
      <dgm:spPr/>
    </dgm:pt>
    <dgm:pt modelId="{55C41176-0155-4D93-8322-CE84F636E104}" type="pres">
      <dgm:prSet presAssocID="{37E16BD4-2936-4618-842F-E21A1FD63B0C}" presName="parTxOnly" presStyleLbl="node1" presStyleIdx="2" presStyleCnt="4">
        <dgm:presLayoutVars>
          <dgm:chMax val="0"/>
          <dgm:chPref val="0"/>
          <dgm:bulletEnabled val="1"/>
        </dgm:presLayoutVars>
      </dgm:prSet>
      <dgm:spPr/>
    </dgm:pt>
    <dgm:pt modelId="{7C8C62E6-4C2F-43F1-B5DD-D018E7445CB0}" type="pres">
      <dgm:prSet presAssocID="{FF856D35-181A-43E9-A907-FE2AC704D198}" presName="parTxOnlySpace" presStyleCnt="0"/>
      <dgm:spPr/>
    </dgm:pt>
    <dgm:pt modelId="{64A210BB-6EED-4293-A1F1-DDC7312CA022}" type="pres">
      <dgm:prSet presAssocID="{D997DA86-F3F1-4960-ADAB-5701E94D677F}" presName="parTxOnly" presStyleLbl="node1" presStyleIdx="3" presStyleCnt="4" custLinFactNeighborX="1718" custLinFactNeighborY="11593">
        <dgm:presLayoutVars>
          <dgm:chMax val="0"/>
          <dgm:chPref val="0"/>
          <dgm:bulletEnabled val="1"/>
        </dgm:presLayoutVars>
      </dgm:prSet>
      <dgm:spPr/>
    </dgm:pt>
  </dgm:ptLst>
  <dgm:cxnLst>
    <dgm:cxn modelId="{45084017-6F0D-4F8F-8C3A-10C0B59F7329}" type="presOf" srcId="{23683BD9-DCD9-4526-977B-28E71175DFEC}" destId="{782221C6-1BC7-4268-8008-6F7806055A7E}" srcOrd="0" destOrd="0" presId="urn:microsoft.com/office/officeart/2005/8/layout/chevron1"/>
    <dgm:cxn modelId="{7AFCEE1D-44E7-482C-8FBB-49F3A686B1AC}" type="presOf" srcId="{C39CB073-358F-4B60-B5AA-DF4EBBAA942D}" destId="{2F73842B-D9D0-4058-8789-5A88DE8B7A93}" srcOrd="0" destOrd="0" presId="urn:microsoft.com/office/officeart/2005/8/layout/chevron1"/>
    <dgm:cxn modelId="{910E7E31-4748-41FD-8968-D67438A8E8B4}" type="presOf" srcId="{ECE2B6BF-34D3-4AD5-A7DE-60DBDB84BEB0}" destId="{DD0B55E7-E6C5-4B52-AC3D-2E156BEABA92}" srcOrd="0" destOrd="0" presId="urn:microsoft.com/office/officeart/2005/8/layout/chevron1"/>
    <dgm:cxn modelId="{3DE80568-5F68-4C6B-9B6B-39B6CE0A1EEF}" srcId="{C39CB073-358F-4B60-B5AA-DF4EBBAA942D}" destId="{37E16BD4-2936-4618-842F-E21A1FD63B0C}" srcOrd="2" destOrd="0" parTransId="{0A2D00FE-BF68-45A8-B334-89582F2CB31E}" sibTransId="{FF856D35-181A-43E9-A907-FE2AC704D198}"/>
    <dgm:cxn modelId="{28F6D148-AAB2-4951-B6CA-B4A66B27B3EB}" srcId="{C39CB073-358F-4B60-B5AA-DF4EBBAA942D}" destId="{23683BD9-DCD9-4526-977B-28E71175DFEC}" srcOrd="1" destOrd="0" parTransId="{57CB984B-017D-4C75-BE21-2AA5570934D4}" sibTransId="{995A4AF8-AA64-4404-942D-FBB3D49689DB}"/>
    <dgm:cxn modelId="{9438C869-EE4D-4CFB-967F-F01452ADFF0B}" type="presOf" srcId="{37E16BD4-2936-4618-842F-E21A1FD63B0C}" destId="{55C41176-0155-4D93-8322-CE84F636E104}" srcOrd="0" destOrd="0" presId="urn:microsoft.com/office/officeart/2005/8/layout/chevron1"/>
    <dgm:cxn modelId="{5737477D-BAE9-40FC-9A38-A1305348B1D8}" srcId="{C39CB073-358F-4B60-B5AA-DF4EBBAA942D}" destId="{D997DA86-F3F1-4960-ADAB-5701E94D677F}" srcOrd="3" destOrd="0" parTransId="{2902BDAD-E6C6-4168-9FB5-E35A8A990D13}" sibTransId="{EC44A3D5-B677-4D86-A923-0DF1F7C444BD}"/>
    <dgm:cxn modelId="{B78E7091-27C4-4753-9DF7-8876F2DB6AF7}" srcId="{C39CB073-358F-4B60-B5AA-DF4EBBAA942D}" destId="{ECE2B6BF-34D3-4AD5-A7DE-60DBDB84BEB0}" srcOrd="0" destOrd="0" parTransId="{C500EBC5-F925-415F-940C-C83EE9ECB77D}" sibTransId="{2D154C83-AB22-426E-B580-7535E45B0977}"/>
    <dgm:cxn modelId="{4DF951F9-C29F-43D1-8C82-5C2586897713}" type="presOf" srcId="{D997DA86-F3F1-4960-ADAB-5701E94D677F}" destId="{64A210BB-6EED-4293-A1F1-DDC7312CA022}" srcOrd="0" destOrd="0" presId="urn:microsoft.com/office/officeart/2005/8/layout/chevron1"/>
    <dgm:cxn modelId="{CF28AA3D-6EFE-484C-9EA5-20C791197676}" type="presParOf" srcId="{2F73842B-D9D0-4058-8789-5A88DE8B7A93}" destId="{DD0B55E7-E6C5-4B52-AC3D-2E156BEABA92}" srcOrd="0" destOrd="0" presId="urn:microsoft.com/office/officeart/2005/8/layout/chevron1"/>
    <dgm:cxn modelId="{C01012AC-02CE-4A98-B1EE-980C03F59759}" type="presParOf" srcId="{2F73842B-D9D0-4058-8789-5A88DE8B7A93}" destId="{0EFE76E6-DC33-4CF5-B66A-0EBEBCC34EEE}" srcOrd="1" destOrd="0" presId="urn:microsoft.com/office/officeart/2005/8/layout/chevron1"/>
    <dgm:cxn modelId="{70FDCFB7-5DCA-459F-AE51-48BA38335F5F}" type="presParOf" srcId="{2F73842B-D9D0-4058-8789-5A88DE8B7A93}" destId="{782221C6-1BC7-4268-8008-6F7806055A7E}" srcOrd="2" destOrd="0" presId="urn:microsoft.com/office/officeart/2005/8/layout/chevron1"/>
    <dgm:cxn modelId="{5224BA1E-C0FC-4348-A0E7-E008788C9511}" type="presParOf" srcId="{2F73842B-D9D0-4058-8789-5A88DE8B7A93}" destId="{2267C1FF-DA3F-440A-9E5A-480AEC5AC5CE}" srcOrd="3" destOrd="0" presId="urn:microsoft.com/office/officeart/2005/8/layout/chevron1"/>
    <dgm:cxn modelId="{F96A60A7-A223-405E-BA6B-34F34486B978}" type="presParOf" srcId="{2F73842B-D9D0-4058-8789-5A88DE8B7A93}" destId="{55C41176-0155-4D93-8322-CE84F636E104}" srcOrd="4" destOrd="0" presId="urn:microsoft.com/office/officeart/2005/8/layout/chevron1"/>
    <dgm:cxn modelId="{3E60C8EB-F584-4AF6-BFF2-BDC07E674E13}" type="presParOf" srcId="{2F73842B-D9D0-4058-8789-5A88DE8B7A93}" destId="{7C8C62E6-4C2F-43F1-B5DD-D018E7445CB0}" srcOrd="5" destOrd="0" presId="urn:microsoft.com/office/officeart/2005/8/layout/chevron1"/>
    <dgm:cxn modelId="{7E487E26-473D-47C7-A29E-5B8CCB0679C9}" type="presParOf" srcId="{2F73842B-D9D0-4058-8789-5A88DE8B7A93}" destId="{64A210BB-6EED-4293-A1F1-DDC7312CA022}" srcOrd="6" destOrd="0" presId="urn:microsoft.com/office/officeart/2005/8/layout/chevron1"/>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C39CB073-358F-4B60-B5AA-DF4EBBAA942D}" type="doc">
      <dgm:prSet loTypeId="urn:microsoft.com/office/officeart/2005/8/layout/chevron1" loCatId="process" qsTypeId="urn:microsoft.com/office/officeart/2005/8/quickstyle/simple1" qsCatId="simple" csTypeId="urn:microsoft.com/office/officeart/2005/8/colors/accent1_2" csCatId="accent1" phldr="1"/>
      <dgm:spPr/>
    </dgm:pt>
    <dgm:pt modelId="{ECE2B6BF-34D3-4AD5-A7DE-60DBDB84BEB0}">
      <dgm:prSet phldrT="[Text]" custT="1"/>
      <dgm:spPr>
        <a:solidFill>
          <a:schemeClr val="accent2"/>
        </a:solidFill>
      </dgm:spPr>
      <dgm:t>
        <a:bodyPr/>
        <a:lstStyle/>
        <a:p>
          <a:r>
            <a:rPr lang="en-US" sz="1200"/>
            <a:t>1. Understand the basics of security &amp; administration</a:t>
          </a:r>
        </a:p>
      </dgm:t>
    </dgm:pt>
    <dgm:pt modelId="{C500EBC5-F925-415F-940C-C83EE9ECB77D}" type="parTrans" cxnId="{B78E7091-27C4-4753-9DF7-8876F2DB6AF7}">
      <dgm:prSet/>
      <dgm:spPr/>
      <dgm:t>
        <a:bodyPr/>
        <a:lstStyle/>
        <a:p>
          <a:endParaRPr lang="en-US"/>
        </a:p>
      </dgm:t>
    </dgm:pt>
    <dgm:pt modelId="{2D154C83-AB22-426E-B580-7535E45B0977}" type="sibTrans" cxnId="{B78E7091-27C4-4753-9DF7-8876F2DB6AF7}">
      <dgm:prSet/>
      <dgm:spPr/>
      <dgm:t>
        <a:bodyPr/>
        <a:lstStyle/>
        <a:p>
          <a:endParaRPr lang="en-US"/>
        </a:p>
      </dgm:t>
    </dgm:pt>
    <dgm:pt modelId="{23683BD9-DCD9-4526-977B-28E71175DFEC}">
      <dgm:prSet phldrT="[Text]" custT="1"/>
      <dgm:spPr>
        <a:solidFill>
          <a:schemeClr val="accent2"/>
        </a:solidFill>
      </dgm:spPr>
      <dgm:t>
        <a:bodyPr/>
        <a:lstStyle/>
        <a:p>
          <a:r>
            <a:rPr lang="en-US" sz="1200"/>
            <a:t>3. Establish  proactive policies</a:t>
          </a:r>
        </a:p>
      </dgm:t>
    </dgm:pt>
    <dgm:pt modelId="{57CB984B-017D-4C75-BE21-2AA5570934D4}" type="parTrans" cxnId="{28F6D148-AAB2-4951-B6CA-B4A66B27B3EB}">
      <dgm:prSet/>
      <dgm:spPr/>
      <dgm:t>
        <a:bodyPr/>
        <a:lstStyle/>
        <a:p>
          <a:endParaRPr lang="en-US"/>
        </a:p>
      </dgm:t>
    </dgm:pt>
    <dgm:pt modelId="{995A4AF8-AA64-4404-942D-FBB3D49689DB}" type="sibTrans" cxnId="{28F6D148-AAB2-4951-B6CA-B4A66B27B3EB}">
      <dgm:prSet/>
      <dgm:spPr/>
      <dgm:t>
        <a:bodyPr/>
        <a:lstStyle/>
        <a:p>
          <a:endParaRPr lang="en-US"/>
        </a:p>
      </dgm:t>
    </dgm:pt>
    <dgm:pt modelId="{37E16BD4-2936-4618-842F-E21A1FD63B0C}">
      <dgm:prSet phldrT="[Text]" custT="1"/>
      <dgm:spPr>
        <a:solidFill>
          <a:schemeClr val="accent2"/>
        </a:solidFill>
      </dgm:spPr>
      <dgm:t>
        <a:bodyPr/>
        <a:lstStyle/>
        <a:p>
          <a:r>
            <a:rPr lang="en-US" sz="1200"/>
            <a:t>4. Support healthy ALM &amp; change management </a:t>
          </a:r>
        </a:p>
      </dgm:t>
    </dgm:pt>
    <dgm:pt modelId="{0A2D00FE-BF68-45A8-B334-89582F2CB31E}" type="parTrans" cxnId="{3DE80568-5F68-4C6B-9B6B-39B6CE0A1EEF}">
      <dgm:prSet/>
      <dgm:spPr/>
      <dgm:t>
        <a:bodyPr/>
        <a:lstStyle/>
        <a:p>
          <a:endParaRPr lang="en-US"/>
        </a:p>
      </dgm:t>
    </dgm:pt>
    <dgm:pt modelId="{FF856D35-181A-43E9-A907-FE2AC704D198}" type="sibTrans" cxnId="{3DE80568-5F68-4C6B-9B6B-39B6CE0A1EEF}">
      <dgm:prSet/>
      <dgm:spPr/>
      <dgm:t>
        <a:bodyPr/>
        <a:lstStyle/>
        <a:p>
          <a:endParaRPr lang="en-US"/>
        </a:p>
      </dgm:t>
    </dgm:pt>
    <dgm:pt modelId="{562B388E-8E71-4B66-834F-B232BDAD1F39}">
      <dgm:prSet phldrT="[Text]" custT="1"/>
      <dgm:spPr>
        <a:solidFill>
          <a:schemeClr val="accent2"/>
        </a:solidFill>
      </dgm:spPr>
      <dgm:t>
        <a:bodyPr/>
        <a:lstStyle/>
        <a:p>
          <a:r>
            <a:rPr lang="en-US" sz="1200"/>
            <a:t>2. Leverage  analytics</a:t>
          </a:r>
        </a:p>
      </dgm:t>
    </dgm:pt>
    <dgm:pt modelId="{BEEB2EB0-8C2B-49ED-B046-BAE0B09EEC06}" type="sibTrans" cxnId="{1D351801-338C-4FFE-B3FF-95358A57D9FC}">
      <dgm:prSet/>
      <dgm:spPr/>
      <dgm:t>
        <a:bodyPr/>
        <a:lstStyle/>
        <a:p>
          <a:endParaRPr lang="en-US"/>
        </a:p>
      </dgm:t>
    </dgm:pt>
    <dgm:pt modelId="{325CA7E1-DDEF-46B9-B9D2-FEDB3B416B6F}" type="parTrans" cxnId="{1D351801-338C-4FFE-B3FF-95358A57D9FC}">
      <dgm:prSet/>
      <dgm:spPr/>
      <dgm:t>
        <a:bodyPr/>
        <a:lstStyle/>
        <a:p>
          <a:endParaRPr lang="en-US"/>
        </a:p>
      </dgm:t>
    </dgm:pt>
    <dgm:pt modelId="{2F73842B-D9D0-4058-8789-5A88DE8B7A93}" type="pres">
      <dgm:prSet presAssocID="{C39CB073-358F-4B60-B5AA-DF4EBBAA942D}" presName="Name0" presStyleCnt="0">
        <dgm:presLayoutVars>
          <dgm:dir/>
          <dgm:animLvl val="lvl"/>
          <dgm:resizeHandles val="exact"/>
        </dgm:presLayoutVars>
      </dgm:prSet>
      <dgm:spPr/>
    </dgm:pt>
    <dgm:pt modelId="{DD0B55E7-E6C5-4B52-AC3D-2E156BEABA92}" type="pres">
      <dgm:prSet presAssocID="{ECE2B6BF-34D3-4AD5-A7DE-60DBDB84BEB0}" presName="parTxOnly" presStyleLbl="node1" presStyleIdx="0" presStyleCnt="4">
        <dgm:presLayoutVars>
          <dgm:chMax val="0"/>
          <dgm:chPref val="0"/>
          <dgm:bulletEnabled val="1"/>
        </dgm:presLayoutVars>
      </dgm:prSet>
      <dgm:spPr/>
    </dgm:pt>
    <dgm:pt modelId="{0EFE76E6-DC33-4CF5-B66A-0EBEBCC34EEE}" type="pres">
      <dgm:prSet presAssocID="{2D154C83-AB22-426E-B580-7535E45B0977}" presName="parTxOnlySpace" presStyleCnt="0"/>
      <dgm:spPr/>
    </dgm:pt>
    <dgm:pt modelId="{93496D46-8999-4CC5-82D0-3C927B563101}" type="pres">
      <dgm:prSet presAssocID="{562B388E-8E71-4B66-834F-B232BDAD1F39}" presName="parTxOnly" presStyleLbl="node1" presStyleIdx="1" presStyleCnt="4">
        <dgm:presLayoutVars>
          <dgm:chMax val="0"/>
          <dgm:chPref val="0"/>
          <dgm:bulletEnabled val="1"/>
        </dgm:presLayoutVars>
      </dgm:prSet>
      <dgm:spPr/>
    </dgm:pt>
    <dgm:pt modelId="{FF6AA6AC-8E2C-4A36-B473-29FC7A11E7F4}" type="pres">
      <dgm:prSet presAssocID="{BEEB2EB0-8C2B-49ED-B046-BAE0B09EEC06}" presName="parTxOnlySpace" presStyleCnt="0"/>
      <dgm:spPr/>
    </dgm:pt>
    <dgm:pt modelId="{782221C6-1BC7-4268-8008-6F7806055A7E}" type="pres">
      <dgm:prSet presAssocID="{23683BD9-DCD9-4526-977B-28E71175DFEC}" presName="parTxOnly" presStyleLbl="node1" presStyleIdx="2" presStyleCnt="4">
        <dgm:presLayoutVars>
          <dgm:chMax val="0"/>
          <dgm:chPref val="0"/>
          <dgm:bulletEnabled val="1"/>
        </dgm:presLayoutVars>
      </dgm:prSet>
      <dgm:spPr/>
    </dgm:pt>
    <dgm:pt modelId="{2267C1FF-DA3F-440A-9E5A-480AEC5AC5CE}" type="pres">
      <dgm:prSet presAssocID="{995A4AF8-AA64-4404-942D-FBB3D49689DB}" presName="parTxOnlySpace" presStyleCnt="0"/>
      <dgm:spPr/>
    </dgm:pt>
    <dgm:pt modelId="{55C41176-0155-4D93-8322-CE84F636E104}" type="pres">
      <dgm:prSet presAssocID="{37E16BD4-2936-4618-842F-E21A1FD63B0C}" presName="parTxOnly" presStyleLbl="node1" presStyleIdx="3" presStyleCnt="4">
        <dgm:presLayoutVars>
          <dgm:chMax val="0"/>
          <dgm:chPref val="0"/>
          <dgm:bulletEnabled val="1"/>
        </dgm:presLayoutVars>
      </dgm:prSet>
      <dgm:spPr/>
    </dgm:pt>
  </dgm:ptLst>
  <dgm:cxnLst>
    <dgm:cxn modelId="{1D351801-338C-4FFE-B3FF-95358A57D9FC}" srcId="{C39CB073-358F-4B60-B5AA-DF4EBBAA942D}" destId="{562B388E-8E71-4B66-834F-B232BDAD1F39}" srcOrd="1" destOrd="0" parTransId="{325CA7E1-DDEF-46B9-B9D2-FEDB3B416B6F}" sibTransId="{BEEB2EB0-8C2B-49ED-B046-BAE0B09EEC06}"/>
    <dgm:cxn modelId="{45084017-6F0D-4F8F-8C3A-10C0B59F7329}" type="presOf" srcId="{23683BD9-DCD9-4526-977B-28E71175DFEC}" destId="{782221C6-1BC7-4268-8008-6F7806055A7E}" srcOrd="0" destOrd="0" presId="urn:microsoft.com/office/officeart/2005/8/layout/chevron1"/>
    <dgm:cxn modelId="{7AFCEE1D-44E7-482C-8FBB-49F3A686B1AC}" type="presOf" srcId="{C39CB073-358F-4B60-B5AA-DF4EBBAA942D}" destId="{2F73842B-D9D0-4058-8789-5A88DE8B7A93}" srcOrd="0" destOrd="0" presId="urn:microsoft.com/office/officeart/2005/8/layout/chevron1"/>
    <dgm:cxn modelId="{910E7E31-4748-41FD-8968-D67438A8E8B4}" type="presOf" srcId="{ECE2B6BF-34D3-4AD5-A7DE-60DBDB84BEB0}" destId="{DD0B55E7-E6C5-4B52-AC3D-2E156BEABA92}" srcOrd="0" destOrd="0" presId="urn:microsoft.com/office/officeart/2005/8/layout/chevron1"/>
    <dgm:cxn modelId="{3DE80568-5F68-4C6B-9B6B-39B6CE0A1EEF}" srcId="{C39CB073-358F-4B60-B5AA-DF4EBBAA942D}" destId="{37E16BD4-2936-4618-842F-E21A1FD63B0C}" srcOrd="3" destOrd="0" parTransId="{0A2D00FE-BF68-45A8-B334-89582F2CB31E}" sibTransId="{FF856D35-181A-43E9-A907-FE2AC704D198}"/>
    <dgm:cxn modelId="{28F6D148-AAB2-4951-B6CA-B4A66B27B3EB}" srcId="{C39CB073-358F-4B60-B5AA-DF4EBBAA942D}" destId="{23683BD9-DCD9-4526-977B-28E71175DFEC}" srcOrd="2" destOrd="0" parTransId="{57CB984B-017D-4C75-BE21-2AA5570934D4}" sibTransId="{995A4AF8-AA64-4404-942D-FBB3D49689DB}"/>
    <dgm:cxn modelId="{9438C869-EE4D-4CFB-967F-F01452ADFF0B}" type="presOf" srcId="{37E16BD4-2936-4618-842F-E21A1FD63B0C}" destId="{55C41176-0155-4D93-8322-CE84F636E104}" srcOrd="0" destOrd="0" presId="urn:microsoft.com/office/officeart/2005/8/layout/chevron1"/>
    <dgm:cxn modelId="{B78E7091-27C4-4753-9DF7-8876F2DB6AF7}" srcId="{C39CB073-358F-4B60-B5AA-DF4EBBAA942D}" destId="{ECE2B6BF-34D3-4AD5-A7DE-60DBDB84BEB0}" srcOrd="0" destOrd="0" parTransId="{C500EBC5-F925-415F-940C-C83EE9ECB77D}" sibTransId="{2D154C83-AB22-426E-B580-7535E45B0977}"/>
    <dgm:cxn modelId="{1C8AD1C5-EC72-4183-BB3C-E04317400835}" type="presOf" srcId="{562B388E-8E71-4B66-834F-B232BDAD1F39}" destId="{93496D46-8999-4CC5-82D0-3C927B563101}" srcOrd="0" destOrd="0" presId="urn:microsoft.com/office/officeart/2005/8/layout/chevron1"/>
    <dgm:cxn modelId="{CF28AA3D-6EFE-484C-9EA5-20C791197676}" type="presParOf" srcId="{2F73842B-D9D0-4058-8789-5A88DE8B7A93}" destId="{DD0B55E7-E6C5-4B52-AC3D-2E156BEABA92}" srcOrd="0" destOrd="0" presId="urn:microsoft.com/office/officeart/2005/8/layout/chevron1"/>
    <dgm:cxn modelId="{C01012AC-02CE-4A98-B1EE-980C03F59759}" type="presParOf" srcId="{2F73842B-D9D0-4058-8789-5A88DE8B7A93}" destId="{0EFE76E6-DC33-4CF5-B66A-0EBEBCC34EEE}" srcOrd="1" destOrd="0" presId="urn:microsoft.com/office/officeart/2005/8/layout/chevron1"/>
    <dgm:cxn modelId="{A46C859E-FA92-4861-B081-82E3A6785A72}" type="presParOf" srcId="{2F73842B-D9D0-4058-8789-5A88DE8B7A93}" destId="{93496D46-8999-4CC5-82D0-3C927B563101}" srcOrd="2" destOrd="0" presId="urn:microsoft.com/office/officeart/2005/8/layout/chevron1"/>
    <dgm:cxn modelId="{8B1B9E0F-5F18-45C4-8C06-E609422F9A14}" type="presParOf" srcId="{2F73842B-D9D0-4058-8789-5A88DE8B7A93}" destId="{FF6AA6AC-8E2C-4A36-B473-29FC7A11E7F4}" srcOrd="3" destOrd="0" presId="urn:microsoft.com/office/officeart/2005/8/layout/chevron1"/>
    <dgm:cxn modelId="{70FDCFB7-5DCA-459F-AE51-48BA38335F5F}" type="presParOf" srcId="{2F73842B-D9D0-4058-8789-5A88DE8B7A93}" destId="{782221C6-1BC7-4268-8008-6F7806055A7E}" srcOrd="4" destOrd="0" presId="urn:microsoft.com/office/officeart/2005/8/layout/chevron1"/>
    <dgm:cxn modelId="{5224BA1E-C0FC-4348-A0E7-E008788C9511}" type="presParOf" srcId="{2F73842B-D9D0-4058-8789-5A88DE8B7A93}" destId="{2267C1FF-DA3F-440A-9E5A-480AEC5AC5CE}" srcOrd="5" destOrd="0" presId="urn:microsoft.com/office/officeart/2005/8/layout/chevron1"/>
    <dgm:cxn modelId="{F96A60A7-A223-405E-BA6B-34F34486B978}" type="presParOf" srcId="{2F73842B-D9D0-4058-8789-5A88DE8B7A93}" destId="{55C41176-0155-4D93-8322-CE84F636E104}" srcOrd="6"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C39CB073-358F-4B60-B5AA-DF4EBBAA942D}" type="doc">
      <dgm:prSet loTypeId="urn:microsoft.com/office/officeart/2005/8/layout/chevron1" loCatId="process" qsTypeId="urn:microsoft.com/office/officeart/2005/8/quickstyle/simple1" qsCatId="simple" csTypeId="urn:microsoft.com/office/officeart/2005/8/colors/accent1_2" csCatId="accent1" phldr="1"/>
      <dgm:spPr/>
    </dgm:pt>
    <dgm:pt modelId="{ECE2B6BF-34D3-4AD5-A7DE-60DBDB84BEB0}">
      <dgm:prSet phldrT="[Text]" custT="1"/>
      <dgm:spPr>
        <a:solidFill>
          <a:schemeClr val="accent2"/>
        </a:solidFill>
      </dgm:spPr>
      <dgm:t>
        <a:bodyPr/>
        <a:lstStyle/>
        <a:p>
          <a:r>
            <a:rPr lang="en-US" sz="1200"/>
            <a:t>1. Understand the basics of security &amp; administration</a:t>
          </a:r>
        </a:p>
      </dgm:t>
    </dgm:pt>
    <dgm:pt modelId="{C500EBC5-F925-415F-940C-C83EE9ECB77D}" type="parTrans" cxnId="{B78E7091-27C4-4753-9DF7-8876F2DB6AF7}">
      <dgm:prSet/>
      <dgm:spPr/>
      <dgm:t>
        <a:bodyPr/>
        <a:lstStyle/>
        <a:p>
          <a:endParaRPr lang="en-US"/>
        </a:p>
      </dgm:t>
    </dgm:pt>
    <dgm:pt modelId="{2D154C83-AB22-426E-B580-7535E45B0977}" type="sibTrans" cxnId="{B78E7091-27C4-4753-9DF7-8876F2DB6AF7}">
      <dgm:prSet/>
      <dgm:spPr/>
      <dgm:t>
        <a:bodyPr/>
        <a:lstStyle/>
        <a:p>
          <a:endParaRPr lang="en-US"/>
        </a:p>
      </dgm:t>
    </dgm:pt>
    <dgm:pt modelId="{23683BD9-DCD9-4526-977B-28E71175DFEC}">
      <dgm:prSet phldrT="[Text]" custT="1"/>
      <dgm:spPr>
        <a:solidFill>
          <a:schemeClr val="accent2"/>
        </a:solidFill>
      </dgm:spPr>
      <dgm:t>
        <a:bodyPr/>
        <a:lstStyle/>
        <a:p>
          <a:r>
            <a:rPr lang="en-US" sz="1200"/>
            <a:t>3. Establish  proactive policies</a:t>
          </a:r>
        </a:p>
      </dgm:t>
    </dgm:pt>
    <dgm:pt modelId="{57CB984B-017D-4C75-BE21-2AA5570934D4}" type="parTrans" cxnId="{28F6D148-AAB2-4951-B6CA-B4A66B27B3EB}">
      <dgm:prSet/>
      <dgm:spPr/>
      <dgm:t>
        <a:bodyPr/>
        <a:lstStyle/>
        <a:p>
          <a:endParaRPr lang="en-US"/>
        </a:p>
      </dgm:t>
    </dgm:pt>
    <dgm:pt modelId="{995A4AF8-AA64-4404-942D-FBB3D49689DB}" type="sibTrans" cxnId="{28F6D148-AAB2-4951-B6CA-B4A66B27B3EB}">
      <dgm:prSet/>
      <dgm:spPr/>
      <dgm:t>
        <a:bodyPr/>
        <a:lstStyle/>
        <a:p>
          <a:endParaRPr lang="en-US"/>
        </a:p>
      </dgm:t>
    </dgm:pt>
    <dgm:pt modelId="{37E16BD4-2936-4618-842F-E21A1FD63B0C}">
      <dgm:prSet phldrT="[Text]" custT="1"/>
      <dgm:spPr>
        <a:solidFill>
          <a:schemeClr val="accent2"/>
        </a:solidFill>
      </dgm:spPr>
      <dgm:t>
        <a:bodyPr/>
        <a:lstStyle/>
        <a:p>
          <a:r>
            <a:rPr lang="en-US" sz="1200"/>
            <a:t>4. Support healthy ALM &amp; change management </a:t>
          </a:r>
        </a:p>
      </dgm:t>
    </dgm:pt>
    <dgm:pt modelId="{0A2D00FE-BF68-45A8-B334-89582F2CB31E}" type="parTrans" cxnId="{3DE80568-5F68-4C6B-9B6B-39B6CE0A1EEF}">
      <dgm:prSet/>
      <dgm:spPr/>
      <dgm:t>
        <a:bodyPr/>
        <a:lstStyle/>
        <a:p>
          <a:endParaRPr lang="en-US"/>
        </a:p>
      </dgm:t>
    </dgm:pt>
    <dgm:pt modelId="{FF856D35-181A-43E9-A907-FE2AC704D198}" type="sibTrans" cxnId="{3DE80568-5F68-4C6B-9B6B-39B6CE0A1EEF}">
      <dgm:prSet/>
      <dgm:spPr/>
      <dgm:t>
        <a:bodyPr/>
        <a:lstStyle/>
        <a:p>
          <a:endParaRPr lang="en-US"/>
        </a:p>
      </dgm:t>
    </dgm:pt>
    <dgm:pt modelId="{562B388E-8E71-4B66-834F-B232BDAD1F39}">
      <dgm:prSet phldrT="[Text]" custT="1"/>
      <dgm:spPr>
        <a:solidFill>
          <a:schemeClr val="accent2"/>
        </a:solidFill>
      </dgm:spPr>
      <dgm:t>
        <a:bodyPr/>
        <a:lstStyle/>
        <a:p>
          <a:r>
            <a:rPr lang="en-US" sz="1200"/>
            <a:t>2. Leverage  analytics</a:t>
          </a:r>
        </a:p>
      </dgm:t>
    </dgm:pt>
    <dgm:pt modelId="{BEEB2EB0-8C2B-49ED-B046-BAE0B09EEC06}" type="sibTrans" cxnId="{1D351801-338C-4FFE-B3FF-95358A57D9FC}">
      <dgm:prSet/>
      <dgm:spPr/>
      <dgm:t>
        <a:bodyPr/>
        <a:lstStyle/>
        <a:p>
          <a:endParaRPr lang="en-US"/>
        </a:p>
      </dgm:t>
    </dgm:pt>
    <dgm:pt modelId="{325CA7E1-DDEF-46B9-B9D2-FEDB3B416B6F}" type="parTrans" cxnId="{1D351801-338C-4FFE-B3FF-95358A57D9FC}">
      <dgm:prSet/>
      <dgm:spPr/>
      <dgm:t>
        <a:bodyPr/>
        <a:lstStyle/>
        <a:p>
          <a:endParaRPr lang="en-US"/>
        </a:p>
      </dgm:t>
    </dgm:pt>
    <dgm:pt modelId="{2F73842B-D9D0-4058-8789-5A88DE8B7A93}" type="pres">
      <dgm:prSet presAssocID="{C39CB073-358F-4B60-B5AA-DF4EBBAA942D}" presName="Name0" presStyleCnt="0">
        <dgm:presLayoutVars>
          <dgm:dir/>
          <dgm:animLvl val="lvl"/>
          <dgm:resizeHandles val="exact"/>
        </dgm:presLayoutVars>
      </dgm:prSet>
      <dgm:spPr/>
    </dgm:pt>
    <dgm:pt modelId="{DD0B55E7-E6C5-4B52-AC3D-2E156BEABA92}" type="pres">
      <dgm:prSet presAssocID="{ECE2B6BF-34D3-4AD5-A7DE-60DBDB84BEB0}" presName="parTxOnly" presStyleLbl="node1" presStyleIdx="0" presStyleCnt="4">
        <dgm:presLayoutVars>
          <dgm:chMax val="0"/>
          <dgm:chPref val="0"/>
          <dgm:bulletEnabled val="1"/>
        </dgm:presLayoutVars>
      </dgm:prSet>
      <dgm:spPr/>
    </dgm:pt>
    <dgm:pt modelId="{0EFE76E6-DC33-4CF5-B66A-0EBEBCC34EEE}" type="pres">
      <dgm:prSet presAssocID="{2D154C83-AB22-426E-B580-7535E45B0977}" presName="parTxOnlySpace" presStyleCnt="0"/>
      <dgm:spPr/>
    </dgm:pt>
    <dgm:pt modelId="{93496D46-8999-4CC5-82D0-3C927B563101}" type="pres">
      <dgm:prSet presAssocID="{562B388E-8E71-4B66-834F-B232BDAD1F39}" presName="parTxOnly" presStyleLbl="node1" presStyleIdx="1" presStyleCnt="4">
        <dgm:presLayoutVars>
          <dgm:chMax val="0"/>
          <dgm:chPref val="0"/>
          <dgm:bulletEnabled val="1"/>
        </dgm:presLayoutVars>
      </dgm:prSet>
      <dgm:spPr/>
    </dgm:pt>
    <dgm:pt modelId="{FF6AA6AC-8E2C-4A36-B473-29FC7A11E7F4}" type="pres">
      <dgm:prSet presAssocID="{BEEB2EB0-8C2B-49ED-B046-BAE0B09EEC06}" presName="parTxOnlySpace" presStyleCnt="0"/>
      <dgm:spPr/>
    </dgm:pt>
    <dgm:pt modelId="{782221C6-1BC7-4268-8008-6F7806055A7E}" type="pres">
      <dgm:prSet presAssocID="{23683BD9-DCD9-4526-977B-28E71175DFEC}" presName="parTxOnly" presStyleLbl="node1" presStyleIdx="2" presStyleCnt="4">
        <dgm:presLayoutVars>
          <dgm:chMax val="0"/>
          <dgm:chPref val="0"/>
          <dgm:bulletEnabled val="1"/>
        </dgm:presLayoutVars>
      </dgm:prSet>
      <dgm:spPr/>
    </dgm:pt>
    <dgm:pt modelId="{2267C1FF-DA3F-440A-9E5A-480AEC5AC5CE}" type="pres">
      <dgm:prSet presAssocID="{995A4AF8-AA64-4404-942D-FBB3D49689DB}" presName="parTxOnlySpace" presStyleCnt="0"/>
      <dgm:spPr/>
    </dgm:pt>
    <dgm:pt modelId="{55C41176-0155-4D93-8322-CE84F636E104}" type="pres">
      <dgm:prSet presAssocID="{37E16BD4-2936-4618-842F-E21A1FD63B0C}" presName="parTxOnly" presStyleLbl="node1" presStyleIdx="3" presStyleCnt="4">
        <dgm:presLayoutVars>
          <dgm:chMax val="0"/>
          <dgm:chPref val="0"/>
          <dgm:bulletEnabled val="1"/>
        </dgm:presLayoutVars>
      </dgm:prSet>
      <dgm:spPr/>
    </dgm:pt>
  </dgm:ptLst>
  <dgm:cxnLst>
    <dgm:cxn modelId="{1D351801-338C-4FFE-B3FF-95358A57D9FC}" srcId="{C39CB073-358F-4B60-B5AA-DF4EBBAA942D}" destId="{562B388E-8E71-4B66-834F-B232BDAD1F39}" srcOrd="1" destOrd="0" parTransId="{325CA7E1-DDEF-46B9-B9D2-FEDB3B416B6F}" sibTransId="{BEEB2EB0-8C2B-49ED-B046-BAE0B09EEC06}"/>
    <dgm:cxn modelId="{45084017-6F0D-4F8F-8C3A-10C0B59F7329}" type="presOf" srcId="{23683BD9-DCD9-4526-977B-28E71175DFEC}" destId="{782221C6-1BC7-4268-8008-6F7806055A7E}" srcOrd="0" destOrd="0" presId="urn:microsoft.com/office/officeart/2005/8/layout/chevron1"/>
    <dgm:cxn modelId="{7AFCEE1D-44E7-482C-8FBB-49F3A686B1AC}" type="presOf" srcId="{C39CB073-358F-4B60-B5AA-DF4EBBAA942D}" destId="{2F73842B-D9D0-4058-8789-5A88DE8B7A93}" srcOrd="0" destOrd="0" presId="urn:microsoft.com/office/officeart/2005/8/layout/chevron1"/>
    <dgm:cxn modelId="{910E7E31-4748-41FD-8968-D67438A8E8B4}" type="presOf" srcId="{ECE2B6BF-34D3-4AD5-A7DE-60DBDB84BEB0}" destId="{DD0B55E7-E6C5-4B52-AC3D-2E156BEABA92}" srcOrd="0" destOrd="0" presId="urn:microsoft.com/office/officeart/2005/8/layout/chevron1"/>
    <dgm:cxn modelId="{3DE80568-5F68-4C6B-9B6B-39B6CE0A1EEF}" srcId="{C39CB073-358F-4B60-B5AA-DF4EBBAA942D}" destId="{37E16BD4-2936-4618-842F-E21A1FD63B0C}" srcOrd="3" destOrd="0" parTransId="{0A2D00FE-BF68-45A8-B334-89582F2CB31E}" sibTransId="{FF856D35-181A-43E9-A907-FE2AC704D198}"/>
    <dgm:cxn modelId="{28F6D148-AAB2-4951-B6CA-B4A66B27B3EB}" srcId="{C39CB073-358F-4B60-B5AA-DF4EBBAA942D}" destId="{23683BD9-DCD9-4526-977B-28E71175DFEC}" srcOrd="2" destOrd="0" parTransId="{57CB984B-017D-4C75-BE21-2AA5570934D4}" sibTransId="{995A4AF8-AA64-4404-942D-FBB3D49689DB}"/>
    <dgm:cxn modelId="{9438C869-EE4D-4CFB-967F-F01452ADFF0B}" type="presOf" srcId="{37E16BD4-2936-4618-842F-E21A1FD63B0C}" destId="{55C41176-0155-4D93-8322-CE84F636E104}" srcOrd="0" destOrd="0" presId="urn:microsoft.com/office/officeart/2005/8/layout/chevron1"/>
    <dgm:cxn modelId="{B78E7091-27C4-4753-9DF7-8876F2DB6AF7}" srcId="{C39CB073-358F-4B60-B5AA-DF4EBBAA942D}" destId="{ECE2B6BF-34D3-4AD5-A7DE-60DBDB84BEB0}" srcOrd="0" destOrd="0" parTransId="{C500EBC5-F925-415F-940C-C83EE9ECB77D}" sibTransId="{2D154C83-AB22-426E-B580-7535E45B0977}"/>
    <dgm:cxn modelId="{1C8AD1C5-EC72-4183-BB3C-E04317400835}" type="presOf" srcId="{562B388E-8E71-4B66-834F-B232BDAD1F39}" destId="{93496D46-8999-4CC5-82D0-3C927B563101}" srcOrd="0" destOrd="0" presId="urn:microsoft.com/office/officeart/2005/8/layout/chevron1"/>
    <dgm:cxn modelId="{CF28AA3D-6EFE-484C-9EA5-20C791197676}" type="presParOf" srcId="{2F73842B-D9D0-4058-8789-5A88DE8B7A93}" destId="{DD0B55E7-E6C5-4B52-AC3D-2E156BEABA92}" srcOrd="0" destOrd="0" presId="urn:microsoft.com/office/officeart/2005/8/layout/chevron1"/>
    <dgm:cxn modelId="{C01012AC-02CE-4A98-B1EE-980C03F59759}" type="presParOf" srcId="{2F73842B-D9D0-4058-8789-5A88DE8B7A93}" destId="{0EFE76E6-DC33-4CF5-B66A-0EBEBCC34EEE}" srcOrd="1" destOrd="0" presId="urn:microsoft.com/office/officeart/2005/8/layout/chevron1"/>
    <dgm:cxn modelId="{A46C859E-FA92-4861-B081-82E3A6785A72}" type="presParOf" srcId="{2F73842B-D9D0-4058-8789-5A88DE8B7A93}" destId="{93496D46-8999-4CC5-82D0-3C927B563101}" srcOrd="2" destOrd="0" presId="urn:microsoft.com/office/officeart/2005/8/layout/chevron1"/>
    <dgm:cxn modelId="{8B1B9E0F-5F18-45C4-8C06-E609422F9A14}" type="presParOf" srcId="{2F73842B-D9D0-4058-8789-5A88DE8B7A93}" destId="{FF6AA6AC-8E2C-4A36-B473-29FC7A11E7F4}" srcOrd="3" destOrd="0" presId="urn:microsoft.com/office/officeart/2005/8/layout/chevron1"/>
    <dgm:cxn modelId="{70FDCFB7-5DCA-459F-AE51-48BA38335F5F}" type="presParOf" srcId="{2F73842B-D9D0-4058-8789-5A88DE8B7A93}" destId="{782221C6-1BC7-4268-8008-6F7806055A7E}" srcOrd="4" destOrd="0" presId="urn:microsoft.com/office/officeart/2005/8/layout/chevron1"/>
    <dgm:cxn modelId="{5224BA1E-C0FC-4348-A0E7-E008788C9511}" type="presParOf" srcId="{2F73842B-D9D0-4058-8789-5A88DE8B7A93}" destId="{2267C1FF-DA3F-440A-9E5A-480AEC5AC5CE}" srcOrd="5" destOrd="0" presId="urn:microsoft.com/office/officeart/2005/8/layout/chevron1"/>
    <dgm:cxn modelId="{F96A60A7-A223-405E-BA6B-34F34486B978}" type="presParOf" srcId="{2F73842B-D9D0-4058-8789-5A88DE8B7A93}" destId="{55C41176-0155-4D93-8322-CE84F636E104}" srcOrd="6"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0B55E7-E6C5-4B52-AC3D-2E156BEABA92}">
      <dsp:nvSpPr>
        <dsp:cNvPr id="0" name=""/>
        <dsp:cNvSpPr/>
      </dsp:nvSpPr>
      <dsp:spPr>
        <a:xfrm>
          <a:off x="3278" y="0"/>
          <a:ext cx="1908406" cy="501316"/>
        </a:xfrm>
        <a:prstGeom prst="chevron">
          <a:avLst/>
        </a:prstGeom>
        <a:solidFill>
          <a:srgbClr val="002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dirty="0"/>
            <a:t>1. Secure</a:t>
          </a:r>
        </a:p>
      </dsp:txBody>
      <dsp:txXfrm>
        <a:off x="253936" y="0"/>
        <a:ext cx="1407090" cy="501316"/>
      </dsp:txXfrm>
    </dsp:sp>
    <dsp:sp modelId="{782221C6-1BC7-4268-8008-6F7806055A7E}">
      <dsp:nvSpPr>
        <dsp:cNvPr id="0" name=""/>
        <dsp:cNvSpPr/>
      </dsp:nvSpPr>
      <dsp:spPr>
        <a:xfrm>
          <a:off x="1720844" y="0"/>
          <a:ext cx="1908406" cy="501316"/>
        </a:xfrm>
        <a:prstGeom prst="chevron">
          <a:avLst/>
        </a:prstGeom>
        <a:solidFill>
          <a:schemeClr val="accent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dirty="0"/>
            <a:t>2. Monitor</a:t>
          </a:r>
        </a:p>
      </dsp:txBody>
      <dsp:txXfrm>
        <a:off x="1971502" y="0"/>
        <a:ext cx="1407090" cy="501316"/>
      </dsp:txXfrm>
    </dsp:sp>
    <dsp:sp modelId="{55C41176-0155-4D93-8322-CE84F636E104}">
      <dsp:nvSpPr>
        <dsp:cNvPr id="0" name=""/>
        <dsp:cNvSpPr/>
      </dsp:nvSpPr>
      <dsp:spPr>
        <a:xfrm>
          <a:off x="3438410" y="0"/>
          <a:ext cx="1908406" cy="501316"/>
        </a:xfrm>
        <a:prstGeom prst="chevron">
          <a:avLst/>
        </a:prstGeom>
        <a:solidFill>
          <a:schemeClr val="accent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dirty="0"/>
            <a:t>3. Alert and Action</a:t>
          </a:r>
        </a:p>
      </dsp:txBody>
      <dsp:txXfrm>
        <a:off x="3689068" y="0"/>
        <a:ext cx="1407090" cy="501316"/>
      </dsp:txXfrm>
    </dsp:sp>
    <dsp:sp modelId="{64A210BB-6EED-4293-A1F1-DDC7312CA022}">
      <dsp:nvSpPr>
        <dsp:cNvPr id="0" name=""/>
        <dsp:cNvSpPr/>
      </dsp:nvSpPr>
      <dsp:spPr>
        <a:xfrm>
          <a:off x="5159254" y="0"/>
          <a:ext cx="1908406" cy="501316"/>
        </a:xfrm>
        <a:prstGeom prst="chevron">
          <a:avLst/>
        </a:prstGeom>
        <a:solidFill>
          <a:schemeClr val="accent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dirty="0"/>
            <a:t>4. Deploy</a:t>
          </a:r>
        </a:p>
      </dsp:txBody>
      <dsp:txXfrm>
        <a:off x="5409912" y="0"/>
        <a:ext cx="1407090" cy="50131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0B55E7-E6C5-4B52-AC3D-2E156BEABA92}">
      <dsp:nvSpPr>
        <dsp:cNvPr id="0" name=""/>
        <dsp:cNvSpPr/>
      </dsp:nvSpPr>
      <dsp:spPr>
        <a:xfrm>
          <a:off x="1" y="0"/>
          <a:ext cx="1922478" cy="501316"/>
        </a:xfrm>
        <a:prstGeom prst="chevron">
          <a:avLst/>
        </a:prstGeom>
        <a:solidFill>
          <a:schemeClr val="accent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dirty="0"/>
            <a:t>5. Nurture</a:t>
          </a:r>
        </a:p>
      </dsp:txBody>
      <dsp:txXfrm>
        <a:off x="250659" y="0"/>
        <a:ext cx="1421162" cy="501316"/>
      </dsp:txXfrm>
    </dsp:sp>
    <dsp:sp modelId="{782221C6-1BC7-4268-8008-6F7806055A7E}">
      <dsp:nvSpPr>
        <dsp:cNvPr id="0" name=""/>
        <dsp:cNvSpPr/>
      </dsp:nvSpPr>
      <dsp:spPr>
        <a:xfrm>
          <a:off x="1731808" y="0"/>
          <a:ext cx="1922478" cy="501316"/>
        </a:xfrm>
        <a:prstGeom prst="chevron">
          <a:avLst/>
        </a:prstGeom>
        <a:solidFill>
          <a:schemeClr val="accent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dirty="0"/>
            <a:t>6. Infrastructure</a:t>
          </a:r>
        </a:p>
      </dsp:txBody>
      <dsp:txXfrm>
        <a:off x="1982466" y="0"/>
        <a:ext cx="1421162" cy="501316"/>
      </dsp:txXfrm>
    </dsp:sp>
    <dsp:sp modelId="{55C41176-0155-4D93-8322-CE84F636E104}">
      <dsp:nvSpPr>
        <dsp:cNvPr id="0" name=""/>
        <dsp:cNvSpPr/>
      </dsp:nvSpPr>
      <dsp:spPr>
        <a:xfrm>
          <a:off x="3462038" y="0"/>
          <a:ext cx="1922478" cy="501316"/>
        </a:xfrm>
        <a:prstGeom prst="chevron">
          <a:avLst/>
        </a:prstGeom>
        <a:solidFill>
          <a:schemeClr val="accent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dirty="0"/>
            <a:t>7. Support</a:t>
          </a:r>
        </a:p>
      </dsp:txBody>
      <dsp:txXfrm>
        <a:off x="3712696" y="0"/>
        <a:ext cx="1421162" cy="50131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0B55E7-E6C5-4B52-AC3D-2E156BEABA92}">
      <dsp:nvSpPr>
        <dsp:cNvPr id="0" name=""/>
        <dsp:cNvSpPr/>
      </dsp:nvSpPr>
      <dsp:spPr>
        <a:xfrm>
          <a:off x="3916" y="0"/>
          <a:ext cx="2280059" cy="501316"/>
        </a:xfrm>
        <a:prstGeom prst="chevron">
          <a:avLst/>
        </a:prstGeom>
        <a:solidFill>
          <a:schemeClr val="accent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dirty="0"/>
            <a:t>1. Secure</a:t>
          </a:r>
        </a:p>
      </dsp:txBody>
      <dsp:txXfrm>
        <a:off x="254574" y="0"/>
        <a:ext cx="1778743" cy="501316"/>
      </dsp:txXfrm>
    </dsp:sp>
    <dsp:sp modelId="{782221C6-1BC7-4268-8008-6F7806055A7E}">
      <dsp:nvSpPr>
        <dsp:cNvPr id="0" name=""/>
        <dsp:cNvSpPr/>
      </dsp:nvSpPr>
      <dsp:spPr>
        <a:xfrm>
          <a:off x="2055970" y="0"/>
          <a:ext cx="2280059" cy="501316"/>
        </a:xfrm>
        <a:prstGeom prst="chevron">
          <a:avLst/>
        </a:prstGeom>
        <a:solidFill>
          <a:schemeClr val="accent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dirty="0"/>
            <a:t>2. Monitor</a:t>
          </a:r>
        </a:p>
      </dsp:txBody>
      <dsp:txXfrm>
        <a:off x="2306628" y="0"/>
        <a:ext cx="1778743" cy="501316"/>
      </dsp:txXfrm>
    </dsp:sp>
    <dsp:sp modelId="{55C41176-0155-4D93-8322-CE84F636E104}">
      <dsp:nvSpPr>
        <dsp:cNvPr id="0" name=""/>
        <dsp:cNvSpPr/>
      </dsp:nvSpPr>
      <dsp:spPr>
        <a:xfrm>
          <a:off x="4108024" y="0"/>
          <a:ext cx="2280059" cy="501316"/>
        </a:xfrm>
        <a:prstGeom prst="chevron">
          <a:avLst/>
        </a:prstGeom>
        <a:solidFill>
          <a:schemeClr val="accent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dirty="0"/>
            <a:t>3. Alert and Action</a:t>
          </a:r>
        </a:p>
      </dsp:txBody>
      <dsp:txXfrm>
        <a:off x="4358682" y="0"/>
        <a:ext cx="1778743" cy="501316"/>
      </dsp:txXfrm>
    </dsp:sp>
    <dsp:sp modelId="{64A210BB-6EED-4293-A1F1-DDC7312CA022}">
      <dsp:nvSpPr>
        <dsp:cNvPr id="0" name=""/>
        <dsp:cNvSpPr/>
      </dsp:nvSpPr>
      <dsp:spPr>
        <a:xfrm>
          <a:off x="6163994" y="0"/>
          <a:ext cx="2280059" cy="501316"/>
        </a:xfrm>
        <a:prstGeom prst="chevron">
          <a:avLst/>
        </a:prstGeom>
        <a:solidFill>
          <a:schemeClr val="accent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dirty="0"/>
            <a:t>4. Deploy</a:t>
          </a:r>
        </a:p>
      </dsp:txBody>
      <dsp:txXfrm>
        <a:off x="6414652" y="0"/>
        <a:ext cx="1778743" cy="50131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0B55E7-E6C5-4B52-AC3D-2E156BEABA92}">
      <dsp:nvSpPr>
        <dsp:cNvPr id="0" name=""/>
        <dsp:cNvSpPr/>
      </dsp:nvSpPr>
      <dsp:spPr>
        <a:xfrm>
          <a:off x="1872" y="0"/>
          <a:ext cx="2281789" cy="501316"/>
        </a:xfrm>
        <a:prstGeom prst="chevron">
          <a:avLst/>
        </a:prstGeom>
        <a:solidFill>
          <a:schemeClr val="accent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dirty="0"/>
            <a:t>5. Nurture</a:t>
          </a:r>
        </a:p>
      </dsp:txBody>
      <dsp:txXfrm>
        <a:off x="252530" y="0"/>
        <a:ext cx="1780473" cy="501316"/>
      </dsp:txXfrm>
    </dsp:sp>
    <dsp:sp modelId="{782221C6-1BC7-4268-8008-6F7806055A7E}">
      <dsp:nvSpPr>
        <dsp:cNvPr id="0" name=""/>
        <dsp:cNvSpPr/>
      </dsp:nvSpPr>
      <dsp:spPr>
        <a:xfrm>
          <a:off x="2055483" y="0"/>
          <a:ext cx="2281789" cy="501316"/>
        </a:xfrm>
        <a:prstGeom prst="chevron">
          <a:avLst/>
        </a:prstGeom>
        <a:solidFill>
          <a:schemeClr val="accent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dirty="0"/>
            <a:t>6. Infrastructure</a:t>
          </a:r>
        </a:p>
      </dsp:txBody>
      <dsp:txXfrm>
        <a:off x="2306141" y="0"/>
        <a:ext cx="1780473" cy="501316"/>
      </dsp:txXfrm>
    </dsp:sp>
    <dsp:sp modelId="{55C41176-0155-4D93-8322-CE84F636E104}">
      <dsp:nvSpPr>
        <dsp:cNvPr id="0" name=""/>
        <dsp:cNvSpPr/>
      </dsp:nvSpPr>
      <dsp:spPr>
        <a:xfrm>
          <a:off x="4109094" y="0"/>
          <a:ext cx="2281789" cy="501316"/>
        </a:xfrm>
        <a:prstGeom prst="chevron">
          <a:avLst/>
        </a:prstGeom>
        <a:solidFill>
          <a:schemeClr val="accent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dirty="0"/>
            <a:t>7. Support</a:t>
          </a:r>
        </a:p>
      </dsp:txBody>
      <dsp:txXfrm>
        <a:off x="4359752" y="0"/>
        <a:ext cx="1780473" cy="50131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0B55E7-E6C5-4B52-AC3D-2E156BEABA92}">
      <dsp:nvSpPr>
        <dsp:cNvPr id="0" name=""/>
        <dsp:cNvSpPr/>
      </dsp:nvSpPr>
      <dsp:spPr>
        <a:xfrm>
          <a:off x="3278" y="0"/>
          <a:ext cx="1908406" cy="501316"/>
        </a:xfrm>
        <a:prstGeom prst="chevron">
          <a:avLst/>
        </a:prstGeom>
        <a:solidFill>
          <a:schemeClr val="accent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dirty="0"/>
            <a:t>1. Secure</a:t>
          </a:r>
        </a:p>
      </dsp:txBody>
      <dsp:txXfrm>
        <a:off x="253936" y="0"/>
        <a:ext cx="1407090" cy="501316"/>
      </dsp:txXfrm>
    </dsp:sp>
    <dsp:sp modelId="{782221C6-1BC7-4268-8008-6F7806055A7E}">
      <dsp:nvSpPr>
        <dsp:cNvPr id="0" name=""/>
        <dsp:cNvSpPr/>
      </dsp:nvSpPr>
      <dsp:spPr>
        <a:xfrm>
          <a:off x="1720844" y="0"/>
          <a:ext cx="1908406" cy="501316"/>
        </a:xfrm>
        <a:prstGeom prst="chevron">
          <a:avLst/>
        </a:prstGeom>
        <a:solidFill>
          <a:schemeClr val="accent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dirty="0"/>
            <a:t>2. Monitor</a:t>
          </a:r>
        </a:p>
      </dsp:txBody>
      <dsp:txXfrm>
        <a:off x="1971502" y="0"/>
        <a:ext cx="1407090" cy="501316"/>
      </dsp:txXfrm>
    </dsp:sp>
    <dsp:sp modelId="{55C41176-0155-4D93-8322-CE84F636E104}">
      <dsp:nvSpPr>
        <dsp:cNvPr id="0" name=""/>
        <dsp:cNvSpPr/>
      </dsp:nvSpPr>
      <dsp:spPr>
        <a:xfrm>
          <a:off x="3438410" y="0"/>
          <a:ext cx="1908406" cy="501316"/>
        </a:xfrm>
        <a:prstGeom prst="chevron">
          <a:avLst/>
        </a:prstGeom>
        <a:solidFill>
          <a:schemeClr val="accent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dirty="0"/>
            <a:t>3. Alert and Action</a:t>
          </a:r>
        </a:p>
      </dsp:txBody>
      <dsp:txXfrm>
        <a:off x="3689068" y="0"/>
        <a:ext cx="1407090" cy="501316"/>
      </dsp:txXfrm>
    </dsp:sp>
    <dsp:sp modelId="{64A210BB-6EED-4293-A1F1-DDC7312CA022}">
      <dsp:nvSpPr>
        <dsp:cNvPr id="0" name=""/>
        <dsp:cNvSpPr/>
      </dsp:nvSpPr>
      <dsp:spPr>
        <a:xfrm>
          <a:off x="5159254" y="0"/>
          <a:ext cx="1908406" cy="501316"/>
        </a:xfrm>
        <a:prstGeom prst="chevron">
          <a:avLst/>
        </a:prstGeom>
        <a:solidFill>
          <a:schemeClr val="accent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dirty="0"/>
            <a:t>4. Deploy</a:t>
          </a:r>
        </a:p>
      </dsp:txBody>
      <dsp:txXfrm>
        <a:off x="5409912" y="0"/>
        <a:ext cx="1407090" cy="50131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0B55E7-E6C5-4B52-AC3D-2E156BEABA92}">
      <dsp:nvSpPr>
        <dsp:cNvPr id="0" name=""/>
        <dsp:cNvSpPr/>
      </dsp:nvSpPr>
      <dsp:spPr>
        <a:xfrm>
          <a:off x="3916" y="0"/>
          <a:ext cx="2280059" cy="501316"/>
        </a:xfrm>
        <a:prstGeom prst="chevron">
          <a:avLst/>
        </a:prstGeom>
        <a:solidFill>
          <a:schemeClr val="accent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dirty="0"/>
            <a:t>1. Secure</a:t>
          </a:r>
        </a:p>
      </dsp:txBody>
      <dsp:txXfrm>
        <a:off x="254574" y="0"/>
        <a:ext cx="1778743" cy="501316"/>
      </dsp:txXfrm>
    </dsp:sp>
    <dsp:sp modelId="{782221C6-1BC7-4268-8008-6F7806055A7E}">
      <dsp:nvSpPr>
        <dsp:cNvPr id="0" name=""/>
        <dsp:cNvSpPr/>
      </dsp:nvSpPr>
      <dsp:spPr>
        <a:xfrm>
          <a:off x="2055970" y="0"/>
          <a:ext cx="2280059" cy="501316"/>
        </a:xfrm>
        <a:prstGeom prst="chevron">
          <a:avLst/>
        </a:prstGeom>
        <a:solidFill>
          <a:schemeClr val="accent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dirty="0"/>
            <a:t>2. Monitor</a:t>
          </a:r>
        </a:p>
      </dsp:txBody>
      <dsp:txXfrm>
        <a:off x="2306628" y="0"/>
        <a:ext cx="1778743" cy="501316"/>
      </dsp:txXfrm>
    </dsp:sp>
    <dsp:sp modelId="{55C41176-0155-4D93-8322-CE84F636E104}">
      <dsp:nvSpPr>
        <dsp:cNvPr id="0" name=""/>
        <dsp:cNvSpPr/>
      </dsp:nvSpPr>
      <dsp:spPr>
        <a:xfrm>
          <a:off x="4108024" y="0"/>
          <a:ext cx="2280059" cy="501316"/>
        </a:xfrm>
        <a:prstGeom prst="chevron">
          <a:avLst/>
        </a:prstGeom>
        <a:solidFill>
          <a:schemeClr val="accent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dirty="0"/>
            <a:t>3. Alert and Action</a:t>
          </a:r>
        </a:p>
      </dsp:txBody>
      <dsp:txXfrm>
        <a:off x="4358682" y="0"/>
        <a:ext cx="1778743" cy="501316"/>
      </dsp:txXfrm>
    </dsp:sp>
    <dsp:sp modelId="{64A210BB-6EED-4293-A1F1-DDC7312CA022}">
      <dsp:nvSpPr>
        <dsp:cNvPr id="0" name=""/>
        <dsp:cNvSpPr/>
      </dsp:nvSpPr>
      <dsp:spPr>
        <a:xfrm>
          <a:off x="6163994" y="0"/>
          <a:ext cx="2280059" cy="501316"/>
        </a:xfrm>
        <a:prstGeom prst="chevron">
          <a:avLst/>
        </a:prstGeom>
        <a:solidFill>
          <a:schemeClr val="accent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dirty="0"/>
            <a:t>4. Deploy</a:t>
          </a:r>
        </a:p>
      </dsp:txBody>
      <dsp:txXfrm>
        <a:off x="6414652" y="0"/>
        <a:ext cx="1778743" cy="501316"/>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0B55E7-E6C5-4B52-AC3D-2E156BEABA92}">
      <dsp:nvSpPr>
        <dsp:cNvPr id="0" name=""/>
        <dsp:cNvSpPr/>
      </dsp:nvSpPr>
      <dsp:spPr>
        <a:xfrm>
          <a:off x="3695" y="47727"/>
          <a:ext cx="2151236" cy="860494"/>
        </a:xfrm>
        <a:prstGeom prst="chevron">
          <a:avLst/>
        </a:prstGeom>
        <a:solidFill>
          <a:schemeClr val="accent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a:t>1. Understand the basics of security &amp; administration</a:t>
          </a:r>
        </a:p>
      </dsp:txBody>
      <dsp:txXfrm>
        <a:off x="433942" y="47727"/>
        <a:ext cx="1290742" cy="860494"/>
      </dsp:txXfrm>
    </dsp:sp>
    <dsp:sp modelId="{93496D46-8999-4CC5-82D0-3C927B563101}">
      <dsp:nvSpPr>
        <dsp:cNvPr id="0" name=""/>
        <dsp:cNvSpPr/>
      </dsp:nvSpPr>
      <dsp:spPr>
        <a:xfrm>
          <a:off x="1939808" y="47727"/>
          <a:ext cx="2151236" cy="860494"/>
        </a:xfrm>
        <a:prstGeom prst="chevron">
          <a:avLst/>
        </a:prstGeom>
        <a:solidFill>
          <a:schemeClr val="accent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a:t>2. Leverage  analytics</a:t>
          </a:r>
        </a:p>
      </dsp:txBody>
      <dsp:txXfrm>
        <a:off x="2370055" y="47727"/>
        <a:ext cx="1290742" cy="860494"/>
      </dsp:txXfrm>
    </dsp:sp>
    <dsp:sp modelId="{782221C6-1BC7-4268-8008-6F7806055A7E}">
      <dsp:nvSpPr>
        <dsp:cNvPr id="0" name=""/>
        <dsp:cNvSpPr/>
      </dsp:nvSpPr>
      <dsp:spPr>
        <a:xfrm>
          <a:off x="3875921" y="47727"/>
          <a:ext cx="2151236" cy="860494"/>
        </a:xfrm>
        <a:prstGeom prst="chevron">
          <a:avLst/>
        </a:prstGeom>
        <a:solidFill>
          <a:schemeClr val="accent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a:t>3. Establish  proactive policies</a:t>
          </a:r>
        </a:p>
      </dsp:txBody>
      <dsp:txXfrm>
        <a:off x="4306168" y="47727"/>
        <a:ext cx="1290742" cy="860494"/>
      </dsp:txXfrm>
    </dsp:sp>
    <dsp:sp modelId="{55C41176-0155-4D93-8322-CE84F636E104}">
      <dsp:nvSpPr>
        <dsp:cNvPr id="0" name=""/>
        <dsp:cNvSpPr/>
      </dsp:nvSpPr>
      <dsp:spPr>
        <a:xfrm>
          <a:off x="5812034" y="47727"/>
          <a:ext cx="2151236" cy="860494"/>
        </a:xfrm>
        <a:prstGeom prst="chevron">
          <a:avLst/>
        </a:prstGeom>
        <a:solidFill>
          <a:schemeClr val="accent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a:t>4. Support healthy ALM &amp; change management </a:t>
          </a:r>
        </a:p>
      </dsp:txBody>
      <dsp:txXfrm>
        <a:off x="6242281" y="47727"/>
        <a:ext cx="1290742" cy="860494"/>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0B55E7-E6C5-4B52-AC3D-2E156BEABA92}">
      <dsp:nvSpPr>
        <dsp:cNvPr id="0" name=""/>
        <dsp:cNvSpPr/>
      </dsp:nvSpPr>
      <dsp:spPr>
        <a:xfrm>
          <a:off x="3695" y="47727"/>
          <a:ext cx="2151236" cy="860494"/>
        </a:xfrm>
        <a:prstGeom prst="chevron">
          <a:avLst/>
        </a:prstGeom>
        <a:solidFill>
          <a:schemeClr val="accent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a:t>1. Understand the basics of security &amp; administration</a:t>
          </a:r>
        </a:p>
      </dsp:txBody>
      <dsp:txXfrm>
        <a:off x="433942" y="47727"/>
        <a:ext cx="1290742" cy="860494"/>
      </dsp:txXfrm>
    </dsp:sp>
    <dsp:sp modelId="{93496D46-8999-4CC5-82D0-3C927B563101}">
      <dsp:nvSpPr>
        <dsp:cNvPr id="0" name=""/>
        <dsp:cNvSpPr/>
      </dsp:nvSpPr>
      <dsp:spPr>
        <a:xfrm>
          <a:off x="1939808" y="47727"/>
          <a:ext cx="2151236" cy="860494"/>
        </a:xfrm>
        <a:prstGeom prst="chevron">
          <a:avLst/>
        </a:prstGeom>
        <a:solidFill>
          <a:schemeClr val="accent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a:t>2. Leverage  analytics</a:t>
          </a:r>
        </a:p>
      </dsp:txBody>
      <dsp:txXfrm>
        <a:off x="2370055" y="47727"/>
        <a:ext cx="1290742" cy="860494"/>
      </dsp:txXfrm>
    </dsp:sp>
    <dsp:sp modelId="{782221C6-1BC7-4268-8008-6F7806055A7E}">
      <dsp:nvSpPr>
        <dsp:cNvPr id="0" name=""/>
        <dsp:cNvSpPr/>
      </dsp:nvSpPr>
      <dsp:spPr>
        <a:xfrm>
          <a:off x="3875921" y="47727"/>
          <a:ext cx="2151236" cy="860494"/>
        </a:xfrm>
        <a:prstGeom prst="chevron">
          <a:avLst/>
        </a:prstGeom>
        <a:solidFill>
          <a:schemeClr val="accent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a:t>3. Establish  proactive policies</a:t>
          </a:r>
        </a:p>
      </dsp:txBody>
      <dsp:txXfrm>
        <a:off x="4306168" y="47727"/>
        <a:ext cx="1290742" cy="860494"/>
      </dsp:txXfrm>
    </dsp:sp>
    <dsp:sp modelId="{55C41176-0155-4D93-8322-CE84F636E104}">
      <dsp:nvSpPr>
        <dsp:cNvPr id="0" name=""/>
        <dsp:cNvSpPr/>
      </dsp:nvSpPr>
      <dsp:spPr>
        <a:xfrm>
          <a:off x="5812034" y="47727"/>
          <a:ext cx="2151236" cy="860494"/>
        </a:xfrm>
        <a:prstGeom prst="chevron">
          <a:avLst/>
        </a:prstGeom>
        <a:solidFill>
          <a:schemeClr val="accent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kern="1200"/>
            <a:t>4. Support healthy ALM &amp; change management </a:t>
          </a:r>
        </a:p>
      </dsp:txBody>
      <dsp:txXfrm>
        <a:off x="6242281" y="47727"/>
        <a:ext cx="1290742" cy="860494"/>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8.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89.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9D33840-C688-4B14-A456-58F097EED33F}" type="datetimeFigureOut">
              <a:rPr lang="en-US" smtClean="0"/>
              <a:t>6/8/2019</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4E28430-D78C-4B43-9B17-43AD4B3BD263}" type="slidenum">
              <a:rPr lang="en-US" smtClean="0"/>
              <a:t>‹#›</a:t>
            </a:fld>
            <a:endParaRPr lang="en-US"/>
          </a:p>
        </p:txBody>
      </p:sp>
    </p:spTree>
    <p:extLst>
      <p:ext uri="{BB962C8B-B14F-4D97-AF65-F5344CB8AC3E}">
        <p14:creationId xmlns:p14="http://schemas.microsoft.com/office/powerpoint/2010/main" val="237804760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a:t>SMSGR Readiness</a:t>
            </a: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172656D-9D33-4A4B-97D3-78DF30F8BE39}" type="datetimeFigureOut">
              <a:rPr lang="en-US" smtClean="0"/>
              <a:t>6/8/2019</a:t>
            </a:fld>
            <a:endParaRPr lang="en-US"/>
          </a:p>
        </p:txBody>
      </p:sp>
      <p:sp>
        <p:nvSpPr>
          <p:cNvPr id="4" name="Slide Image Placeholder 3"/>
          <p:cNvSpPr>
            <a:spLocks noGrp="1" noRot="1" noChangeAspect="1"/>
          </p:cNvSpPr>
          <p:nvPr>
            <p:ph type="sldImg" idx="2"/>
          </p:nvPr>
        </p:nvSpPr>
        <p:spPr>
          <a:xfrm>
            <a:off x="3309983" y="827584"/>
            <a:ext cx="3456383" cy="1944216"/>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3284984" y="2843808"/>
            <a:ext cx="3225354" cy="5256584"/>
          </a:xfrm>
          <a:prstGeom prst="rect">
            <a:avLst/>
          </a:prstGeom>
        </p:spPr>
        <p:txBody>
          <a:bodyPr vert="horz" lIns="91440" tIns="45720" rIns="91440" bIns="45720" rtlCol="0"/>
          <a:lstStyle/>
          <a:p>
            <a:pPr marL="114300" marR="0" lvl="0" indent="-114300" algn="l" defTabSz="914363" rtl="0" eaLnBrk="1" fontAlgn="auto" latinLnBrk="0" hangingPunct="1">
              <a:lnSpc>
                <a:spcPct val="90000"/>
              </a:lnSpc>
              <a:spcBef>
                <a:spcPts val="0"/>
              </a:spcBef>
              <a:spcAft>
                <a:spcPts val="333"/>
              </a:spcAft>
              <a:buClrTx/>
              <a:buSzTx/>
              <a:buFont typeface="Arial" pitchFamily="34" charset="0"/>
              <a:buChar char="•"/>
              <a:tabLst/>
              <a:defRPr/>
            </a:pPr>
            <a:r>
              <a:rPr kumimoji="0" lang="en-US" sz="900" b="0" i="0" u="none" strike="noStrike" kern="1200" cap="none" spc="0" normalizeH="0" baseline="0" noProof="0">
                <a:ln>
                  <a:noFill/>
                </a:ln>
                <a:solidFill>
                  <a:prstClr val="black"/>
                </a:solidFill>
                <a:effectLst/>
                <a:uLnTx/>
                <a:uFillTx/>
                <a:latin typeface="Arial"/>
                <a:ea typeface="+mn-ea"/>
                <a:cs typeface="+mn-cs"/>
              </a:rPr>
              <a:t>Click to edit Master text styles for presentation notes</a:t>
            </a:r>
          </a:p>
          <a:p>
            <a:pPr marL="228600" marR="0" lvl="1" indent="-120650" algn="l" defTabSz="914363" rtl="0" eaLnBrk="1" fontAlgn="auto" latinLnBrk="0" hangingPunct="1">
              <a:lnSpc>
                <a:spcPct val="90000"/>
              </a:lnSpc>
              <a:spcBef>
                <a:spcPts val="0"/>
              </a:spcBef>
              <a:spcAft>
                <a:spcPts val="333"/>
              </a:spcAft>
              <a:buClrTx/>
              <a:buSzTx/>
              <a:buFont typeface="Arial" pitchFamily="34" charset="0"/>
              <a:buChar char="•"/>
              <a:tabLst/>
              <a:defRPr/>
            </a:pPr>
            <a:r>
              <a:rPr kumimoji="0" lang="en-US" sz="900" b="0" i="0" u="none" strike="noStrike" kern="1200" cap="none" spc="0" normalizeH="0" baseline="0" noProof="0">
                <a:ln>
                  <a:noFill/>
                </a:ln>
                <a:solidFill>
                  <a:prstClr val="black"/>
                </a:solidFill>
                <a:effectLst/>
                <a:uLnTx/>
                <a:uFillTx/>
                <a:latin typeface="Arial"/>
                <a:ea typeface="+mn-ea"/>
                <a:cs typeface="+mn-cs"/>
              </a:rPr>
              <a:t>Second level</a:t>
            </a:r>
          </a:p>
          <a:p>
            <a:pPr marL="342900" marR="0" lvl="2" indent="-114300" algn="l" defTabSz="914363" rtl="0" eaLnBrk="1" fontAlgn="auto" latinLnBrk="0" hangingPunct="1">
              <a:lnSpc>
                <a:spcPct val="90000"/>
              </a:lnSpc>
              <a:spcBef>
                <a:spcPts val="0"/>
              </a:spcBef>
              <a:spcAft>
                <a:spcPts val="333"/>
              </a:spcAft>
              <a:buClrTx/>
              <a:buSzTx/>
              <a:buFont typeface="Arial" pitchFamily="34" charset="0"/>
              <a:buChar char="•"/>
              <a:tabLst/>
              <a:defRPr/>
            </a:pPr>
            <a:r>
              <a:rPr kumimoji="0" lang="en-US" sz="900" b="0" i="0" u="none" strike="noStrike" kern="1200" cap="none" spc="0" normalizeH="0" baseline="0" noProof="0">
                <a:ln>
                  <a:noFill/>
                </a:ln>
                <a:solidFill>
                  <a:prstClr val="black"/>
                </a:solidFill>
                <a:effectLst/>
                <a:uLnTx/>
                <a:uFillTx/>
                <a:latin typeface="Arial"/>
                <a:ea typeface="+mn-ea"/>
                <a:cs typeface="+mn-cs"/>
              </a:rPr>
              <a:t>Third level</a:t>
            </a:r>
          </a:p>
          <a:p>
            <a:pPr marL="457200" marR="0" lvl="3" indent="-120650" algn="l" defTabSz="914363" rtl="0" eaLnBrk="1" fontAlgn="auto" latinLnBrk="0" hangingPunct="1">
              <a:lnSpc>
                <a:spcPct val="90000"/>
              </a:lnSpc>
              <a:spcBef>
                <a:spcPts val="0"/>
              </a:spcBef>
              <a:spcAft>
                <a:spcPts val="333"/>
              </a:spcAft>
              <a:buClrTx/>
              <a:buSzTx/>
              <a:buFont typeface="Arial" pitchFamily="34" charset="0"/>
              <a:buChar char="•"/>
              <a:tabLst/>
              <a:defRPr/>
            </a:pPr>
            <a:r>
              <a:rPr kumimoji="0" lang="en-US" sz="900" b="0" i="0" u="none" strike="noStrike" kern="1200" cap="none" spc="0" normalizeH="0" baseline="0" noProof="0">
                <a:ln>
                  <a:noFill/>
                </a:ln>
                <a:solidFill>
                  <a:prstClr val="black"/>
                </a:solidFill>
                <a:effectLst/>
                <a:uLnTx/>
                <a:uFillTx/>
                <a:latin typeface="Arial"/>
                <a:ea typeface="+mn-ea"/>
                <a:cs typeface="+mn-cs"/>
              </a:rPr>
              <a:t>Fourth level</a:t>
            </a:r>
          </a:p>
          <a:p>
            <a:pPr marL="571500" marR="0" lvl="4" indent="-114300" algn="l" defTabSz="914363" rtl="0" eaLnBrk="1" fontAlgn="auto" latinLnBrk="0" hangingPunct="1">
              <a:lnSpc>
                <a:spcPct val="90000"/>
              </a:lnSpc>
              <a:spcBef>
                <a:spcPts val="0"/>
              </a:spcBef>
              <a:spcAft>
                <a:spcPts val="333"/>
              </a:spcAft>
              <a:buClrTx/>
              <a:buSzTx/>
              <a:buFont typeface="Arial" pitchFamily="34" charset="0"/>
              <a:buChar char="•"/>
              <a:tabLst/>
              <a:defRPr/>
            </a:pPr>
            <a:r>
              <a:rPr kumimoji="0" lang="en-US" sz="900" b="0" i="0" u="none" strike="noStrike" kern="1200" cap="none" spc="0" normalizeH="0" baseline="0" noProof="0">
                <a:ln>
                  <a:noFill/>
                </a:ln>
                <a:solidFill>
                  <a:prstClr val="black"/>
                </a:solidFill>
                <a:effectLst/>
                <a:uLnTx/>
                <a:uFillTx/>
                <a:latin typeface="Arial"/>
                <a:ea typeface="+mn-ea"/>
                <a:cs typeface="+mn-cs"/>
              </a:rPr>
              <a:t>Fifth level</a:t>
            </a:r>
          </a:p>
        </p:txBody>
      </p:sp>
      <p:sp>
        <p:nvSpPr>
          <p:cNvPr id="6" name="Footer Placeholder 5"/>
          <p:cNvSpPr>
            <a:spLocks noGrp="1"/>
          </p:cNvSpPr>
          <p:nvPr>
            <p:ph type="ftr" sz="quarter" idx="4"/>
          </p:nvPr>
        </p:nvSpPr>
        <p:spPr>
          <a:xfrm>
            <a:off x="0" y="8460432"/>
            <a:ext cx="6165304" cy="681981"/>
          </a:xfrm>
          <a:prstGeom prst="rect">
            <a:avLst/>
          </a:prstGeom>
        </p:spPr>
        <p:txBody>
          <a:bodyPr vert="horz" lIns="91440" tIns="45720" rIns="91440" bIns="45720" rtlCol="0" anchor="b"/>
          <a:lstStyle>
            <a:lvl1pPr algn="l">
              <a:defRPr sz="600"/>
            </a:lvl1pPr>
          </a:lstStyle>
          <a:p>
            <a:r>
              <a:rPr lang="en-GB"/>
              <a:t>© 2012 Microsoft Corporation. All rights reserved. Microsoft, Windows, Windows Vista and other product names are or may be registered trademarks and/or trademarks in the U.S. and/or other countries.</a:t>
            </a:r>
          </a:p>
          <a:p>
            <a:r>
              <a:rPr lang="en-GB"/>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GB"/>
            </a:br>
            <a:r>
              <a:rPr lang="en-GB"/>
              <a:t>MICROSOFT MAKES NO WARRANTIES, EXPRESS, IMPLIED OR STATUTORY, AS TO THE INFORMATION IN THIS PRESENTATION.</a:t>
            </a:r>
          </a:p>
        </p:txBody>
      </p:sp>
      <p:sp>
        <p:nvSpPr>
          <p:cNvPr id="7" name="Slide Number Placeholder 6"/>
          <p:cNvSpPr>
            <a:spLocks noGrp="1"/>
          </p:cNvSpPr>
          <p:nvPr>
            <p:ph type="sldNum" sz="quarter" idx="5"/>
          </p:nvPr>
        </p:nvSpPr>
        <p:spPr>
          <a:xfrm>
            <a:off x="6165303" y="8460432"/>
            <a:ext cx="691109" cy="681981"/>
          </a:xfrm>
          <a:prstGeom prst="rect">
            <a:avLst/>
          </a:prstGeom>
        </p:spPr>
        <p:txBody>
          <a:bodyPr vert="horz" lIns="91440" tIns="45720" rIns="91440" bIns="45720" rtlCol="0" anchor="b"/>
          <a:lstStyle>
            <a:lvl1pPr algn="r">
              <a:defRPr sz="1200"/>
            </a:lvl1pPr>
          </a:lstStyle>
          <a:p>
            <a:fld id="{8CEEC488-DFA6-44D4-AFB0-C242488D84E3}" type="slidenum">
              <a:rPr lang="en-US" smtClean="0"/>
              <a:t>‹#›</a:t>
            </a:fld>
            <a:endParaRPr lang="en-US"/>
          </a:p>
        </p:txBody>
      </p:sp>
      <p:sp>
        <p:nvSpPr>
          <p:cNvPr id="8" name="Rectangle 7"/>
          <p:cNvSpPr/>
          <p:nvPr/>
        </p:nvSpPr>
        <p:spPr>
          <a:xfrm>
            <a:off x="457200" y="527050"/>
            <a:ext cx="6053138" cy="23177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92885" tIns="46442" rIns="92885" bIns="46442" anchor="ctr"/>
          <a:lstStyle/>
          <a:p>
            <a:pPr algn="ctr" fontAlgn="auto">
              <a:spcBef>
                <a:spcPts val="0"/>
              </a:spcBef>
              <a:spcAft>
                <a:spcPts val="0"/>
              </a:spcAft>
              <a:defRPr/>
            </a:pPr>
            <a:r>
              <a:rPr lang="en-US">
                <a:solidFill>
                  <a:schemeClr val="bg1"/>
                </a:solidFill>
              </a:rPr>
              <a:t> Facilitator Notes                   Slide and Script</a:t>
            </a:r>
          </a:p>
        </p:txBody>
      </p:sp>
      <p:cxnSp>
        <p:nvCxnSpPr>
          <p:cNvPr id="9" name="Straight Connector 8"/>
          <p:cNvCxnSpPr/>
          <p:nvPr/>
        </p:nvCxnSpPr>
        <p:spPr>
          <a:xfrm>
            <a:off x="3212976" y="533400"/>
            <a:ext cx="0" cy="7711008"/>
          </a:xfrm>
          <a:prstGeom prst="line">
            <a:avLst/>
          </a:prstGeom>
          <a:ln w="22225" cmpd="sng">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2255665"/>
      </p:ext>
    </p:extLst>
  </p:cSld>
  <p:clrMap bg1="lt1" tx1="dk1" bg2="lt2" tx2="dk2" accent1="accent1" accent2="accent2" accent3="accent3" accent4="accent4" accent5="accent5" accent6="accent6" hlink="hlink" folHlink="folHlink"/>
  <p:notesStyle>
    <a:lvl1pPr marL="114300" marR="0" indent="-114300" algn="l" defTabSz="914363" rtl="0" eaLnBrk="1" fontAlgn="auto" latinLnBrk="0" hangingPunct="1">
      <a:lnSpc>
        <a:spcPct val="90000"/>
      </a:lnSpc>
      <a:spcBef>
        <a:spcPts val="0"/>
      </a:spcBef>
      <a:spcAft>
        <a:spcPts val="333"/>
      </a:spcAft>
      <a:buClrTx/>
      <a:buSzTx/>
      <a:buFont typeface="Arial" pitchFamily="34" charset="0"/>
      <a:buChar char="•"/>
      <a:tabLst/>
      <a:defRPr sz="1200" kern="1200">
        <a:solidFill>
          <a:schemeClr val="tx1"/>
        </a:solidFill>
        <a:latin typeface="Segoe UI" pitchFamily="34" charset="0"/>
        <a:ea typeface="Segoe UI" pitchFamily="34" charset="0"/>
        <a:cs typeface="Segoe UI" pitchFamily="34" charset="0"/>
      </a:defRPr>
    </a:lvl1pPr>
    <a:lvl2pPr marL="228600" marR="0" indent="-120650" algn="l" defTabSz="914363" rtl="0" eaLnBrk="1" fontAlgn="auto" latinLnBrk="0" hangingPunct="1">
      <a:lnSpc>
        <a:spcPct val="90000"/>
      </a:lnSpc>
      <a:spcBef>
        <a:spcPts val="0"/>
      </a:spcBef>
      <a:spcAft>
        <a:spcPts val="333"/>
      </a:spcAft>
      <a:buClrTx/>
      <a:buSzTx/>
      <a:buFont typeface="Arial" pitchFamily="34" charset="0"/>
      <a:buChar char="•"/>
      <a:tabLst/>
      <a:defRPr sz="1200" kern="1200">
        <a:solidFill>
          <a:schemeClr val="tx1"/>
        </a:solidFill>
        <a:latin typeface="Segoe UI" pitchFamily="34" charset="0"/>
        <a:ea typeface="Segoe UI" pitchFamily="34" charset="0"/>
        <a:cs typeface="Segoe UI" pitchFamily="34" charset="0"/>
      </a:defRPr>
    </a:lvl2pPr>
    <a:lvl3pPr marL="342900" marR="0" indent="-114300" algn="l" defTabSz="914363" rtl="0" eaLnBrk="1" fontAlgn="auto" latinLnBrk="0" hangingPunct="1">
      <a:lnSpc>
        <a:spcPct val="90000"/>
      </a:lnSpc>
      <a:spcBef>
        <a:spcPts val="0"/>
      </a:spcBef>
      <a:spcAft>
        <a:spcPts val="333"/>
      </a:spcAft>
      <a:buClrTx/>
      <a:buSzTx/>
      <a:buFont typeface="Arial" pitchFamily="34" charset="0"/>
      <a:buChar char="•"/>
      <a:tabLst/>
      <a:defRPr sz="1200" kern="1200">
        <a:solidFill>
          <a:schemeClr val="tx1"/>
        </a:solidFill>
        <a:latin typeface="Segoe UI" pitchFamily="34" charset="0"/>
        <a:ea typeface="Segoe UI" pitchFamily="34" charset="0"/>
        <a:cs typeface="Segoe UI" pitchFamily="34" charset="0"/>
      </a:defRPr>
    </a:lvl3pPr>
    <a:lvl4pPr marL="457200" marR="0" indent="-120650" algn="l" defTabSz="914363" rtl="0" eaLnBrk="1" fontAlgn="auto" latinLnBrk="0" hangingPunct="1">
      <a:lnSpc>
        <a:spcPct val="90000"/>
      </a:lnSpc>
      <a:spcBef>
        <a:spcPts val="0"/>
      </a:spcBef>
      <a:spcAft>
        <a:spcPts val="333"/>
      </a:spcAft>
      <a:buClrTx/>
      <a:buSzTx/>
      <a:buFont typeface="Arial" pitchFamily="34" charset="0"/>
      <a:buChar char="•"/>
      <a:tabLst/>
      <a:defRPr sz="1200" kern="1200">
        <a:solidFill>
          <a:schemeClr val="tx1"/>
        </a:solidFill>
        <a:latin typeface="Segoe UI" pitchFamily="34" charset="0"/>
        <a:ea typeface="Segoe UI" pitchFamily="34" charset="0"/>
        <a:cs typeface="Segoe UI" pitchFamily="34" charset="0"/>
      </a:defRPr>
    </a:lvl4pPr>
    <a:lvl5pPr marL="571500" marR="0" indent="-114300" algn="l" defTabSz="914363" rtl="0" eaLnBrk="1" fontAlgn="auto" latinLnBrk="0" hangingPunct="1">
      <a:lnSpc>
        <a:spcPct val="90000"/>
      </a:lnSpc>
      <a:spcBef>
        <a:spcPts val="0"/>
      </a:spcBef>
      <a:spcAft>
        <a:spcPts val="333"/>
      </a:spcAft>
      <a:buClrTx/>
      <a:buSzTx/>
      <a:buFont typeface="Arial" pitchFamily="34" charset="0"/>
      <a:buChar char="•"/>
      <a:tabLst/>
      <a:defRPr sz="1200" kern="1200">
        <a:solidFill>
          <a:schemeClr val="tx1"/>
        </a:solidFill>
        <a:latin typeface="Segoe UI" pitchFamily="34" charset="0"/>
        <a:ea typeface="Segoe UI" pitchFamily="34" charset="0"/>
        <a:cs typeface="Segoe UI"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aka.ms/powerappcommunityplan" TargetMode="External"/><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sz="1200" b="1" i="0" kern="1200">
                <a:solidFill>
                  <a:schemeClr val="tx1"/>
                </a:solidFill>
                <a:effectLst/>
                <a:latin typeface="+mn-lt"/>
                <a:ea typeface="+mn-ea"/>
                <a:cs typeface="+mn-cs"/>
              </a:rPr>
              <a:t>The Microsoft Power Platform – Empowering millions of people to achieve more</a:t>
            </a:r>
          </a:p>
          <a:p>
            <a:endParaRPr lang="en-US"/>
          </a:p>
          <a:p>
            <a:r>
              <a:rPr lang="en-US" sz="1200" b="0" i="0" kern="1200">
                <a:solidFill>
                  <a:schemeClr val="tx1"/>
                </a:solidFill>
                <a:effectLst/>
                <a:latin typeface="+mn-lt"/>
                <a:ea typeface="+mn-ea"/>
                <a:cs typeface="+mn-cs"/>
              </a:rPr>
              <a:t>Our vision for the Power Platform started from the recognition that data is increasingly flowing from everything, and a belief that organizations that harness their data – to gain insights then used to drive intelligent business processes – will outperform those that don’t.</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We also recognize there aren’t enough programmers, data scientists and tech professionals to go around. So our goal was to build a platform targeting these technology experts </a:t>
            </a:r>
            <a:r>
              <a:rPr lang="en-US" sz="1200" b="0" i="1" kern="1200">
                <a:solidFill>
                  <a:schemeClr val="tx1"/>
                </a:solidFill>
                <a:effectLst/>
                <a:latin typeface="+mn-lt"/>
                <a:ea typeface="+mn-ea"/>
                <a:cs typeface="+mn-cs"/>
              </a:rPr>
              <a:t>and</a:t>
            </a:r>
            <a:r>
              <a:rPr lang="en-US" sz="1200" b="0" i="0" kern="1200">
                <a:solidFill>
                  <a:schemeClr val="tx1"/>
                </a:solidFill>
                <a:effectLst/>
                <a:latin typeface="+mn-lt"/>
                <a:ea typeface="+mn-ea"/>
                <a:cs typeface="+mn-cs"/>
              </a:rPr>
              <a:t> the millions of other frontline workers who see opportunities every day to create something better than the status quo, but who’ve never been empowered to do anything about it.</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Our guiding vision was a framework we called the “Triple-A Loop” – a closed-loop system allowing users to gain insights from data (Analyze) used to drive intelligent business processes via apps they build (Act) and processes they automate (Automate).</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The Microsoft Power Platform implements this vision via three cloud-based services: Power BI, PowerApps and Flow.</a:t>
            </a:r>
          </a:p>
          <a:p>
            <a:endParaRPr lang="en-US"/>
          </a:p>
          <a:p>
            <a:r>
              <a:rPr lang="en-US" sz="1200" b="0" i="0" u="none" kern="1200">
                <a:solidFill>
                  <a:schemeClr val="bg1"/>
                </a:solidFill>
                <a:effectLst/>
                <a:latin typeface="+mn-lt"/>
                <a:ea typeface="+mn-ea"/>
                <a:cs typeface="+mn-cs"/>
              </a:rPr>
              <a:t>PowerApps </a:t>
            </a:r>
            <a:r>
              <a:rPr lang="en-US" sz="1200" b="0" i="0" kern="1200">
                <a:solidFill>
                  <a:schemeClr val="tx1"/>
                </a:solidFill>
                <a:effectLst/>
                <a:latin typeface="+mn-lt"/>
                <a:ea typeface="+mn-ea"/>
                <a:cs typeface="+mn-cs"/>
              </a:rPr>
              <a:t>is our low code application development platform – allowing anyone to build web and mobile applications without writing code. The natural connection between Power BI and PowerApps makes it effortless to put insights in the hands of maintenance workers, teachers, miners and others on the frontline, in tailored and often task-specific applications that supercharge their productivity and make their work perhaps a little less tedious.</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Like Power BI, PowerApps connects to hundreds of business systems and databases, making it easy to connect workers with the existing processes and data that makes the business tick. And all the data captured in PowerApps can make its way right back to those very systems for further analysis in Power BI creating a closed-loop process for continuous improvement.</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Additionally, PowerApps comes with a built-in, fully-managed, enterprise-grade datastore called the Common Data Service (CDS) for those applications that generate data not destined for a legacy system – and Power BI and Flow have deep connections to CDS making it that much easier to get even more value from data stored there.</a:t>
            </a:r>
          </a:p>
          <a:p>
            <a:endParaRPr lang="en-US"/>
          </a:p>
          <a:p>
            <a:r>
              <a:rPr lang="en-US"/>
              <a:t>Extending the Power Platform via connectors to other Microsoft offerings allow our clients to leverage those investments and create productivity faster.</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With Office 365, we offer a complete intelligent solution that empowers your employees to creative, collaborate and work together with Office 365, Skype, Teams</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With Dynamics 365, our intelligent business applications, we offer a complete set of solutions across Marketing, Sales, Commerce, Service, Finance, Operations and Talent.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With Microsoft Azure we are delivering the most productive, hybrid, intelligent, and trusted cloud to run your business.  </a:t>
            </a:r>
          </a:p>
          <a:p>
            <a:pPr marL="171450" indent="-171450">
              <a:buFont typeface="Arial" panose="020B0604020202020204" pitchFamily="34" charset="0"/>
              <a:buChar char="•"/>
            </a:pPr>
            <a:r>
              <a:rPr lang="en-US"/>
              <a:t>Azure is offered in 54 regions, more than any cloud provider; </a:t>
            </a:r>
          </a:p>
          <a:p>
            <a:pPr marL="171450" indent="-171450">
              <a:buFont typeface="Arial" panose="020B0604020202020204" pitchFamily="34" charset="0"/>
              <a:buChar char="•"/>
            </a:pPr>
            <a:r>
              <a:rPr lang="en-US"/>
              <a:t>Offers 70+ compliance industries, the largest portfolio in the industry; </a:t>
            </a:r>
          </a:p>
          <a:p>
            <a:pPr marL="171450" indent="-171450">
              <a:buFont typeface="Arial" panose="020B0604020202020204" pitchFamily="34" charset="0"/>
              <a:buChar char="•"/>
            </a:pPr>
            <a:r>
              <a:rPr lang="en-US"/>
              <a:t>95% of Fortune 500 companies run on Azure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868122" marR="0" lvl="0" indent="0" algn="l" defTabSz="1388537" rtl="0" eaLnBrk="0" fontAlgn="auto" latinLnBrk="0" hangingPunct="0">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9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6/8/2019 2:47 PM</a:t>
            </a:fld>
            <a:endParaRPr kumimoji="0" lang="en-US" sz="19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9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a:t>
            </a:fld>
            <a:endParaRPr kumimoji="0" lang="en-US" sz="19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263017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pPr marL="0" marR="0" lvl="0" indent="0" algn="l" defTabSz="914363" rtl="0" eaLnBrk="1" fontAlgn="auto" latinLnBrk="0" hangingPunct="1">
              <a:lnSpc>
                <a:spcPct val="90000"/>
              </a:lnSpc>
              <a:spcBef>
                <a:spcPts val="0"/>
              </a:spcBef>
              <a:spcAft>
                <a:spcPts val="333"/>
              </a:spcAft>
              <a:buClrTx/>
              <a:buSzTx/>
              <a:buFont typeface="Arial" pitchFamily="34" charset="0"/>
              <a:buNone/>
              <a:tabLst/>
              <a:defRPr/>
            </a:pPr>
            <a:endParaRPr lang="en-US" sz="1200">
              <a:solidFill>
                <a:schemeClr val="bg1"/>
              </a:solidFill>
            </a:endParaRPr>
          </a:p>
          <a:p>
            <a:pPr marL="114300" marR="0" lvl="0" indent="-11430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sz="1200">
                <a:solidFill>
                  <a:schemeClr val="bg1"/>
                </a:solidFill>
              </a:rPr>
              <a:t>Developer environment is created whenever a user signs-up for the PowerApps community plan - </a:t>
            </a:r>
            <a:r>
              <a:rPr lang="en-US" sz="1200">
                <a:solidFill>
                  <a:schemeClr val="bg1"/>
                </a:solidFill>
                <a:hlinkClick r:id="rId3"/>
              </a:rPr>
              <a:t>http://aka.ms/powerappcommunityplan</a:t>
            </a:r>
            <a:r>
              <a:rPr lang="en-US" sz="1200">
                <a:solidFill>
                  <a:schemeClr val="bg1"/>
                </a:solidFill>
              </a:rPr>
              <a:t>. </a:t>
            </a:r>
          </a:p>
          <a:p>
            <a:r>
              <a:rPr lang="en-US" sz="1200">
                <a:solidFill>
                  <a:schemeClr val="bg1"/>
                </a:solidFill>
              </a:rPr>
              <a:t>Production environments can be created by any licensed user as long as there is 1GB of remaining storage capacity</a:t>
            </a:r>
            <a:endParaRPr lang="en-US"/>
          </a:p>
        </p:txBody>
      </p:sp>
      <p:sp>
        <p:nvSpPr>
          <p:cNvPr id="4" name="Slide Number Placeholder 3"/>
          <p:cNvSpPr>
            <a:spLocks noGrp="1"/>
          </p:cNvSpPr>
          <p:nvPr>
            <p:ph type="sldNum" sz="quarter" idx="5"/>
          </p:nvPr>
        </p:nvSpPr>
        <p:spPr/>
        <p:txBody>
          <a:bodyPr/>
          <a:lstStyle/>
          <a:p>
            <a:fld id="{8CEEC488-DFA6-44D4-AFB0-C242488D84E3}" type="slidenum">
              <a:rPr lang="en-US" smtClean="0"/>
              <a:t>28</a:t>
            </a:fld>
            <a:endParaRPr lang="en-US"/>
          </a:p>
        </p:txBody>
      </p:sp>
    </p:spTree>
    <p:extLst>
      <p:ext uri="{BB962C8B-B14F-4D97-AF65-F5344CB8AC3E}">
        <p14:creationId xmlns:p14="http://schemas.microsoft.com/office/powerpoint/2010/main" val="17152091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sz="1500">
                <a:solidFill>
                  <a:schemeClr val="bg1"/>
                </a:solidFill>
              </a:rPr>
              <a:t>There are no limitations to the number of apps or flows that can be deployed within an environment</a:t>
            </a:r>
          </a:p>
          <a:p>
            <a:endParaRPr lang="en-US" sz="1500">
              <a:solidFill>
                <a:schemeClr val="bg1"/>
              </a:solidFill>
            </a:endParaRPr>
          </a:p>
          <a:p>
            <a:r>
              <a:rPr lang="en-US" sz="1500">
                <a:solidFill>
                  <a:schemeClr val="bg1"/>
                </a:solidFill>
              </a:rPr>
              <a:t>Gateways, which leverage a common service that spans Power platform (&amp; includes PowerBI), are enabled, by default, only in the default environment</a:t>
            </a:r>
          </a:p>
          <a:p>
            <a:pPr lvl="1"/>
            <a:r>
              <a:rPr lang="en-US" sz="1200">
                <a:solidFill>
                  <a:schemeClr val="bg1"/>
                </a:solidFill>
              </a:rPr>
              <a:t>There is a process (initiated via support ticket) for manually migrating a gateway to a non-default environment.  </a:t>
            </a:r>
          </a:p>
          <a:p>
            <a:pPr lvl="1"/>
            <a:r>
              <a:rPr lang="en-US" sz="1200">
                <a:solidFill>
                  <a:schemeClr val="bg1"/>
                </a:solidFill>
              </a:rPr>
              <a:t>We plan to provide a self-service way to support gateways in non-default environments by April 2019.</a:t>
            </a:r>
          </a:p>
          <a:p>
            <a:endParaRPr lang="en-US"/>
          </a:p>
        </p:txBody>
      </p:sp>
      <p:sp>
        <p:nvSpPr>
          <p:cNvPr id="4" name="Slide Number Placeholder 3"/>
          <p:cNvSpPr>
            <a:spLocks noGrp="1"/>
          </p:cNvSpPr>
          <p:nvPr>
            <p:ph type="sldNum" sz="quarter" idx="10"/>
          </p:nvPr>
        </p:nvSpPr>
        <p:spPr/>
        <p:txBody>
          <a:bodyPr/>
          <a:lstStyle/>
          <a:p>
            <a:fld id="{340837BF-9608-4997-9716-3A743302362D}" type="slidenum">
              <a:rPr lang="en-US" smtClean="0"/>
              <a:t>30</a:t>
            </a:fld>
            <a:endParaRPr lang="en-US"/>
          </a:p>
        </p:txBody>
      </p:sp>
    </p:spTree>
    <p:extLst>
      <p:ext uri="{BB962C8B-B14F-4D97-AF65-F5344CB8AC3E}">
        <p14:creationId xmlns:p14="http://schemas.microsoft.com/office/powerpoint/2010/main" val="8362057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sz="1500">
                <a:solidFill>
                  <a:schemeClr val="bg1"/>
                </a:solidFill>
              </a:rPr>
              <a:t>There are no limitations to the number of apps or flows that can be deployed within an environment</a:t>
            </a:r>
          </a:p>
          <a:p>
            <a:endParaRPr lang="en-US" sz="1500">
              <a:solidFill>
                <a:schemeClr val="bg1"/>
              </a:solidFill>
            </a:endParaRPr>
          </a:p>
          <a:p>
            <a:r>
              <a:rPr lang="en-US" sz="1500">
                <a:solidFill>
                  <a:schemeClr val="bg1"/>
                </a:solidFill>
              </a:rPr>
              <a:t>Gateways, which leverage a common service that spans Power platform (&amp; includes PowerBI), are enabled, by default, only in the default environment</a:t>
            </a:r>
          </a:p>
          <a:p>
            <a:pPr lvl="1"/>
            <a:r>
              <a:rPr lang="en-US" sz="1200">
                <a:solidFill>
                  <a:schemeClr val="bg1"/>
                </a:solidFill>
              </a:rPr>
              <a:t>There is a process (initiated via support ticket) for manually migrating a gateway to a non-default environment.  </a:t>
            </a:r>
          </a:p>
          <a:p>
            <a:pPr lvl="1"/>
            <a:r>
              <a:rPr lang="en-US" sz="1200">
                <a:solidFill>
                  <a:schemeClr val="bg1"/>
                </a:solidFill>
              </a:rPr>
              <a:t>We plan to provide a self-service way to support gateways in non-default environments by April 2019.</a:t>
            </a:r>
          </a:p>
          <a:p>
            <a:endParaRPr lang="en-US"/>
          </a:p>
        </p:txBody>
      </p:sp>
      <p:sp>
        <p:nvSpPr>
          <p:cNvPr id="4" name="Slide Number Placeholder 3"/>
          <p:cNvSpPr>
            <a:spLocks noGrp="1"/>
          </p:cNvSpPr>
          <p:nvPr>
            <p:ph type="sldNum" sz="quarter" idx="10"/>
          </p:nvPr>
        </p:nvSpPr>
        <p:spPr/>
        <p:txBody>
          <a:bodyPr/>
          <a:lstStyle/>
          <a:p>
            <a:fld id="{340837BF-9608-4997-9716-3A743302362D}" type="slidenum">
              <a:rPr lang="en-US" smtClean="0"/>
              <a:t>31</a:t>
            </a:fld>
            <a:endParaRPr lang="en-US"/>
          </a:p>
        </p:txBody>
      </p:sp>
    </p:spTree>
    <p:extLst>
      <p:ext uri="{BB962C8B-B14F-4D97-AF65-F5344CB8AC3E}">
        <p14:creationId xmlns:p14="http://schemas.microsoft.com/office/powerpoint/2010/main" val="34990344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sz="1500">
                <a:solidFill>
                  <a:schemeClr val="bg1"/>
                </a:solidFill>
              </a:rPr>
              <a:t>There are no limitations to the number of apps or flows that can be deployed within an environment</a:t>
            </a:r>
          </a:p>
          <a:p>
            <a:r>
              <a:rPr lang="en-US" sz="1500">
                <a:solidFill>
                  <a:schemeClr val="bg1"/>
                </a:solidFill>
              </a:rPr>
              <a:t>Default environment can also now have a CDS database</a:t>
            </a:r>
          </a:p>
          <a:p>
            <a:endParaRPr lang="en-US" sz="1500">
              <a:solidFill>
                <a:schemeClr val="bg1"/>
              </a:solidFill>
            </a:endParaRPr>
          </a:p>
          <a:p>
            <a:r>
              <a:rPr lang="en-US" sz="1500">
                <a:solidFill>
                  <a:schemeClr val="bg1"/>
                </a:solidFill>
              </a:rPr>
              <a:t>Gateways, which leverage a common service that spans Power platform (&amp; includes PowerBI), are enabled, by default, only in the default environment</a:t>
            </a:r>
          </a:p>
          <a:p>
            <a:pPr lvl="1"/>
            <a:r>
              <a:rPr lang="en-US" sz="1200">
                <a:solidFill>
                  <a:schemeClr val="bg1"/>
                </a:solidFill>
              </a:rPr>
              <a:t>There is a process (initiated via support ticket) for manually migrating a gateway to a non-default environment.  </a:t>
            </a:r>
          </a:p>
          <a:p>
            <a:pPr lvl="1"/>
            <a:r>
              <a:rPr lang="en-US" sz="1200">
                <a:solidFill>
                  <a:schemeClr val="bg1"/>
                </a:solidFill>
              </a:rPr>
              <a:t>We plan to provide a self-service way to support gateways in non-default environments by April 2019.</a:t>
            </a:r>
          </a:p>
          <a:p>
            <a:endParaRPr lang="en-US"/>
          </a:p>
        </p:txBody>
      </p:sp>
      <p:sp>
        <p:nvSpPr>
          <p:cNvPr id="4" name="Slide Number Placeholder 3"/>
          <p:cNvSpPr>
            <a:spLocks noGrp="1"/>
          </p:cNvSpPr>
          <p:nvPr>
            <p:ph type="sldNum" sz="quarter" idx="10"/>
          </p:nvPr>
        </p:nvSpPr>
        <p:spPr/>
        <p:txBody>
          <a:bodyPr/>
          <a:lstStyle/>
          <a:p>
            <a:fld id="{340837BF-9608-4997-9716-3A743302362D}" type="slidenum">
              <a:rPr lang="en-US" smtClean="0"/>
              <a:t>32</a:t>
            </a:fld>
            <a:endParaRPr lang="en-US"/>
          </a:p>
        </p:txBody>
      </p:sp>
    </p:spTree>
    <p:extLst>
      <p:ext uri="{BB962C8B-B14F-4D97-AF65-F5344CB8AC3E}">
        <p14:creationId xmlns:p14="http://schemas.microsoft.com/office/powerpoint/2010/main" val="21032573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a:t>pMopao</a:t>
            </a:r>
          </a:p>
        </p:txBody>
      </p:sp>
      <p:sp>
        <p:nvSpPr>
          <p:cNvPr id="4" name="Slide Number Placeholder 3"/>
          <p:cNvSpPr>
            <a:spLocks noGrp="1"/>
          </p:cNvSpPr>
          <p:nvPr>
            <p:ph type="sldNum" sz="quarter" idx="5"/>
          </p:nvPr>
        </p:nvSpPr>
        <p:spPr/>
        <p:txBody>
          <a:bodyPr/>
          <a:lstStyle/>
          <a:p>
            <a:fld id="{8CEEC488-DFA6-44D4-AFB0-C242488D84E3}" type="slidenum">
              <a:rPr lang="en-US" smtClean="0"/>
              <a:t>33</a:t>
            </a:fld>
            <a:endParaRPr lang="en-US"/>
          </a:p>
        </p:txBody>
      </p:sp>
    </p:spTree>
    <p:extLst>
      <p:ext uri="{BB962C8B-B14F-4D97-AF65-F5344CB8AC3E}">
        <p14:creationId xmlns:p14="http://schemas.microsoft.com/office/powerpoint/2010/main" val="41853393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pPr marL="114300" marR="0" lvl="0" indent="-11430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dirty="0"/>
              <a:t>PowerApps and Flow do not provide users with access to any data assets that they don’t already have access to. Users should only have access to data that they really require access to. </a:t>
            </a:r>
          </a:p>
          <a:p>
            <a:endParaRPr lang="en-US" dirty="0"/>
          </a:p>
        </p:txBody>
      </p:sp>
      <p:sp>
        <p:nvSpPr>
          <p:cNvPr id="4" name="Slide Number Placeholder 3"/>
          <p:cNvSpPr>
            <a:spLocks noGrp="1"/>
          </p:cNvSpPr>
          <p:nvPr>
            <p:ph type="sldNum" sz="quarter" idx="5"/>
          </p:nvPr>
        </p:nvSpPr>
        <p:spPr/>
        <p:txBody>
          <a:bodyPr/>
          <a:lstStyle/>
          <a:p>
            <a:fld id="{8CEEC488-DFA6-44D4-AFB0-C242488D84E3}" type="slidenum">
              <a:rPr lang="en-US" smtClean="0"/>
              <a:t>34</a:t>
            </a:fld>
            <a:endParaRPr lang="en-US"/>
          </a:p>
        </p:txBody>
      </p:sp>
    </p:spTree>
    <p:extLst>
      <p:ext uri="{BB962C8B-B14F-4D97-AF65-F5344CB8AC3E}">
        <p14:creationId xmlns:p14="http://schemas.microsoft.com/office/powerpoint/2010/main" val="3920567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pPr marL="114300" marR="0" lvl="0" indent="-11430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dirty="0"/>
              <a:t>PowerApps and Flow do not provide users with access to any data assets that they don’t already have access to. Users should only have access to data that they really require access to. </a:t>
            </a:r>
          </a:p>
          <a:p>
            <a:endParaRPr lang="en-US" dirty="0"/>
          </a:p>
        </p:txBody>
      </p:sp>
      <p:sp>
        <p:nvSpPr>
          <p:cNvPr id="4" name="Slide Number Placeholder 3"/>
          <p:cNvSpPr>
            <a:spLocks noGrp="1"/>
          </p:cNvSpPr>
          <p:nvPr>
            <p:ph type="sldNum" sz="quarter" idx="5"/>
          </p:nvPr>
        </p:nvSpPr>
        <p:spPr/>
        <p:txBody>
          <a:bodyPr/>
          <a:lstStyle/>
          <a:p>
            <a:fld id="{8CEEC488-DFA6-44D4-AFB0-C242488D84E3}" type="slidenum">
              <a:rPr lang="en-US" smtClean="0"/>
              <a:t>35</a:t>
            </a:fld>
            <a:endParaRPr lang="en-US"/>
          </a:p>
        </p:txBody>
      </p:sp>
    </p:spTree>
    <p:extLst>
      <p:ext uri="{BB962C8B-B14F-4D97-AF65-F5344CB8AC3E}">
        <p14:creationId xmlns:p14="http://schemas.microsoft.com/office/powerpoint/2010/main" val="38741776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pPr marL="114300" marR="0" lvl="0" indent="-114300" algn="l" defTabSz="914363" rtl="0" eaLnBrk="1" fontAlgn="auto" latinLnBrk="0" hangingPunct="1">
              <a:lnSpc>
                <a:spcPct val="90000"/>
              </a:lnSpc>
              <a:spcBef>
                <a:spcPts val="0"/>
              </a:spcBef>
              <a:spcAft>
                <a:spcPts val="333"/>
              </a:spcAft>
              <a:buClrTx/>
              <a:buSzTx/>
              <a:buFont typeface="Arial" pitchFamily="34" charset="0"/>
              <a:buChar char="•"/>
              <a:tabLst/>
              <a:defRPr/>
            </a:pPr>
            <a:r>
              <a:rPr lang="en-US" sz="1200">
                <a:solidFill>
                  <a:schemeClr val="tx1"/>
                </a:solidFill>
              </a:rPr>
              <a:t>All env admins and makers are migrated </a:t>
            </a:r>
          </a:p>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6/8/2019 2:47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37</a:t>
            </a:fld>
            <a:endParaRPr lang="en-US"/>
          </a:p>
        </p:txBody>
      </p:sp>
    </p:spTree>
    <p:extLst>
      <p:ext uri="{BB962C8B-B14F-4D97-AF65-F5344CB8AC3E}">
        <p14:creationId xmlns:p14="http://schemas.microsoft.com/office/powerpoint/2010/main" val="21941914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a:t>https://aka.ms/adtenantrestrictions</a:t>
            </a:r>
          </a:p>
        </p:txBody>
      </p:sp>
      <p:sp>
        <p:nvSpPr>
          <p:cNvPr id="4" name="Slide Number Placeholder 3"/>
          <p:cNvSpPr>
            <a:spLocks noGrp="1"/>
          </p:cNvSpPr>
          <p:nvPr>
            <p:ph type="sldNum" sz="quarter" idx="5"/>
          </p:nvPr>
        </p:nvSpPr>
        <p:spPr/>
        <p:txBody>
          <a:bodyPr/>
          <a:lstStyle/>
          <a:p>
            <a:fld id="{8CEEC488-DFA6-44D4-AFB0-C242488D84E3}" type="slidenum">
              <a:rPr lang="en-US" smtClean="0"/>
              <a:t>40</a:t>
            </a:fld>
            <a:endParaRPr lang="en-US"/>
          </a:p>
        </p:txBody>
      </p:sp>
    </p:spTree>
    <p:extLst>
      <p:ext uri="{BB962C8B-B14F-4D97-AF65-F5344CB8AC3E}">
        <p14:creationId xmlns:p14="http://schemas.microsoft.com/office/powerpoint/2010/main" val="4134971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a:t>https://aka.ms/adtenantrestrictions</a:t>
            </a:r>
          </a:p>
        </p:txBody>
      </p:sp>
      <p:sp>
        <p:nvSpPr>
          <p:cNvPr id="4" name="Slide Number Placeholder 3"/>
          <p:cNvSpPr>
            <a:spLocks noGrp="1"/>
          </p:cNvSpPr>
          <p:nvPr>
            <p:ph type="sldNum" sz="quarter" idx="5"/>
          </p:nvPr>
        </p:nvSpPr>
        <p:spPr/>
        <p:txBody>
          <a:bodyPr/>
          <a:lstStyle/>
          <a:p>
            <a:fld id="{8CEEC488-DFA6-44D4-AFB0-C242488D84E3}" type="slidenum">
              <a:rPr lang="en-US" smtClean="0"/>
              <a:t>41</a:t>
            </a:fld>
            <a:endParaRPr lang="en-US"/>
          </a:p>
        </p:txBody>
      </p:sp>
    </p:spTree>
    <p:extLst>
      <p:ext uri="{BB962C8B-B14F-4D97-AF65-F5344CB8AC3E}">
        <p14:creationId xmlns:p14="http://schemas.microsoft.com/office/powerpoint/2010/main" val="42182372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868122" marR="0" lvl="0" indent="0" algn="l" defTabSz="1388537" rtl="0" eaLnBrk="0" fontAlgn="auto" latinLnBrk="0" hangingPunct="0">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9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6/8/2019 2:47 PM</a:t>
            </a:fld>
            <a:endParaRPr kumimoji="0" lang="en-US" sz="19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9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a:t>
            </a:fld>
            <a:endParaRPr kumimoji="0" lang="en-US" sz="19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739272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a:t>https://aka.ms/adtenantrestrictions</a:t>
            </a:r>
          </a:p>
        </p:txBody>
      </p:sp>
      <p:sp>
        <p:nvSpPr>
          <p:cNvPr id="4" name="Slide Number Placeholder 3"/>
          <p:cNvSpPr>
            <a:spLocks noGrp="1"/>
          </p:cNvSpPr>
          <p:nvPr>
            <p:ph type="sldNum" sz="quarter" idx="5"/>
          </p:nvPr>
        </p:nvSpPr>
        <p:spPr/>
        <p:txBody>
          <a:bodyPr/>
          <a:lstStyle/>
          <a:p>
            <a:fld id="{8CEEC488-DFA6-44D4-AFB0-C242488D84E3}" type="slidenum">
              <a:rPr lang="en-US" smtClean="0"/>
              <a:t>42</a:t>
            </a:fld>
            <a:endParaRPr lang="en-US"/>
          </a:p>
        </p:txBody>
      </p:sp>
    </p:spTree>
    <p:extLst>
      <p:ext uri="{BB962C8B-B14F-4D97-AF65-F5344CB8AC3E}">
        <p14:creationId xmlns:p14="http://schemas.microsoft.com/office/powerpoint/2010/main" val="18782990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CEEC488-DFA6-44D4-AFB0-C242488D84E3}" type="slidenum">
              <a:rPr lang="en-US" smtClean="0"/>
              <a:t>46</a:t>
            </a:fld>
            <a:endParaRPr lang="en-US"/>
          </a:p>
        </p:txBody>
      </p:sp>
    </p:spTree>
    <p:extLst>
      <p:ext uri="{BB962C8B-B14F-4D97-AF65-F5344CB8AC3E}">
        <p14:creationId xmlns:p14="http://schemas.microsoft.com/office/powerpoint/2010/main" val="8351707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094038" y="795338"/>
            <a:ext cx="3902075" cy="2195512"/>
          </a:xfrm>
        </p:spPr>
      </p:sp>
      <p:sp>
        <p:nvSpPr>
          <p:cNvPr id="3" name="Notes Placeholder 2"/>
          <p:cNvSpPr>
            <a:spLocks noGrp="1"/>
          </p:cNvSpPr>
          <p:nvPr>
            <p:ph type="body" idx="1"/>
          </p:nvPr>
        </p:nvSpPr>
        <p:spPr/>
        <p:txBody>
          <a:bodyPr>
            <a:normAutofit/>
          </a:bodyPr>
          <a:lstStyle/>
          <a:p>
            <a:pPr marL="57148" indent="-57148">
              <a:spcAft>
                <a:spcPts val="600"/>
              </a:spcAft>
              <a:buNone/>
            </a:pPr>
            <a:endParaRPr lang="en-US"/>
          </a:p>
        </p:txBody>
      </p:sp>
      <p:sp>
        <p:nvSpPr>
          <p:cNvPr id="4" name="Header Placeholder 3"/>
          <p:cNvSpPr>
            <a:spLocks noGrp="1"/>
          </p:cNvSpPr>
          <p:nvPr>
            <p:ph type="hdr" sz="quarter" idx="10"/>
          </p:nvPr>
        </p:nvSpPr>
        <p:spPr/>
        <p:txBody>
          <a:bodyPr/>
          <a:lstStyle/>
          <a:p>
            <a:r>
              <a:rPr lang="en-US">
                <a:solidFill>
                  <a:prstClr val="black"/>
                </a:solidFill>
                <a:latin typeface="Calibri"/>
              </a:rPr>
              <a:t>SMSG Readiness</a:t>
            </a:r>
          </a:p>
        </p:txBody>
      </p:sp>
      <p:sp>
        <p:nvSpPr>
          <p:cNvPr id="5" name="Date Placeholder 4"/>
          <p:cNvSpPr>
            <a:spLocks noGrp="1"/>
          </p:cNvSpPr>
          <p:nvPr>
            <p:ph type="dt" idx="11"/>
          </p:nvPr>
        </p:nvSpPr>
        <p:spPr/>
        <p:txBody>
          <a:bodyPr/>
          <a:lstStyle/>
          <a:p>
            <a:fld id="{FEF54A62-D533-4627-A90A-E4B4C6F4B140}" type="datetime1">
              <a:rPr lang="en-US">
                <a:solidFill>
                  <a:prstClr val="black"/>
                </a:solidFill>
                <a:latin typeface="Calibri"/>
              </a:rPr>
              <a:pPr/>
              <a:t>6/8/2019</a:t>
            </a:fld>
            <a:endParaRPr lang="en-US">
              <a:solidFill>
                <a:prstClr val="black"/>
              </a:solidFill>
              <a:latin typeface="Calibri"/>
            </a:endParaRPr>
          </a:p>
        </p:txBody>
      </p:sp>
      <p:sp>
        <p:nvSpPr>
          <p:cNvPr id="6" name="Footer Placeholder 5"/>
          <p:cNvSpPr>
            <a:spLocks noGrp="1"/>
          </p:cNvSpPr>
          <p:nvPr>
            <p:ph type="ftr" sz="quarter" idx="12"/>
          </p:nvPr>
        </p:nvSpPr>
        <p:spPr/>
        <p:txBody>
          <a:bodyPr/>
          <a:lstStyle/>
          <a:p>
            <a:r>
              <a:rPr lang="en-US">
                <a:solidFill>
                  <a:srgbClr val="000000"/>
                </a:solidFill>
                <a:latin typeface="Calibri"/>
              </a:rPr>
              <a:t>© 2012 Microsoft Corporation. All rights reserved. Microsoft, Windows, Windows Vista and other product names are or may be registered trademarks and/or trademarks in the U.S. and/or other countries.</a:t>
            </a:r>
          </a:p>
          <a:p>
            <a:r>
              <a:rPr lang="en-US">
                <a:solidFill>
                  <a:srgbClr val="000000"/>
                </a:solidFill>
                <a:latin typeface="Calibri"/>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a:solidFill>
                  <a:srgbClr val="000000"/>
                </a:solidFill>
                <a:latin typeface="Calibri"/>
              </a:rPr>
            </a:br>
            <a:r>
              <a:rPr lang="en-US">
                <a:solidFill>
                  <a:srgbClr val="000000"/>
                </a:solidFill>
                <a:latin typeface="Calibri"/>
              </a:rPr>
              <a:t>MICROSOFT MAKES NO WARRANTIES, EXPRESS, IMPLIED OR STATUTORY, AS TO THE INFORMATION IN THIS PRESENTATION.</a:t>
            </a:r>
          </a:p>
        </p:txBody>
      </p:sp>
      <p:sp>
        <p:nvSpPr>
          <p:cNvPr id="7" name="Slide Number Placeholder 6"/>
          <p:cNvSpPr>
            <a:spLocks noGrp="1"/>
          </p:cNvSpPr>
          <p:nvPr>
            <p:ph type="sldNum" sz="quarter" idx="13"/>
          </p:nvPr>
        </p:nvSpPr>
        <p:spPr/>
        <p:txBody>
          <a:bodyPr/>
          <a:lstStyle/>
          <a:p>
            <a:fld id="{8B263312-38AA-4E1E-B2B5-0F8F122B24FE}" type="slidenum">
              <a:rPr lang="en-US">
                <a:solidFill>
                  <a:prstClr val="black"/>
                </a:solidFill>
                <a:latin typeface="Calibri"/>
              </a:rPr>
              <a:pPr/>
              <a:t>49</a:t>
            </a:fld>
            <a:endParaRPr lang="en-US">
              <a:solidFill>
                <a:prstClr val="black"/>
              </a:solidFill>
              <a:latin typeface="Calibri"/>
            </a:endParaRPr>
          </a:p>
        </p:txBody>
      </p:sp>
      <p:sp>
        <p:nvSpPr>
          <p:cNvPr id="8" name="Rectangle 7"/>
          <p:cNvSpPr/>
          <p:nvPr/>
        </p:nvSpPr>
        <p:spPr>
          <a:xfrm>
            <a:off x="381000" y="971788"/>
            <a:ext cx="2971800" cy="1348061"/>
          </a:xfrm>
          <a:prstGeom prst="rect">
            <a:avLst/>
          </a:prstGeom>
        </p:spPr>
        <p:txBody>
          <a:bodyPr wrap="square">
            <a:spAutoFit/>
          </a:bodyPr>
          <a:lstStyle/>
          <a:p>
            <a:pPr marL="57148" indent="-57148">
              <a:spcAft>
                <a:spcPts val="600"/>
              </a:spcAft>
            </a:pPr>
            <a:r>
              <a:rPr lang="en-US" sz="900" b="1">
                <a:solidFill>
                  <a:srgbClr val="FF0000"/>
                </a:solidFill>
                <a:latin typeface="Arial" charset="0"/>
                <a:cs typeface="Arial" charset="0"/>
              </a:rPr>
              <a:t>Start Time </a:t>
            </a:r>
            <a:r>
              <a:rPr lang="en-US" sz="900" b="1" err="1">
                <a:solidFill>
                  <a:srgbClr val="FF0000"/>
                </a:solidFill>
                <a:latin typeface="Arial" charset="0"/>
                <a:cs typeface="Arial" charset="0"/>
              </a:rPr>
              <a:t>xx:xx</a:t>
            </a:r>
            <a:r>
              <a:rPr lang="en-US" sz="900" b="1">
                <a:solidFill>
                  <a:srgbClr val="FF0000"/>
                </a:solidFill>
                <a:latin typeface="Arial" charset="0"/>
                <a:cs typeface="Arial" charset="0"/>
              </a:rPr>
              <a:t> / Length: </a:t>
            </a:r>
            <a:r>
              <a:rPr lang="en-US" sz="900" b="1">
                <a:solidFill>
                  <a:srgbClr val="FF0000"/>
                </a:solidFill>
                <a:latin typeface="Calibri"/>
              </a:rPr>
              <a:t>2 minutes</a:t>
            </a:r>
          </a:p>
          <a:p>
            <a:pPr marL="114300" indent="-114300">
              <a:lnSpc>
                <a:spcPct val="90000"/>
              </a:lnSpc>
              <a:spcAft>
                <a:spcPts val="333"/>
              </a:spcAft>
              <a:defRPr/>
            </a:pPr>
            <a:endParaRPr lang="en-US" sz="900">
              <a:solidFill>
                <a:srgbClr val="FF0000"/>
              </a:solidFill>
              <a:latin typeface="Calibri"/>
            </a:endParaRPr>
          </a:p>
          <a:p>
            <a:r>
              <a:rPr lang="en-US" sz="900">
                <a:solidFill>
                  <a:srgbClr val="FF0000"/>
                </a:solidFill>
                <a:latin typeface="Calibri"/>
              </a:rPr>
              <a:t>Review the objectives for this module. </a:t>
            </a:r>
          </a:p>
          <a:p>
            <a:endParaRPr lang="en-US" sz="900">
              <a:solidFill>
                <a:srgbClr val="FF0000"/>
              </a:solidFill>
              <a:latin typeface="Calibri"/>
            </a:endParaRPr>
          </a:p>
          <a:p>
            <a:r>
              <a:rPr lang="en-US" sz="900">
                <a:solidFill>
                  <a:srgbClr val="FF0000"/>
                </a:solidFill>
                <a:latin typeface="Calibri"/>
              </a:rPr>
              <a:t>Ask participants to use the </a:t>
            </a:r>
            <a:r>
              <a:rPr lang="en-US" sz="900" b="1">
                <a:solidFill>
                  <a:srgbClr val="FF0000"/>
                </a:solidFill>
                <a:latin typeface="Calibri"/>
              </a:rPr>
              <a:t>Text </a:t>
            </a:r>
            <a:r>
              <a:rPr lang="en-US" sz="900">
                <a:solidFill>
                  <a:srgbClr val="FF0000"/>
                </a:solidFill>
                <a:latin typeface="Calibri"/>
              </a:rPr>
              <a:t>tool to write on the screen if they had any questions about the module.  </a:t>
            </a:r>
          </a:p>
          <a:p>
            <a:pPr>
              <a:spcAft>
                <a:spcPts val="600"/>
              </a:spcAft>
              <a:defRPr/>
            </a:pPr>
            <a:endParaRPr lang="en-US" sz="800">
              <a:solidFill>
                <a:srgbClr val="FF0000"/>
              </a:solidFill>
              <a:latin typeface="Arial" pitchFamily="34" charset="0"/>
              <a:cs typeface="Arial" pitchFamily="34" charset="0"/>
            </a:endParaRPr>
          </a:p>
          <a:p>
            <a:pPr indent="228600">
              <a:spcAft>
                <a:spcPts val="600"/>
              </a:spcAft>
              <a:buFont typeface="Arial" pitchFamily="34" charset="0"/>
              <a:buChar char="•"/>
              <a:defRPr/>
            </a:pPr>
            <a:endParaRPr lang="en-US" sz="800">
              <a:solidFill>
                <a:srgbClr val="FF0000"/>
              </a:solidFill>
              <a:latin typeface="Arial" pitchFamily="34" charset="0"/>
              <a:cs typeface="Arial" pitchFamily="34" charset="0"/>
            </a:endParaRPr>
          </a:p>
        </p:txBody>
      </p:sp>
    </p:spTree>
    <p:extLst>
      <p:ext uri="{BB962C8B-B14F-4D97-AF65-F5344CB8AC3E}">
        <p14:creationId xmlns:p14="http://schemas.microsoft.com/office/powerpoint/2010/main" val="108707329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a:solidFill>
                <a:prstClr val="black"/>
              </a:solidFill>
            </a:endParaRPr>
          </a:p>
        </p:txBody>
      </p:sp>
      <p:sp>
        <p:nvSpPr>
          <p:cNvPr id="5" name="Date Placeholder 4"/>
          <p:cNvSpPr>
            <a:spLocks noGrp="1"/>
          </p:cNvSpPr>
          <p:nvPr>
            <p:ph type="dt" idx="11"/>
          </p:nvPr>
        </p:nvSpPr>
        <p:spPr/>
        <p:txBody>
          <a:bodyPr/>
          <a:lstStyle/>
          <a:p>
            <a:fld id="{0ECFDC7D-F4BE-4668-920D-08874925A5D7}" type="datetime8">
              <a:rPr lang="en-US" smtClean="0">
                <a:solidFill>
                  <a:prstClr val="black"/>
                </a:solidFill>
              </a:rPr>
              <a:t>6/8/2019 2:47 PM</a:t>
            </a:fld>
            <a:endParaRPr lang="en-US">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50</a:t>
            </a:fld>
            <a:endParaRPr lang="en-US">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503330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CEEC488-DFA6-44D4-AFB0-C242488D84E3}" type="slidenum">
              <a:rPr lang="en-US" smtClean="0"/>
              <a:t>52</a:t>
            </a:fld>
            <a:endParaRPr lang="en-US"/>
          </a:p>
        </p:txBody>
      </p:sp>
    </p:spTree>
    <p:extLst>
      <p:ext uri="{BB962C8B-B14F-4D97-AF65-F5344CB8AC3E}">
        <p14:creationId xmlns:p14="http://schemas.microsoft.com/office/powerpoint/2010/main" val="3974535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094038" y="795338"/>
            <a:ext cx="3902075" cy="2195512"/>
          </a:xfrm>
        </p:spPr>
      </p:sp>
      <p:sp>
        <p:nvSpPr>
          <p:cNvPr id="3" name="Notes Placeholder 2"/>
          <p:cNvSpPr>
            <a:spLocks noGrp="1"/>
          </p:cNvSpPr>
          <p:nvPr>
            <p:ph type="body" idx="1"/>
          </p:nvPr>
        </p:nvSpPr>
        <p:spPr/>
        <p:txBody>
          <a:bodyPr>
            <a:normAutofit/>
          </a:bodyPr>
          <a:lstStyle/>
          <a:p>
            <a:pPr marL="57148" indent="-57148">
              <a:spcAft>
                <a:spcPts val="600"/>
              </a:spcAft>
              <a:buNone/>
            </a:pPr>
            <a:endParaRPr lang="en-US"/>
          </a:p>
        </p:txBody>
      </p:sp>
      <p:sp>
        <p:nvSpPr>
          <p:cNvPr id="4" name="Header Placeholder 3"/>
          <p:cNvSpPr>
            <a:spLocks noGrp="1"/>
          </p:cNvSpPr>
          <p:nvPr>
            <p:ph type="hdr" sz="quarter" idx="10"/>
          </p:nvPr>
        </p:nvSpPr>
        <p:spPr/>
        <p:txBody>
          <a:bodyPr/>
          <a:lstStyle/>
          <a:p>
            <a:r>
              <a:rPr lang="en-US">
                <a:solidFill>
                  <a:prstClr val="black"/>
                </a:solidFill>
                <a:latin typeface="Calibri"/>
              </a:rPr>
              <a:t>SMSG Readiness</a:t>
            </a:r>
          </a:p>
        </p:txBody>
      </p:sp>
      <p:sp>
        <p:nvSpPr>
          <p:cNvPr id="5" name="Date Placeholder 4"/>
          <p:cNvSpPr>
            <a:spLocks noGrp="1"/>
          </p:cNvSpPr>
          <p:nvPr>
            <p:ph type="dt" idx="11"/>
          </p:nvPr>
        </p:nvSpPr>
        <p:spPr/>
        <p:txBody>
          <a:bodyPr/>
          <a:lstStyle/>
          <a:p>
            <a:fld id="{FEF54A62-D533-4627-A90A-E4B4C6F4B140}" type="datetime1">
              <a:rPr lang="en-US">
                <a:solidFill>
                  <a:prstClr val="black"/>
                </a:solidFill>
                <a:latin typeface="Calibri"/>
              </a:rPr>
              <a:pPr/>
              <a:t>6/8/2019</a:t>
            </a:fld>
            <a:endParaRPr lang="en-US">
              <a:solidFill>
                <a:prstClr val="black"/>
              </a:solidFill>
              <a:latin typeface="Calibri"/>
            </a:endParaRPr>
          </a:p>
        </p:txBody>
      </p:sp>
      <p:sp>
        <p:nvSpPr>
          <p:cNvPr id="6" name="Footer Placeholder 5"/>
          <p:cNvSpPr>
            <a:spLocks noGrp="1"/>
          </p:cNvSpPr>
          <p:nvPr>
            <p:ph type="ftr" sz="quarter" idx="12"/>
          </p:nvPr>
        </p:nvSpPr>
        <p:spPr/>
        <p:txBody>
          <a:bodyPr/>
          <a:lstStyle/>
          <a:p>
            <a:r>
              <a:rPr lang="en-US">
                <a:solidFill>
                  <a:srgbClr val="000000"/>
                </a:solidFill>
                <a:latin typeface="Calibri"/>
              </a:rPr>
              <a:t>© 2012 Microsoft Corporation. All rights reserved. Microsoft, Windows, Windows Vista and other product names are or may be registered trademarks and/or trademarks in the U.S. and/or other countries.</a:t>
            </a:r>
          </a:p>
          <a:p>
            <a:r>
              <a:rPr lang="en-US">
                <a:solidFill>
                  <a:srgbClr val="000000"/>
                </a:solidFill>
                <a:latin typeface="Calibri"/>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a:solidFill>
                  <a:srgbClr val="000000"/>
                </a:solidFill>
                <a:latin typeface="Calibri"/>
              </a:rPr>
            </a:br>
            <a:r>
              <a:rPr lang="en-US">
                <a:solidFill>
                  <a:srgbClr val="000000"/>
                </a:solidFill>
                <a:latin typeface="Calibri"/>
              </a:rPr>
              <a:t>MICROSOFT MAKES NO WARRANTIES, EXPRESS, IMPLIED OR STATUTORY, AS TO THE INFORMATION IN THIS PRESENTATION.</a:t>
            </a:r>
          </a:p>
        </p:txBody>
      </p:sp>
      <p:sp>
        <p:nvSpPr>
          <p:cNvPr id="7" name="Slide Number Placeholder 6"/>
          <p:cNvSpPr>
            <a:spLocks noGrp="1"/>
          </p:cNvSpPr>
          <p:nvPr>
            <p:ph type="sldNum" sz="quarter" idx="13"/>
          </p:nvPr>
        </p:nvSpPr>
        <p:spPr/>
        <p:txBody>
          <a:bodyPr/>
          <a:lstStyle/>
          <a:p>
            <a:fld id="{8B263312-38AA-4E1E-B2B5-0F8F122B24FE}" type="slidenum">
              <a:rPr lang="en-US">
                <a:solidFill>
                  <a:prstClr val="black"/>
                </a:solidFill>
                <a:latin typeface="Calibri"/>
              </a:rPr>
              <a:pPr/>
              <a:t>53</a:t>
            </a:fld>
            <a:endParaRPr lang="en-US">
              <a:solidFill>
                <a:prstClr val="black"/>
              </a:solidFill>
              <a:latin typeface="Calibri"/>
            </a:endParaRPr>
          </a:p>
        </p:txBody>
      </p:sp>
      <p:sp>
        <p:nvSpPr>
          <p:cNvPr id="8" name="Rectangle 7"/>
          <p:cNvSpPr/>
          <p:nvPr/>
        </p:nvSpPr>
        <p:spPr>
          <a:xfrm>
            <a:off x="381000" y="971788"/>
            <a:ext cx="2971800" cy="1348061"/>
          </a:xfrm>
          <a:prstGeom prst="rect">
            <a:avLst/>
          </a:prstGeom>
        </p:spPr>
        <p:txBody>
          <a:bodyPr wrap="square">
            <a:spAutoFit/>
          </a:bodyPr>
          <a:lstStyle/>
          <a:p>
            <a:pPr marL="57148" indent="-57148">
              <a:spcAft>
                <a:spcPts val="600"/>
              </a:spcAft>
            </a:pPr>
            <a:r>
              <a:rPr lang="en-US" sz="900" b="1">
                <a:solidFill>
                  <a:srgbClr val="FF0000"/>
                </a:solidFill>
                <a:latin typeface="Arial" charset="0"/>
                <a:cs typeface="Arial" charset="0"/>
              </a:rPr>
              <a:t>Start Time </a:t>
            </a:r>
            <a:r>
              <a:rPr lang="en-US" sz="900" b="1" err="1">
                <a:solidFill>
                  <a:srgbClr val="FF0000"/>
                </a:solidFill>
                <a:latin typeface="Arial" charset="0"/>
                <a:cs typeface="Arial" charset="0"/>
              </a:rPr>
              <a:t>xx:xx</a:t>
            </a:r>
            <a:r>
              <a:rPr lang="en-US" sz="900" b="1">
                <a:solidFill>
                  <a:srgbClr val="FF0000"/>
                </a:solidFill>
                <a:latin typeface="Arial" charset="0"/>
                <a:cs typeface="Arial" charset="0"/>
              </a:rPr>
              <a:t> / Length: </a:t>
            </a:r>
            <a:r>
              <a:rPr lang="en-US" sz="900" b="1">
                <a:solidFill>
                  <a:srgbClr val="FF0000"/>
                </a:solidFill>
                <a:latin typeface="Calibri"/>
              </a:rPr>
              <a:t>2 minutes</a:t>
            </a:r>
          </a:p>
          <a:p>
            <a:pPr marL="114300" indent="-114300">
              <a:lnSpc>
                <a:spcPct val="90000"/>
              </a:lnSpc>
              <a:spcAft>
                <a:spcPts val="333"/>
              </a:spcAft>
              <a:defRPr/>
            </a:pPr>
            <a:endParaRPr lang="en-US" sz="900">
              <a:solidFill>
                <a:srgbClr val="FF0000"/>
              </a:solidFill>
              <a:latin typeface="Calibri"/>
            </a:endParaRPr>
          </a:p>
          <a:p>
            <a:r>
              <a:rPr lang="en-US" sz="900">
                <a:solidFill>
                  <a:srgbClr val="FF0000"/>
                </a:solidFill>
                <a:latin typeface="Calibri"/>
              </a:rPr>
              <a:t>Review the objectives for this module. </a:t>
            </a:r>
          </a:p>
          <a:p>
            <a:endParaRPr lang="en-US" sz="900">
              <a:solidFill>
                <a:srgbClr val="FF0000"/>
              </a:solidFill>
              <a:latin typeface="Calibri"/>
            </a:endParaRPr>
          </a:p>
          <a:p>
            <a:r>
              <a:rPr lang="en-US" sz="900">
                <a:solidFill>
                  <a:srgbClr val="FF0000"/>
                </a:solidFill>
                <a:latin typeface="Calibri"/>
              </a:rPr>
              <a:t>Ask participants to use the </a:t>
            </a:r>
            <a:r>
              <a:rPr lang="en-US" sz="900" b="1">
                <a:solidFill>
                  <a:srgbClr val="FF0000"/>
                </a:solidFill>
                <a:latin typeface="Calibri"/>
              </a:rPr>
              <a:t>Text </a:t>
            </a:r>
            <a:r>
              <a:rPr lang="en-US" sz="900">
                <a:solidFill>
                  <a:srgbClr val="FF0000"/>
                </a:solidFill>
                <a:latin typeface="Calibri"/>
              </a:rPr>
              <a:t>tool to write on the screen if they had any questions about the module.  </a:t>
            </a:r>
          </a:p>
          <a:p>
            <a:pPr>
              <a:spcAft>
                <a:spcPts val="600"/>
              </a:spcAft>
              <a:defRPr/>
            </a:pPr>
            <a:endParaRPr lang="en-US" sz="800">
              <a:solidFill>
                <a:srgbClr val="FF0000"/>
              </a:solidFill>
              <a:latin typeface="Arial" pitchFamily="34" charset="0"/>
              <a:cs typeface="Arial" pitchFamily="34" charset="0"/>
            </a:endParaRPr>
          </a:p>
          <a:p>
            <a:pPr indent="228600">
              <a:spcAft>
                <a:spcPts val="600"/>
              </a:spcAft>
              <a:buFont typeface="Arial" pitchFamily="34" charset="0"/>
              <a:buChar char="•"/>
              <a:defRPr/>
            </a:pPr>
            <a:endParaRPr lang="en-US" sz="800">
              <a:solidFill>
                <a:srgbClr val="FF0000"/>
              </a:solidFill>
              <a:latin typeface="Arial" pitchFamily="34" charset="0"/>
              <a:cs typeface="Arial" pitchFamily="34" charset="0"/>
            </a:endParaRPr>
          </a:p>
        </p:txBody>
      </p:sp>
    </p:spTree>
    <p:extLst>
      <p:ext uri="{BB962C8B-B14F-4D97-AF65-F5344CB8AC3E}">
        <p14:creationId xmlns:p14="http://schemas.microsoft.com/office/powerpoint/2010/main" val="216367763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CEEC488-DFA6-44D4-AFB0-C242488D84E3}" type="slidenum">
              <a:rPr lang="en-US" smtClean="0"/>
              <a:t>54</a:t>
            </a:fld>
            <a:endParaRPr lang="en-US"/>
          </a:p>
        </p:txBody>
      </p:sp>
    </p:spTree>
    <p:extLst>
      <p:ext uri="{BB962C8B-B14F-4D97-AF65-F5344CB8AC3E}">
        <p14:creationId xmlns:p14="http://schemas.microsoft.com/office/powerpoint/2010/main" val="112555013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6/8/2019 2:47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906641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868122" marR="0" lvl="0" indent="0" algn="l" defTabSz="1388537" rtl="0" eaLnBrk="0" fontAlgn="auto" latinLnBrk="0" hangingPunct="0">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9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6/8/2019 2:47 PM</a:t>
            </a:fld>
            <a:endParaRPr kumimoji="0" lang="en-US" sz="19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9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a:t>
            </a:fld>
            <a:endParaRPr kumimoji="0" lang="en-US" sz="19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732704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868122" marR="0" lvl="0" indent="0" algn="l" defTabSz="1388537" rtl="0" eaLnBrk="0" fontAlgn="auto" latinLnBrk="0" hangingPunct="0">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9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6/8/2019 2:47 PM</a:t>
            </a:fld>
            <a:endParaRPr kumimoji="0" lang="en-US" sz="19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9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a:t>
            </a:fld>
            <a:endParaRPr kumimoji="0" lang="en-US" sz="19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175311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Aft>
                <a:spcPts val="623"/>
              </a:spcAft>
            </a:pPr>
            <a:endParaRPr lang="en-US" b="1">
              <a:gradFill>
                <a:gsLst>
                  <a:gs pos="1250">
                    <a:srgbClr val="353535"/>
                  </a:gs>
                  <a:gs pos="100000">
                    <a:srgbClr val="353535"/>
                  </a:gs>
                </a:gsLst>
                <a:lin ang="5400000" scaled="0"/>
              </a:gradFill>
              <a:latin typeface="Segoe UI Light"/>
            </a:endParaRPr>
          </a:p>
        </p:txBody>
      </p:sp>
      <p:sp>
        <p:nvSpPr>
          <p:cNvPr id="4" name="Header Placeholder 3"/>
          <p:cNvSpPr>
            <a:spLocks noGrp="1"/>
          </p:cNvSpPr>
          <p:nvPr>
            <p:ph type="hdr" sz="quarter" idx="10"/>
          </p:nvPr>
        </p:nvSpPr>
        <p:spPr/>
        <p:txBody>
          <a:bodyPr/>
          <a:lstStyle/>
          <a:p>
            <a:pPr marL="0" marR="0" lvl="0" indent="0" algn="l" defTabSz="978121" rtl="0" eaLnBrk="1" fontAlgn="auto" latinLnBrk="0" hangingPunct="1">
              <a:lnSpc>
                <a:spcPct val="100000"/>
              </a:lnSpc>
              <a:spcBef>
                <a:spcPts val="0"/>
              </a:spcBef>
              <a:spcAft>
                <a:spcPts val="0"/>
              </a:spcAft>
              <a:buClrTx/>
              <a:buSzTx/>
              <a:buFontTx/>
              <a:buNone/>
              <a:tabLst/>
              <a:defRPr/>
            </a:pPr>
            <a:r>
              <a:rPr kumimoji="0" lang="en-US" sz="1900" b="0" i="0" u="none" strike="noStrike" kern="0" cap="none" spc="0" normalizeH="0" baseline="0" noProof="0">
                <a:ln>
                  <a:noFill/>
                </a:ln>
                <a:solidFill>
                  <a:sysClr val="windowText" lastClr="000000"/>
                </a:solidFill>
                <a:effectLst/>
                <a:uLnTx/>
                <a:uFillTx/>
                <a:latin typeface="Segoe UI" panose="020B0502040204020203" pitchFamily="34" charset="0"/>
                <a:ea typeface="+mn-ea"/>
                <a:cs typeface="+mn-cs"/>
              </a:rPr>
              <a:t>WPC 2015</a:t>
            </a:r>
          </a:p>
          <a:p>
            <a:pPr marL="0" marR="0" lvl="0" indent="0" algn="l" defTabSz="978121" rtl="0" eaLnBrk="1" fontAlgn="auto" latinLnBrk="0" hangingPunct="1">
              <a:lnSpc>
                <a:spcPct val="100000"/>
              </a:lnSpc>
              <a:spcBef>
                <a:spcPts val="0"/>
              </a:spcBef>
              <a:spcAft>
                <a:spcPts val="0"/>
              </a:spcAft>
              <a:buClrTx/>
              <a:buSzTx/>
              <a:buFontTx/>
              <a:buNone/>
              <a:tabLst/>
              <a:defRPr/>
            </a:pPr>
            <a:endParaRPr kumimoji="0" lang="en-US" sz="1900" b="0" i="0" u="none" strike="noStrike" kern="0" cap="none" spc="0" normalizeH="0" baseline="0" noProof="0">
              <a:ln>
                <a:noFill/>
              </a:ln>
              <a:solidFill>
                <a:sysClr val="windowText" lastClr="000000"/>
              </a:solidFill>
              <a:effectLst/>
              <a:uLnTx/>
              <a:uFillTx/>
              <a:latin typeface="Segoe UI" panose="020B0502040204020203" pitchFamily="34" charset="0"/>
              <a:ea typeface="+mn-ea"/>
              <a:cs typeface="+mn-cs"/>
            </a:endParaRPr>
          </a:p>
        </p:txBody>
      </p:sp>
      <p:sp>
        <p:nvSpPr>
          <p:cNvPr id="5" name="Footer Placeholder 4"/>
          <p:cNvSpPr>
            <a:spLocks noGrp="1"/>
          </p:cNvSpPr>
          <p:nvPr>
            <p:ph type="ftr" sz="quarter" idx="11"/>
          </p:nvPr>
        </p:nvSpPr>
        <p:spPr/>
        <p:txBody>
          <a:bodyPr/>
          <a:lstStyle/>
          <a:p>
            <a:pPr marL="0" marR="0" lvl="0" indent="0" algn="l" defTabSz="9777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anose="020B0502040204020203"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78121"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900" b="0" i="0" u="none" strike="noStrike" kern="0" cap="none" spc="0" normalizeH="0" baseline="0" noProof="0">
                <a:ln>
                  <a:noFill/>
                </a:ln>
                <a:solidFill>
                  <a:sysClr val="windowText" lastClr="000000"/>
                </a:solidFill>
                <a:effectLst/>
                <a:uLnTx/>
                <a:uFillTx/>
                <a:latin typeface="Segoe UI" panose="020B0502040204020203" pitchFamily="34" charset="0"/>
                <a:ea typeface="+mn-ea"/>
                <a:cs typeface="+mn-cs"/>
              </a:rPr>
              <a:pPr marL="0" marR="0" lvl="0" indent="0" algn="r" defTabSz="978121" rtl="0" eaLnBrk="1" fontAlgn="auto" latinLnBrk="0" hangingPunct="1">
                <a:lnSpc>
                  <a:spcPct val="100000"/>
                </a:lnSpc>
                <a:spcBef>
                  <a:spcPts val="0"/>
                </a:spcBef>
                <a:spcAft>
                  <a:spcPts val="0"/>
                </a:spcAft>
                <a:buClrTx/>
                <a:buSzTx/>
                <a:buFontTx/>
                <a:buNone/>
                <a:tabLst/>
                <a:defRPr/>
              </a:pPr>
              <a:t>6/8/2019 2:47 PM</a:t>
            </a:fld>
            <a:endParaRPr kumimoji="0" lang="en-US" sz="1900" b="0" i="0" u="none" strike="noStrike" kern="0" cap="none" spc="0" normalizeH="0" baseline="0" noProof="0">
              <a:ln>
                <a:noFill/>
              </a:ln>
              <a:solidFill>
                <a:sysClr val="windowText" lastClr="000000"/>
              </a:solidFill>
              <a:effectLst/>
              <a:uLnTx/>
              <a:uFillTx/>
              <a:latin typeface="Segoe UI" panose="020B0502040204020203"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78121"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900" b="0" i="0" u="none" strike="noStrike" kern="0" cap="none" spc="0" normalizeH="0" baseline="0" noProof="0">
                <a:ln>
                  <a:noFill/>
                </a:ln>
                <a:solidFill>
                  <a:sysClr val="windowText" lastClr="000000"/>
                </a:solidFill>
                <a:effectLst/>
                <a:uLnTx/>
                <a:uFillTx/>
                <a:latin typeface="Segoe UI" panose="020B0502040204020203" pitchFamily="34" charset="0"/>
                <a:ea typeface="+mn-ea"/>
                <a:cs typeface="+mn-cs"/>
              </a:rPr>
              <a:pPr marL="0" marR="0" lvl="0" indent="0" algn="r" defTabSz="978121" rtl="0" eaLnBrk="1" fontAlgn="auto" latinLnBrk="0" hangingPunct="1">
                <a:lnSpc>
                  <a:spcPct val="100000"/>
                </a:lnSpc>
                <a:spcBef>
                  <a:spcPts val="0"/>
                </a:spcBef>
                <a:spcAft>
                  <a:spcPts val="0"/>
                </a:spcAft>
                <a:buClrTx/>
                <a:buSzTx/>
                <a:buFontTx/>
                <a:buNone/>
                <a:tabLst/>
                <a:defRPr/>
              </a:pPr>
              <a:t>8</a:t>
            </a:fld>
            <a:endParaRPr kumimoji="0" lang="en-US" sz="1900" b="0" i="0" u="none" strike="noStrike" kern="0" cap="none" spc="0" normalizeH="0" baseline="0" noProof="0">
              <a:ln>
                <a:noFill/>
              </a:ln>
              <a:solidFill>
                <a:sysClr val="windowText" lastClr="000000"/>
              </a:solidFill>
              <a:effectLst/>
              <a:uLnTx/>
              <a:uFillTx/>
              <a:latin typeface="Segoe UI" panose="020B0502040204020203" pitchFamily="34" charset="0"/>
              <a:ea typeface="+mn-ea"/>
              <a:cs typeface="+mn-cs"/>
            </a:endParaRPr>
          </a:p>
        </p:txBody>
      </p:sp>
    </p:spTree>
    <p:extLst>
      <p:ext uri="{BB962C8B-B14F-4D97-AF65-F5344CB8AC3E}">
        <p14:creationId xmlns:p14="http://schemas.microsoft.com/office/powerpoint/2010/main" val="3491718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sz="1200" dirty="0"/>
          </a:p>
        </p:txBody>
      </p:sp>
      <p:sp>
        <p:nvSpPr>
          <p:cNvPr id="5" name="Footer Placeholder 4"/>
          <p:cNvSpPr>
            <a:spLocks noGrp="1"/>
          </p:cNvSpPr>
          <p:nvPr>
            <p:ph type="ftr" sz="quarter" idx="11"/>
          </p:nvPr>
        </p:nvSpPr>
        <p:spPr>
          <a:xfrm>
            <a:off x="145471" y="6605695"/>
            <a:ext cx="8229600" cy="160521"/>
          </a:xfrm>
        </p:spPr>
        <p:txBody>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Segoe UI"/>
                <a:ea typeface="+mn-ea"/>
                <a:cs typeface="+mn-cs"/>
              </a:rPr>
              <a:t>© Microsoft Corporation. All rights reserved. MICROSOFT MAKES NO WARRANTIES, EXPRESS, IMPLIED OR STATUTORY, AS TO THE INFORMATION IN THIS PRESENTATION.</a:t>
            </a:r>
          </a:p>
        </p:txBody>
      </p:sp>
      <p:sp>
        <p:nvSpPr>
          <p:cNvPr id="7" name="Slide Number Placeholder 6"/>
          <p:cNvSpPr>
            <a:spLocks noGrp="1"/>
          </p:cNvSpPr>
          <p:nvPr>
            <p:ph type="sldNum" sz="quarter" idx="13"/>
          </p:nvPr>
        </p:nvSpPr>
        <p:spPr/>
        <p:txBody>
          <a:bodyPr/>
          <a:lstStyle/>
          <a:p>
            <a:pPr marL="0" marR="0" lvl="0" indent="0" algn="r" defTabSz="93259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32597" rtl="0" eaLnBrk="1" fontAlgn="auto" latinLnBrk="0" hangingPunct="1">
                <a:lnSpc>
                  <a:spcPct val="100000"/>
                </a:lnSpc>
                <a:spcBef>
                  <a:spcPts val="0"/>
                </a:spcBef>
                <a:spcAft>
                  <a:spcPts val="0"/>
                </a:spcAft>
                <a:buClrTx/>
                <a:buSzTx/>
                <a:buFontTx/>
                <a:buNone/>
                <a:tabLst/>
                <a:defRPr/>
              </a:pPr>
              <a:t>12</a:t>
            </a:fld>
            <a:endParaRPr kumimoji="0" lang="en-US" sz="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1" name="Slide Image Placeholder 10">
            <a:extLst>
              <a:ext uri="{FF2B5EF4-FFF2-40B4-BE49-F238E27FC236}">
                <a16:creationId xmlns:a16="http://schemas.microsoft.com/office/drawing/2014/main" id="{4D32FE1B-4067-4617-BB83-B3A9645C021E}"/>
              </a:ext>
            </a:extLst>
          </p:cNvPr>
          <p:cNvSpPr>
            <a:spLocks noGrp="1" noRot="1" noChangeAspect="1"/>
          </p:cNvSpPr>
          <p:nvPr>
            <p:ph type="sldImg"/>
          </p:nvPr>
        </p:nvSpPr>
        <p:spPr>
          <a:xfrm>
            <a:off x="3309938" y="827088"/>
            <a:ext cx="3455987" cy="1944687"/>
          </a:xfrm>
        </p:spPr>
      </p:sp>
      <p:sp>
        <p:nvSpPr>
          <p:cNvPr id="12" name="TextBox 11">
            <a:extLst>
              <a:ext uri="{FF2B5EF4-FFF2-40B4-BE49-F238E27FC236}">
                <a16:creationId xmlns:a16="http://schemas.microsoft.com/office/drawing/2014/main" id="{44FC0CED-BD7E-479D-850F-05C3A4F074A7}"/>
              </a:ext>
            </a:extLst>
          </p:cNvPr>
          <p:cNvSpPr txBox="1"/>
          <p:nvPr/>
        </p:nvSpPr>
        <p:spPr>
          <a:xfrm>
            <a:off x="4572000" y="773399"/>
            <a:ext cx="4114800" cy="276999"/>
          </a:xfrm>
          <a:prstGeom prst="rect">
            <a:avLst/>
          </a:prstGeom>
          <a:noFill/>
        </p:spPr>
        <p:txBody>
          <a:bodyPr wrap="square" lIns="0" tIns="0" rIns="0" bIns="0" rtlCol="0" anchor="t">
            <a:spAutoFit/>
          </a:bodyPr>
          <a:lstStyle/>
          <a:p>
            <a:pPr marL="0" marR="0" lvl="0" indent="0" algn="l" defTabSz="932597"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100" normalizeH="0" baseline="0" noProof="0" dirty="0">
                <a:ln>
                  <a:noFill/>
                </a:ln>
                <a:solidFill>
                  <a:srgbClr val="0078D7"/>
                </a:solidFill>
                <a:effectLst/>
                <a:uLnTx/>
                <a:uFillTx/>
                <a:latin typeface="Segoe UI"/>
                <a:ea typeface="+mn-ea"/>
                <a:cs typeface="+mn-cs"/>
              </a:rPr>
              <a:t>“Insert text here”</a:t>
            </a:r>
          </a:p>
        </p:txBody>
      </p:sp>
      <p:sp>
        <p:nvSpPr>
          <p:cNvPr id="13" name="TextBox 12">
            <a:extLst>
              <a:ext uri="{FF2B5EF4-FFF2-40B4-BE49-F238E27FC236}">
                <a16:creationId xmlns:a16="http://schemas.microsoft.com/office/drawing/2014/main" id="{43D151DF-72AA-4F2A-8681-7A16C47C8325}"/>
              </a:ext>
            </a:extLst>
          </p:cNvPr>
          <p:cNvSpPr txBox="1"/>
          <p:nvPr/>
        </p:nvSpPr>
        <p:spPr>
          <a:xfrm>
            <a:off x="6141719" y="2462904"/>
            <a:ext cx="2854691" cy="4051005"/>
          </a:xfrm>
          <a:prstGeom prst="rect">
            <a:avLst/>
          </a:prstGeom>
          <a:solidFill>
            <a:schemeClr val="bg1">
              <a:lumMod val="95000"/>
            </a:schemeClr>
          </a:solidFill>
        </p:spPr>
        <p:txBody>
          <a:bodyPr wrap="square" rtlCol="0">
            <a:noAutofit/>
          </a:bodyPr>
          <a:lstStyle/>
          <a:p>
            <a:pPr marL="0" marR="0" lvl="0" indent="0" algn="l" defTabSz="932597" rtl="0" eaLnBrk="1" fontAlgn="auto" latinLnBrk="0" hangingPunct="1">
              <a:lnSpc>
                <a:spcPct val="100000"/>
              </a:lnSpc>
              <a:spcBef>
                <a:spcPts val="0"/>
              </a:spcBef>
              <a:spcAft>
                <a:spcPts val="1200"/>
              </a:spcAft>
              <a:buClrTx/>
              <a:buSzTx/>
              <a:buFontTx/>
              <a:buNone/>
              <a:tabLst/>
              <a:defRPr/>
            </a:pPr>
            <a:r>
              <a:rPr kumimoji="0" lang="en-US" sz="1600" b="0" i="0" u="none" strike="noStrike" kern="1200" cap="none" spc="-50" normalizeH="0" baseline="0" noProof="0" dirty="0">
                <a:ln>
                  <a:noFill/>
                </a:ln>
                <a:solidFill>
                  <a:srgbClr val="000000"/>
                </a:solidFill>
                <a:effectLst/>
                <a:uLnTx/>
                <a:uFillTx/>
                <a:latin typeface="Segoe UI Semibold"/>
                <a:ea typeface="+mn-ea"/>
                <a:cs typeface="+mn-cs"/>
              </a:rPr>
              <a:t>Key points to land</a:t>
            </a:r>
          </a:p>
          <a:p>
            <a:pPr marL="342900" marR="0" lvl="0" indent="-342900" algn="l" defTabSz="932597" rtl="0" eaLnBrk="1" fontAlgn="auto" latinLnBrk="0" hangingPunct="1">
              <a:lnSpc>
                <a:spcPct val="100000"/>
              </a:lnSpc>
              <a:spcBef>
                <a:spcPts val="0"/>
              </a:spcBef>
              <a:spcAft>
                <a:spcPts val="1200"/>
              </a:spcAft>
              <a:buClrTx/>
              <a:buSzTx/>
              <a:buFont typeface="Arial" panose="020B0604020202020204" pitchFamily="34" charset="0"/>
              <a:buChar char="•"/>
              <a:tabLst/>
              <a:defRPr/>
            </a:pP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10478826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CEEC488-DFA6-44D4-AFB0-C242488D84E3}" type="slidenum">
              <a:rPr lang="en-US" smtClean="0"/>
              <a:t>18</a:t>
            </a:fld>
            <a:endParaRPr lang="en-US"/>
          </a:p>
        </p:txBody>
      </p:sp>
    </p:spTree>
    <p:extLst>
      <p:ext uri="{BB962C8B-B14F-4D97-AF65-F5344CB8AC3E}">
        <p14:creationId xmlns:p14="http://schemas.microsoft.com/office/powerpoint/2010/main" val="27516891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pPr marL="0" indent="0">
              <a:buNone/>
            </a:pPr>
            <a:r>
              <a:rPr lang="en-US"/>
              <a:t>Note: Power apps admin is admin.powerapps.com and is where you would create environments you can get there from admin.powerplatform.microsoft.com</a:t>
            </a:r>
          </a:p>
          <a:p>
            <a:pPr marL="0" indent="0">
              <a:buNone/>
            </a:pPr>
            <a:endParaRPr lang="en-US"/>
          </a:p>
          <a:p>
            <a:pPr marL="0" indent="0">
              <a:buNone/>
            </a:pPr>
            <a:r>
              <a:rPr lang="en-US"/>
              <a:t>If CSP they'd need to go to partner.microsoft.com/dashboard to manage their clients' licenses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EEC488-DFA6-44D4-AFB0-C242488D84E3}" type="slidenum">
              <a:rPr kumimoji="0" lang="en-US" sz="1200" b="0" i="0" u="none" strike="noStrike" kern="1200" cap="none" spc="0" normalizeH="0" baseline="0" noProof="0" smtClean="0">
                <a:ln>
                  <a:noFill/>
                </a:ln>
                <a:solidFill>
                  <a:prstClr val="black"/>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10052504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sz="1200">
                <a:solidFill>
                  <a:schemeClr val="tx1"/>
                </a:solidFill>
              </a:rPr>
              <a:t>Every tenant has a default environment, created automatically. </a:t>
            </a:r>
          </a:p>
          <a:p>
            <a:endParaRPr lang="en-US" sz="1200">
              <a:solidFill>
                <a:schemeClr val="tx1"/>
              </a:solidFill>
            </a:endParaRPr>
          </a:p>
          <a:p>
            <a:r>
              <a:rPr lang="en-US" sz="1200">
                <a:solidFill>
                  <a:schemeClr val="tx1"/>
                </a:solidFill>
              </a:rPr>
              <a:t>The geo is important because…</a:t>
            </a:r>
          </a:p>
        </p:txBody>
      </p:sp>
      <p:sp>
        <p:nvSpPr>
          <p:cNvPr id="4" name="Slide Number Placeholder 3"/>
          <p:cNvSpPr>
            <a:spLocks noGrp="1"/>
          </p:cNvSpPr>
          <p:nvPr>
            <p:ph type="sldNum" sz="quarter" idx="5"/>
          </p:nvPr>
        </p:nvSpPr>
        <p:spPr/>
        <p:txBody>
          <a:bodyPr/>
          <a:lstStyle/>
          <a:p>
            <a:fld id="{8CEEC488-DFA6-44D4-AFB0-C242488D84E3}" type="slidenum">
              <a:rPr lang="en-US" smtClean="0"/>
              <a:t>27</a:t>
            </a:fld>
            <a:endParaRPr lang="en-US"/>
          </a:p>
        </p:txBody>
      </p:sp>
    </p:spTree>
    <p:extLst>
      <p:ext uri="{BB962C8B-B14F-4D97-AF65-F5344CB8AC3E}">
        <p14:creationId xmlns:p14="http://schemas.microsoft.com/office/powerpoint/2010/main" val="13214142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7.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7.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jpeg"/><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jpg"/><Relationship Id="rId1" Type="http://schemas.openxmlformats.org/officeDocument/2006/relationships/slideMaster" Target="../slideMasters/slideMaster5.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jpg"/><Relationship Id="rId1" Type="http://schemas.openxmlformats.org/officeDocument/2006/relationships/slideMaster" Target="../slideMasters/slideMaster5.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5.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jpg"/><Relationship Id="rId1" Type="http://schemas.openxmlformats.org/officeDocument/2006/relationships/slideMaster" Target="../slideMasters/slideMaster5.xml"/><Relationship Id="rId4" Type="http://schemas.openxmlformats.org/officeDocument/2006/relationships/image" Target="../media/image13.jp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Master" Target="../slideMasters/slideMaster6.xml"/><Relationship Id="rId4" Type="http://schemas.openxmlformats.org/officeDocument/2006/relationships/image" Target="../media/image19.emf"/></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emf"/><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7.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7.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66808" y="171451"/>
            <a:ext cx="8472313" cy="609398"/>
          </a:xfrm>
        </p:spPr>
        <p:txBody>
          <a:bodyPr/>
          <a:lstStyle>
            <a:lvl1pPr>
              <a:defRPr/>
            </a:lvl1pPr>
          </a:lstStyle>
          <a:p>
            <a:r>
              <a:rPr lang="en-US"/>
              <a:t>Click to edit Master title style</a:t>
            </a:r>
          </a:p>
        </p:txBody>
      </p:sp>
      <p:sp>
        <p:nvSpPr>
          <p:cNvPr id="3" name="Content Placeholder 2"/>
          <p:cNvSpPr>
            <a:spLocks noGrp="1"/>
          </p:cNvSpPr>
          <p:nvPr>
            <p:ph idx="1"/>
          </p:nvPr>
        </p:nvSpPr>
        <p:spPr>
          <a:xfrm>
            <a:off x="366808" y="1083564"/>
            <a:ext cx="8472313" cy="2143664"/>
          </a:xfrm>
        </p:spPr>
        <p:txBody>
          <a:bodyPr/>
          <a:lstStyle>
            <a:lvl1pPr>
              <a:lnSpc>
                <a:spcPct val="100000"/>
              </a:lnSpc>
              <a:spcBef>
                <a:spcPts val="1200"/>
              </a:spcBef>
              <a:buClrTx/>
              <a:defRPr/>
            </a:lvl1pPr>
            <a:lvl2pPr marL="1146175" indent="-393700" defTabSz="1250950">
              <a:lnSpc>
                <a:spcPct val="100000"/>
              </a:lnSpc>
              <a:spcBef>
                <a:spcPts val="300"/>
              </a:spcBef>
              <a:buClrTx/>
              <a:defRPr/>
            </a:lvl2pPr>
            <a:lvl3pPr marL="1662113" indent="-344488">
              <a:lnSpc>
                <a:spcPct val="100000"/>
              </a:lnSpc>
              <a:buClrTx/>
              <a:defRPr/>
            </a:lvl3pPr>
            <a:lvl4pPr marL="2119313" indent="-344488">
              <a:lnSpc>
                <a:spcPct val="100000"/>
              </a:lnSpc>
              <a:buClrTx/>
              <a:defRPr/>
            </a:lvl4pPr>
            <a:lvl5pPr marL="2574925" indent="-334963">
              <a:lnSpc>
                <a:spcPct val="100000"/>
              </a:lnSpc>
              <a:buClrTx/>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08928480"/>
      </p:ext>
    </p:extLst>
  </p:cSld>
  <p:clrMapOvr>
    <a:masterClrMapping/>
  </p:clrMapOvr>
  <p:transition spd="slow">
    <p:push/>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366809" y="171452"/>
            <a:ext cx="8472312" cy="498598"/>
          </a:xfrm>
        </p:spPr>
        <p:txBody>
          <a:bodyPr/>
          <a:lstStyle>
            <a:lvl1pPr>
              <a:defRPr sz="3600"/>
            </a:lvl1pPr>
          </a:lstStyle>
          <a:p>
            <a:r>
              <a:rPr lang="en-US"/>
              <a:t>Click to edit Master title style</a:t>
            </a:r>
          </a:p>
        </p:txBody>
      </p:sp>
      <p:sp>
        <p:nvSpPr>
          <p:cNvPr id="6" name="Text Placeholder 5"/>
          <p:cNvSpPr>
            <a:spLocks noGrp="1"/>
          </p:cNvSpPr>
          <p:nvPr>
            <p:ph type="body" sz="quarter" idx="10"/>
          </p:nvPr>
        </p:nvSpPr>
        <p:spPr>
          <a:xfrm>
            <a:off x="201931" y="891884"/>
            <a:ext cx="8740142" cy="1739515"/>
          </a:xfrm>
        </p:spPr>
        <p:txBody>
          <a:bodyPr/>
          <a:lstStyle>
            <a:lvl1pPr marL="0" indent="0">
              <a:buNone/>
              <a:defRPr sz="2940">
                <a:gradFill>
                  <a:gsLst>
                    <a:gs pos="1250">
                      <a:schemeClr val="tx2"/>
                    </a:gs>
                    <a:gs pos="99000">
                      <a:schemeClr val="tx2"/>
                    </a:gs>
                  </a:gsLst>
                  <a:lin ang="5400000" scaled="0"/>
                </a:gradFill>
              </a:defRPr>
            </a:lvl1pPr>
            <a:lvl2pPr marL="0" indent="0">
              <a:buFontTx/>
              <a:buNone/>
              <a:defRPr sz="1471"/>
            </a:lvl2pPr>
            <a:lvl3pPr marL="168041" indent="0">
              <a:buNone/>
              <a:defRPr/>
            </a:lvl3pPr>
            <a:lvl4pPr marL="336080" indent="0">
              <a:buNone/>
              <a:defRPr/>
            </a:lvl4pPr>
            <a:lvl5pPr marL="50412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71524383"/>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2_DFL Background">
    <p:bg>
      <p:bgPr>
        <a:blipFill dpi="0" rotWithShape="1">
          <a:blip r:embed="rId2">
            <a:lum/>
          </a:blip>
          <a:srcRect/>
          <a:stretch>
            <a:fillRect b="-7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D90775-5474-4AAB-9E87-B7ABB5E981C0}"/>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9755599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1_DFL Backgroun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D90775-5474-4AAB-9E87-B7ABB5E981C0}"/>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4773648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150" y="1519238"/>
            <a:ext cx="3121486" cy="830997"/>
          </a:xfrm>
        </p:spPr>
        <p:txBody>
          <a:bodyPr wrap="square" rIns="0" anchor="b">
            <a:spAutoFit/>
          </a:bodyPr>
          <a:lstStyle>
            <a:lvl1pPr>
              <a:lnSpc>
                <a:spcPct val="100000"/>
              </a:lnSpc>
              <a:defRPr sz="2700" b="0" spc="-37" baseline="0">
                <a:gradFill>
                  <a:gsLst>
                    <a:gs pos="1250">
                      <a:schemeClr val="tx1"/>
                    </a:gs>
                    <a:gs pos="100000">
                      <a:schemeClr val="tx1"/>
                    </a:gs>
                  </a:gsLst>
                  <a:lin ang="5400000" scaled="0"/>
                </a:gradFill>
                <a:latin typeface="+mj-lt"/>
                <a:cs typeface="Segoe UI" panose="020B0502040204020203" pitchFamily="34" charset="0"/>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438150" y="2651656"/>
            <a:ext cx="3121819" cy="253916"/>
          </a:xfrm>
        </p:spPr>
        <p:txBody>
          <a:bodyPr/>
          <a:lstStyle>
            <a:lvl1pPr marL="0" indent="0">
              <a:buNone/>
              <a:defRPr sz="1650">
                <a:latin typeface="+mn-lt"/>
              </a:defRPr>
            </a:lvl1pPr>
            <a:lvl2pPr marL="171450" indent="0">
              <a:buNone/>
              <a:defRPr/>
            </a:lvl2pPr>
            <a:lvl3pPr marL="342900" indent="0">
              <a:buNone/>
              <a:defRPr/>
            </a:lvl3pPr>
            <a:lvl4pPr marL="496491" indent="0">
              <a:buNone/>
              <a:defRPr/>
            </a:lvl4pPr>
            <a:lvl5pPr marL="641747"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4000500" y="0"/>
            <a:ext cx="5143500" cy="5143500"/>
          </a:xfrm>
          <a:blipFill>
            <a:blip r:embed="rId2">
              <a:extLst>
                <a:ext uri="{28A0092B-C50C-407E-A947-70E740481C1C}">
                  <a14:useLocalDpi xmlns:a14="http://schemas.microsoft.com/office/drawing/2010/main" val="0"/>
                </a:ext>
              </a:extLst>
            </a:blip>
            <a:stretch>
              <a:fillRect/>
            </a:stretch>
          </a:blipFill>
        </p:spPr>
        <p:txBody>
          <a:bodyPr lIns="0" tIns="2011680" rIns="0" anchor="t" anchorCtr="0">
            <a:noAutofit/>
          </a:bodyPr>
          <a:lstStyle>
            <a:lvl1pPr marL="0" indent="0" algn="ctr">
              <a:lnSpc>
                <a:spcPct val="100000"/>
              </a:lnSpc>
              <a:buNone/>
              <a:defRPr sz="12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81321412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Custom Layout">
    <p:bg>
      <p:bgRef idx="1001">
        <a:schemeClr val="bg2"/>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B2B4E1E-FE98-4E35-A1EB-CCD523AFC3EC}"/>
              </a:ext>
            </a:extLst>
          </p:cNvPr>
          <p:cNvSpPr>
            <a:spLocks noGrp="1" noChangeAspect="1"/>
          </p:cNvSpPr>
          <p:nvPr>
            <p:ph type="pic" sz="quarter" idx="10"/>
          </p:nvPr>
        </p:nvSpPr>
        <p:spPr>
          <a:xfrm>
            <a:off x="-3402" y="0"/>
            <a:ext cx="1145286" cy="862415"/>
          </a:xfrm>
        </p:spPr>
        <p:txBody>
          <a:bodyPr>
            <a:noAutofit/>
          </a:bodyPr>
          <a:lstStyle>
            <a:lvl1pPr algn="ctr">
              <a:defRPr sz="1350"/>
            </a:lvl1pPr>
          </a:lstStyle>
          <a:p>
            <a:endParaRPr lang="en-US"/>
          </a:p>
        </p:txBody>
      </p:sp>
      <p:sp>
        <p:nvSpPr>
          <p:cNvPr id="4" name="Picture Placeholder 2">
            <a:extLst>
              <a:ext uri="{FF2B5EF4-FFF2-40B4-BE49-F238E27FC236}">
                <a16:creationId xmlns:a16="http://schemas.microsoft.com/office/drawing/2014/main" id="{4FAFD435-1DF8-4E13-8137-B69B5364CB89}"/>
              </a:ext>
            </a:extLst>
          </p:cNvPr>
          <p:cNvSpPr>
            <a:spLocks noGrp="1" noChangeAspect="1"/>
          </p:cNvSpPr>
          <p:nvPr>
            <p:ph type="pic" sz="quarter" idx="11"/>
          </p:nvPr>
        </p:nvSpPr>
        <p:spPr>
          <a:xfrm>
            <a:off x="1140107" y="0"/>
            <a:ext cx="1145286" cy="862415"/>
          </a:xfrm>
        </p:spPr>
        <p:txBody>
          <a:bodyPr>
            <a:noAutofit/>
          </a:bodyPr>
          <a:lstStyle>
            <a:lvl1pPr algn="ctr">
              <a:defRPr sz="1350"/>
            </a:lvl1pPr>
          </a:lstStyle>
          <a:p>
            <a:endParaRPr lang="en-US"/>
          </a:p>
        </p:txBody>
      </p:sp>
      <p:sp>
        <p:nvSpPr>
          <p:cNvPr id="5" name="Picture Placeholder 2">
            <a:extLst>
              <a:ext uri="{FF2B5EF4-FFF2-40B4-BE49-F238E27FC236}">
                <a16:creationId xmlns:a16="http://schemas.microsoft.com/office/drawing/2014/main" id="{A22B67E6-C7AF-4929-ACD0-B314B2598D48}"/>
              </a:ext>
            </a:extLst>
          </p:cNvPr>
          <p:cNvSpPr>
            <a:spLocks noGrp="1" noChangeAspect="1"/>
          </p:cNvSpPr>
          <p:nvPr>
            <p:ph type="pic" sz="quarter" idx="12"/>
          </p:nvPr>
        </p:nvSpPr>
        <p:spPr>
          <a:xfrm>
            <a:off x="2283615" y="0"/>
            <a:ext cx="1145286" cy="862415"/>
          </a:xfrm>
        </p:spPr>
        <p:txBody>
          <a:bodyPr>
            <a:noAutofit/>
          </a:bodyPr>
          <a:lstStyle>
            <a:lvl1pPr algn="ctr">
              <a:defRPr sz="1350"/>
            </a:lvl1pPr>
          </a:lstStyle>
          <a:p>
            <a:endParaRPr lang="en-US"/>
          </a:p>
        </p:txBody>
      </p:sp>
      <p:sp>
        <p:nvSpPr>
          <p:cNvPr id="6" name="Picture Placeholder 2">
            <a:extLst>
              <a:ext uri="{FF2B5EF4-FFF2-40B4-BE49-F238E27FC236}">
                <a16:creationId xmlns:a16="http://schemas.microsoft.com/office/drawing/2014/main" id="{66E9BB7F-84D4-497C-8FC4-6F0CFA80DEB7}"/>
              </a:ext>
            </a:extLst>
          </p:cNvPr>
          <p:cNvSpPr>
            <a:spLocks noGrp="1" noChangeAspect="1"/>
          </p:cNvSpPr>
          <p:nvPr>
            <p:ph type="pic" sz="quarter" idx="13"/>
          </p:nvPr>
        </p:nvSpPr>
        <p:spPr>
          <a:xfrm>
            <a:off x="3427124" y="0"/>
            <a:ext cx="1145286" cy="862415"/>
          </a:xfrm>
        </p:spPr>
        <p:txBody>
          <a:bodyPr>
            <a:noAutofit/>
          </a:bodyPr>
          <a:lstStyle>
            <a:lvl1pPr algn="ctr">
              <a:defRPr sz="1350"/>
            </a:lvl1pPr>
          </a:lstStyle>
          <a:p>
            <a:endParaRPr lang="en-US"/>
          </a:p>
        </p:txBody>
      </p:sp>
      <p:sp>
        <p:nvSpPr>
          <p:cNvPr id="7" name="Picture Placeholder 2">
            <a:extLst>
              <a:ext uri="{FF2B5EF4-FFF2-40B4-BE49-F238E27FC236}">
                <a16:creationId xmlns:a16="http://schemas.microsoft.com/office/drawing/2014/main" id="{61F75CF6-B90A-4B80-A1E1-ED1ECB10F2A6}"/>
              </a:ext>
            </a:extLst>
          </p:cNvPr>
          <p:cNvSpPr>
            <a:spLocks noGrp="1" noChangeAspect="1"/>
          </p:cNvSpPr>
          <p:nvPr>
            <p:ph type="pic" sz="quarter" idx="14"/>
          </p:nvPr>
        </p:nvSpPr>
        <p:spPr>
          <a:xfrm>
            <a:off x="4570632" y="0"/>
            <a:ext cx="1145286" cy="862415"/>
          </a:xfrm>
        </p:spPr>
        <p:txBody>
          <a:bodyPr>
            <a:noAutofit/>
          </a:bodyPr>
          <a:lstStyle>
            <a:lvl1pPr algn="ctr">
              <a:defRPr sz="1350"/>
            </a:lvl1pPr>
          </a:lstStyle>
          <a:p>
            <a:endParaRPr lang="en-US"/>
          </a:p>
        </p:txBody>
      </p:sp>
      <p:sp>
        <p:nvSpPr>
          <p:cNvPr id="8" name="Picture Placeholder 2">
            <a:extLst>
              <a:ext uri="{FF2B5EF4-FFF2-40B4-BE49-F238E27FC236}">
                <a16:creationId xmlns:a16="http://schemas.microsoft.com/office/drawing/2014/main" id="{57E801F1-FE93-42C9-B2D1-072946EA4743}"/>
              </a:ext>
            </a:extLst>
          </p:cNvPr>
          <p:cNvSpPr>
            <a:spLocks noGrp="1" noChangeAspect="1"/>
          </p:cNvSpPr>
          <p:nvPr>
            <p:ph type="pic" sz="quarter" idx="15"/>
          </p:nvPr>
        </p:nvSpPr>
        <p:spPr>
          <a:xfrm>
            <a:off x="5714141" y="0"/>
            <a:ext cx="1145286" cy="862415"/>
          </a:xfrm>
        </p:spPr>
        <p:txBody>
          <a:bodyPr>
            <a:noAutofit/>
          </a:bodyPr>
          <a:lstStyle>
            <a:lvl1pPr algn="ctr">
              <a:defRPr sz="1350"/>
            </a:lvl1pPr>
          </a:lstStyle>
          <a:p>
            <a:endParaRPr lang="en-US"/>
          </a:p>
        </p:txBody>
      </p:sp>
      <p:sp>
        <p:nvSpPr>
          <p:cNvPr id="9" name="Picture Placeholder 2">
            <a:extLst>
              <a:ext uri="{FF2B5EF4-FFF2-40B4-BE49-F238E27FC236}">
                <a16:creationId xmlns:a16="http://schemas.microsoft.com/office/drawing/2014/main" id="{73C023B8-1ADC-4AEE-A819-E8D3EE135E9C}"/>
              </a:ext>
            </a:extLst>
          </p:cNvPr>
          <p:cNvSpPr>
            <a:spLocks noGrp="1" noChangeAspect="1"/>
          </p:cNvSpPr>
          <p:nvPr>
            <p:ph type="pic" sz="quarter" idx="16"/>
          </p:nvPr>
        </p:nvSpPr>
        <p:spPr>
          <a:xfrm>
            <a:off x="6857649" y="0"/>
            <a:ext cx="1145286" cy="862415"/>
          </a:xfrm>
        </p:spPr>
        <p:txBody>
          <a:bodyPr>
            <a:noAutofit/>
          </a:bodyPr>
          <a:lstStyle>
            <a:lvl1pPr algn="ctr">
              <a:defRPr sz="1350"/>
            </a:lvl1pPr>
          </a:lstStyle>
          <a:p>
            <a:endParaRPr lang="en-US"/>
          </a:p>
        </p:txBody>
      </p:sp>
      <p:sp>
        <p:nvSpPr>
          <p:cNvPr id="10" name="Picture Placeholder 2">
            <a:extLst>
              <a:ext uri="{FF2B5EF4-FFF2-40B4-BE49-F238E27FC236}">
                <a16:creationId xmlns:a16="http://schemas.microsoft.com/office/drawing/2014/main" id="{577F1034-D8CC-4C71-A46F-0682CA710F60}"/>
              </a:ext>
            </a:extLst>
          </p:cNvPr>
          <p:cNvSpPr>
            <a:spLocks noGrp="1" noChangeAspect="1"/>
          </p:cNvSpPr>
          <p:nvPr>
            <p:ph type="pic" sz="quarter" idx="17"/>
          </p:nvPr>
        </p:nvSpPr>
        <p:spPr>
          <a:xfrm>
            <a:off x="8001156" y="0"/>
            <a:ext cx="1145286" cy="862415"/>
          </a:xfrm>
        </p:spPr>
        <p:txBody>
          <a:bodyPr>
            <a:noAutofit/>
          </a:bodyPr>
          <a:lstStyle>
            <a:lvl1pPr algn="ctr">
              <a:defRPr sz="1350"/>
            </a:lvl1pPr>
          </a:lstStyle>
          <a:p>
            <a:endParaRPr lang="en-US"/>
          </a:p>
        </p:txBody>
      </p:sp>
      <p:sp>
        <p:nvSpPr>
          <p:cNvPr id="11" name="Picture Placeholder 2">
            <a:extLst>
              <a:ext uri="{FF2B5EF4-FFF2-40B4-BE49-F238E27FC236}">
                <a16:creationId xmlns:a16="http://schemas.microsoft.com/office/drawing/2014/main" id="{7179201C-1433-4D45-A29B-2EE8BA2E6592}"/>
              </a:ext>
            </a:extLst>
          </p:cNvPr>
          <p:cNvSpPr>
            <a:spLocks noGrp="1" noChangeAspect="1"/>
          </p:cNvSpPr>
          <p:nvPr>
            <p:ph type="pic" sz="quarter" idx="18"/>
          </p:nvPr>
        </p:nvSpPr>
        <p:spPr>
          <a:xfrm>
            <a:off x="-3402" y="855035"/>
            <a:ext cx="1145286" cy="862415"/>
          </a:xfrm>
        </p:spPr>
        <p:txBody>
          <a:bodyPr>
            <a:noAutofit/>
          </a:bodyPr>
          <a:lstStyle>
            <a:lvl1pPr algn="ctr">
              <a:defRPr sz="1350"/>
            </a:lvl1pPr>
          </a:lstStyle>
          <a:p>
            <a:endParaRPr lang="en-US"/>
          </a:p>
        </p:txBody>
      </p:sp>
      <p:sp>
        <p:nvSpPr>
          <p:cNvPr id="12" name="Picture Placeholder 2">
            <a:extLst>
              <a:ext uri="{FF2B5EF4-FFF2-40B4-BE49-F238E27FC236}">
                <a16:creationId xmlns:a16="http://schemas.microsoft.com/office/drawing/2014/main" id="{896FB6D1-9C1B-4064-89EF-0FA278FAFB5D}"/>
              </a:ext>
            </a:extLst>
          </p:cNvPr>
          <p:cNvSpPr>
            <a:spLocks noGrp="1" noChangeAspect="1"/>
          </p:cNvSpPr>
          <p:nvPr>
            <p:ph type="pic" sz="quarter" idx="19"/>
          </p:nvPr>
        </p:nvSpPr>
        <p:spPr>
          <a:xfrm>
            <a:off x="1140107" y="855035"/>
            <a:ext cx="1145286" cy="862415"/>
          </a:xfrm>
        </p:spPr>
        <p:txBody>
          <a:bodyPr>
            <a:noAutofit/>
          </a:bodyPr>
          <a:lstStyle>
            <a:lvl1pPr algn="ctr">
              <a:defRPr sz="1350"/>
            </a:lvl1pPr>
          </a:lstStyle>
          <a:p>
            <a:endParaRPr lang="en-US"/>
          </a:p>
        </p:txBody>
      </p:sp>
      <p:sp>
        <p:nvSpPr>
          <p:cNvPr id="13" name="Picture Placeholder 2">
            <a:extLst>
              <a:ext uri="{FF2B5EF4-FFF2-40B4-BE49-F238E27FC236}">
                <a16:creationId xmlns:a16="http://schemas.microsoft.com/office/drawing/2014/main" id="{FF4E5BA1-58E4-41FC-A895-CB8F0A8A1B5C}"/>
              </a:ext>
            </a:extLst>
          </p:cNvPr>
          <p:cNvSpPr>
            <a:spLocks noGrp="1" noChangeAspect="1"/>
          </p:cNvSpPr>
          <p:nvPr>
            <p:ph type="pic" sz="quarter" idx="20"/>
          </p:nvPr>
        </p:nvSpPr>
        <p:spPr>
          <a:xfrm>
            <a:off x="2283615" y="855035"/>
            <a:ext cx="1145286" cy="862415"/>
          </a:xfrm>
        </p:spPr>
        <p:txBody>
          <a:bodyPr>
            <a:noAutofit/>
          </a:bodyPr>
          <a:lstStyle>
            <a:lvl1pPr algn="ctr">
              <a:defRPr sz="1350"/>
            </a:lvl1pPr>
          </a:lstStyle>
          <a:p>
            <a:endParaRPr lang="en-US"/>
          </a:p>
        </p:txBody>
      </p:sp>
      <p:sp>
        <p:nvSpPr>
          <p:cNvPr id="14" name="Picture Placeholder 2">
            <a:extLst>
              <a:ext uri="{FF2B5EF4-FFF2-40B4-BE49-F238E27FC236}">
                <a16:creationId xmlns:a16="http://schemas.microsoft.com/office/drawing/2014/main" id="{55ABA120-2EA5-46B4-8CEC-77CAC62B9FF1}"/>
              </a:ext>
            </a:extLst>
          </p:cNvPr>
          <p:cNvSpPr>
            <a:spLocks noGrp="1" noChangeAspect="1"/>
          </p:cNvSpPr>
          <p:nvPr>
            <p:ph type="pic" sz="quarter" idx="21"/>
          </p:nvPr>
        </p:nvSpPr>
        <p:spPr>
          <a:xfrm>
            <a:off x="3427124" y="855035"/>
            <a:ext cx="1145286" cy="862415"/>
          </a:xfrm>
        </p:spPr>
        <p:txBody>
          <a:bodyPr>
            <a:noAutofit/>
          </a:bodyPr>
          <a:lstStyle>
            <a:lvl1pPr algn="ctr">
              <a:defRPr sz="1350"/>
            </a:lvl1pPr>
          </a:lstStyle>
          <a:p>
            <a:endParaRPr lang="en-US"/>
          </a:p>
        </p:txBody>
      </p:sp>
      <p:sp>
        <p:nvSpPr>
          <p:cNvPr id="15" name="Picture Placeholder 2">
            <a:extLst>
              <a:ext uri="{FF2B5EF4-FFF2-40B4-BE49-F238E27FC236}">
                <a16:creationId xmlns:a16="http://schemas.microsoft.com/office/drawing/2014/main" id="{FB99813F-A93E-49B4-8615-B620A24D7C99}"/>
              </a:ext>
            </a:extLst>
          </p:cNvPr>
          <p:cNvSpPr>
            <a:spLocks noGrp="1" noChangeAspect="1"/>
          </p:cNvSpPr>
          <p:nvPr>
            <p:ph type="pic" sz="quarter" idx="22"/>
          </p:nvPr>
        </p:nvSpPr>
        <p:spPr>
          <a:xfrm>
            <a:off x="4570632" y="855035"/>
            <a:ext cx="1145286" cy="862415"/>
          </a:xfrm>
        </p:spPr>
        <p:txBody>
          <a:bodyPr>
            <a:noAutofit/>
          </a:bodyPr>
          <a:lstStyle>
            <a:lvl1pPr algn="ctr">
              <a:defRPr sz="1350"/>
            </a:lvl1pPr>
          </a:lstStyle>
          <a:p>
            <a:endParaRPr lang="en-US"/>
          </a:p>
        </p:txBody>
      </p:sp>
      <p:sp>
        <p:nvSpPr>
          <p:cNvPr id="16" name="Picture Placeholder 2">
            <a:extLst>
              <a:ext uri="{FF2B5EF4-FFF2-40B4-BE49-F238E27FC236}">
                <a16:creationId xmlns:a16="http://schemas.microsoft.com/office/drawing/2014/main" id="{60252E77-EC04-4E05-9122-621334BF7D3D}"/>
              </a:ext>
            </a:extLst>
          </p:cNvPr>
          <p:cNvSpPr>
            <a:spLocks noGrp="1" noChangeAspect="1"/>
          </p:cNvSpPr>
          <p:nvPr>
            <p:ph type="pic" sz="quarter" idx="23"/>
          </p:nvPr>
        </p:nvSpPr>
        <p:spPr>
          <a:xfrm>
            <a:off x="5714141" y="855035"/>
            <a:ext cx="1145286" cy="862415"/>
          </a:xfrm>
        </p:spPr>
        <p:txBody>
          <a:bodyPr>
            <a:noAutofit/>
          </a:bodyPr>
          <a:lstStyle>
            <a:lvl1pPr algn="ctr">
              <a:defRPr sz="1350"/>
            </a:lvl1pPr>
          </a:lstStyle>
          <a:p>
            <a:endParaRPr lang="en-US"/>
          </a:p>
        </p:txBody>
      </p:sp>
      <p:sp>
        <p:nvSpPr>
          <p:cNvPr id="17" name="Picture Placeholder 2">
            <a:extLst>
              <a:ext uri="{FF2B5EF4-FFF2-40B4-BE49-F238E27FC236}">
                <a16:creationId xmlns:a16="http://schemas.microsoft.com/office/drawing/2014/main" id="{B6ED1B27-E71B-4980-BC73-5408037E930A}"/>
              </a:ext>
            </a:extLst>
          </p:cNvPr>
          <p:cNvSpPr>
            <a:spLocks noGrp="1" noChangeAspect="1"/>
          </p:cNvSpPr>
          <p:nvPr>
            <p:ph type="pic" sz="quarter" idx="24"/>
          </p:nvPr>
        </p:nvSpPr>
        <p:spPr>
          <a:xfrm>
            <a:off x="6857649" y="855035"/>
            <a:ext cx="1145286" cy="862415"/>
          </a:xfrm>
        </p:spPr>
        <p:txBody>
          <a:bodyPr>
            <a:noAutofit/>
          </a:bodyPr>
          <a:lstStyle>
            <a:lvl1pPr algn="ctr">
              <a:defRPr sz="1350"/>
            </a:lvl1pPr>
          </a:lstStyle>
          <a:p>
            <a:endParaRPr lang="en-US"/>
          </a:p>
        </p:txBody>
      </p:sp>
      <p:sp>
        <p:nvSpPr>
          <p:cNvPr id="18" name="Picture Placeholder 2">
            <a:extLst>
              <a:ext uri="{FF2B5EF4-FFF2-40B4-BE49-F238E27FC236}">
                <a16:creationId xmlns:a16="http://schemas.microsoft.com/office/drawing/2014/main" id="{0F4AF116-5DD8-4044-9A02-16020ECC821A}"/>
              </a:ext>
            </a:extLst>
          </p:cNvPr>
          <p:cNvSpPr>
            <a:spLocks noGrp="1" noChangeAspect="1"/>
          </p:cNvSpPr>
          <p:nvPr>
            <p:ph type="pic" sz="quarter" idx="25"/>
          </p:nvPr>
        </p:nvSpPr>
        <p:spPr>
          <a:xfrm>
            <a:off x="8001156" y="855035"/>
            <a:ext cx="1145286" cy="862415"/>
          </a:xfrm>
        </p:spPr>
        <p:txBody>
          <a:bodyPr>
            <a:noAutofit/>
          </a:bodyPr>
          <a:lstStyle>
            <a:lvl1pPr algn="ctr">
              <a:defRPr sz="1350"/>
            </a:lvl1pPr>
          </a:lstStyle>
          <a:p>
            <a:endParaRPr lang="en-US"/>
          </a:p>
        </p:txBody>
      </p:sp>
      <p:sp>
        <p:nvSpPr>
          <p:cNvPr id="19" name="Picture Placeholder 2">
            <a:extLst>
              <a:ext uri="{FF2B5EF4-FFF2-40B4-BE49-F238E27FC236}">
                <a16:creationId xmlns:a16="http://schemas.microsoft.com/office/drawing/2014/main" id="{86E91204-7B2F-4F24-B4F1-1B7FF7654DC8}"/>
              </a:ext>
            </a:extLst>
          </p:cNvPr>
          <p:cNvSpPr>
            <a:spLocks noGrp="1" noChangeAspect="1"/>
          </p:cNvSpPr>
          <p:nvPr>
            <p:ph type="pic" sz="quarter" idx="26"/>
          </p:nvPr>
        </p:nvSpPr>
        <p:spPr>
          <a:xfrm>
            <a:off x="-3402" y="1710070"/>
            <a:ext cx="1145286" cy="862415"/>
          </a:xfrm>
        </p:spPr>
        <p:txBody>
          <a:bodyPr>
            <a:noAutofit/>
          </a:bodyPr>
          <a:lstStyle>
            <a:lvl1pPr algn="ctr">
              <a:defRPr sz="1350"/>
            </a:lvl1pPr>
          </a:lstStyle>
          <a:p>
            <a:endParaRPr lang="en-US"/>
          </a:p>
        </p:txBody>
      </p:sp>
      <p:sp>
        <p:nvSpPr>
          <p:cNvPr id="20" name="Picture Placeholder 2">
            <a:extLst>
              <a:ext uri="{FF2B5EF4-FFF2-40B4-BE49-F238E27FC236}">
                <a16:creationId xmlns:a16="http://schemas.microsoft.com/office/drawing/2014/main" id="{F124C15D-B438-4C95-B22B-4732360EF368}"/>
              </a:ext>
            </a:extLst>
          </p:cNvPr>
          <p:cNvSpPr>
            <a:spLocks noGrp="1" noChangeAspect="1"/>
          </p:cNvSpPr>
          <p:nvPr>
            <p:ph type="pic" sz="quarter" idx="27"/>
          </p:nvPr>
        </p:nvSpPr>
        <p:spPr>
          <a:xfrm>
            <a:off x="1140107" y="1710070"/>
            <a:ext cx="1145286" cy="862415"/>
          </a:xfrm>
        </p:spPr>
        <p:txBody>
          <a:bodyPr>
            <a:noAutofit/>
          </a:bodyPr>
          <a:lstStyle>
            <a:lvl1pPr algn="ctr">
              <a:defRPr sz="1350"/>
            </a:lvl1pPr>
          </a:lstStyle>
          <a:p>
            <a:endParaRPr lang="en-US"/>
          </a:p>
        </p:txBody>
      </p:sp>
      <p:sp>
        <p:nvSpPr>
          <p:cNvPr id="21" name="Picture Placeholder 2">
            <a:extLst>
              <a:ext uri="{FF2B5EF4-FFF2-40B4-BE49-F238E27FC236}">
                <a16:creationId xmlns:a16="http://schemas.microsoft.com/office/drawing/2014/main" id="{B92B6CC5-D964-4C25-851B-30736F8D0E13}"/>
              </a:ext>
            </a:extLst>
          </p:cNvPr>
          <p:cNvSpPr>
            <a:spLocks noGrp="1" noChangeAspect="1"/>
          </p:cNvSpPr>
          <p:nvPr>
            <p:ph type="pic" sz="quarter" idx="28"/>
          </p:nvPr>
        </p:nvSpPr>
        <p:spPr>
          <a:xfrm>
            <a:off x="2283615" y="1710070"/>
            <a:ext cx="1145286" cy="862415"/>
          </a:xfrm>
        </p:spPr>
        <p:txBody>
          <a:bodyPr>
            <a:noAutofit/>
          </a:bodyPr>
          <a:lstStyle>
            <a:lvl1pPr algn="ctr">
              <a:defRPr sz="1350"/>
            </a:lvl1pPr>
          </a:lstStyle>
          <a:p>
            <a:endParaRPr lang="en-US"/>
          </a:p>
        </p:txBody>
      </p:sp>
      <p:sp>
        <p:nvSpPr>
          <p:cNvPr id="22" name="Picture Placeholder 2">
            <a:extLst>
              <a:ext uri="{FF2B5EF4-FFF2-40B4-BE49-F238E27FC236}">
                <a16:creationId xmlns:a16="http://schemas.microsoft.com/office/drawing/2014/main" id="{C3B69449-BCA7-4609-9117-402A10CF40EA}"/>
              </a:ext>
            </a:extLst>
          </p:cNvPr>
          <p:cNvSpPr>
            <a:spLocks noGrp="1" noChangeAspect="1"/>
          </p:cNvSpPr>
          <p:nvPr>
            <p:ph type="pic" sz="quarter" idx="29"/>
          </p:nvPr>
        </p:nvSpPr>
        <p:spPr>
          <a:xfrm>
            <a:off x="3427124" y="1710070"/>
            <a:ext cx="1145286" cy="862415"/>
          </a:xfrm>
        </p:spPr>
        <p:txBody>
          <a:bodyPr>
            <a:noAutofit/>
          </a:bodyPr>
          <a:lstStyle>
            <a:lvl1pPr algn="ctr">
              <a:defRPr sz="1350"/>
            </a:lvl1pPr>
          </a:lstStyle>
          <a:p>
            <a:endParaRPr lang="en-US"/>
          </a:p>
        </p:txBody>
      </p:sp>
      <p:sp>
        <p:nvSpPr>
          <p:cNvPr id="23" name="Picture Placeholder 2">
            <a:extLst>
              <a:ext uri="{FF2B5EF4-FFF2-40B4-BE49-F238E27FC236}">
                <a16:creationId xmlns:a16="http://schemas.microsoft.com/office/drawing/2014/main" id="{F91A222E-7E31-438F-8839-5A0D028706CA}"/>
              </a:ext>
            </a:extLst>
          </p:cNvPr>
          <p:cNvSpPr>
            <a:spLocks noGrp="1" noChangeAspect="1"/>
          </p:cNvSpPr>
          <p:nvPr>
            <p:ph type="pic" sz="quarter" idx="30"/>
          </p:nvPr>
        </p:nvSpPr>
        <p:spPr>
          <a:xfrm>
            <a:off x="4570632" y="1710070"/>
            <a:ext cx="1145286" cy="862415"/>
          </a:xfrm>
        </p:spPr>
        <p:txBody>
          <a:bodyPr>
            <a:noAutofit/>
          </a:bodyPr>
          <a:lstStyle>
            <a:lvl1pPr algn="ctr">
              <a:defRPr sz="1350"/>
            </a:lvl1pPr>
          </a:lstStyle>
          <a:p>
            <a:endParaRPr lang="en-US"/>
          </a:p>
        </p:txBody>
      </p:sp>
      <p:sp>
        <p:nvSpPr>
          <p:cNvPr id="24" name="Picture Placeholder 2">
            <a:extLst>
              <a:ext uri="{FF2B5EF4-FFF2-40B4-BE49-F238E27FC236}">
                <a16:creationId xmlns:a16="http://schemas.microsoft.com/office/drawing/2014/main" id="{F5A93E53-46EC-4DF9-B2D4-BCB7AFF247D2}"/>
              </a:ext>
            </a:extLst>
          </p:cNvPr>
          <p:cNvSpPr>
            <a:spLocks noGrp="1" noChangeAspect="1"/>
          </p:cNvSpPr>
          <p:nvPr>
            <p:ph type="pic" sz="quarter" idx="31"/>
          </p:nvPr>
        </p:nvSpPr>
        <p:spPr>
          <a:xfrm>
            <a:off x="5714141" y="1710070"/>
            <a:ext cx="1145286" cy="862415"/>
          </a:xfrm>
        </p:spPr>
        <p:txBody>
          <a:bodyPr>
            <a:noAutofit/>
          </a:bodyPr>
          <a:lstStyle>
            <a:lvl1pPr algn="ctr">
              <a:defRPr sz="1350"/>
            </a:lvl1pPr>
          </a:lstStyle>
          <a:p>
            <a:endParaRPr lang="en-US"/>
          </a:p>
        </p:txBody>
      </p:sp>
      <p:sp>
        <p:nvSpPr>
          <p:cNvPr id="25" name="Picture Placeholder 2">
            <a:extLst>
              <a:ext uri="{FF2B5EF4-FFF2-40B4-BE49-F238E27FC236}">
                <a16:creationId xmlns:a16="http://schemas.microsoft.com/office/drawing/2014/main" id="{9382B928-2F62-469F-A6F6-4D004934E911}"/>
              </a:ext>
            </a:extLst>
          </p:cNvPr>
          <p:cNvSpPr>
            <a:spLocks noGrp="1" noChangeAspect="1"/>
          </p:cNvSpPr>
          <p:nvPr>
            <p:ph type="pic" sz="quarter" idx="32"/>
          </p:nvPr>
        </p:nvSpPr>
        <p:spPr>
          <a:xfrm>
            <a:off x="6857649" y="1710070"/>
            <a:ext cx="1145286" cy="862415"/>
          </a:xfrm>
        </p:spPr>
        <p:txBody>
          <a:bodyPr>
            <a:noAutofit/>
          </a:bodyPr>
          <a:lstStyle>
            <a:lvl1pPr algn="ctr">
              <a:defRPr sz="1350"/>
            </a:lvl1pPr>
          </a:lstStyle>
          <a:p>
            <a:endParaRPr lang="en-US"/>
          </a:p>
        </p:txBody>
      </p:sp>
      <p:sp>
        <p:nvSpPr>
          <p:cNvPr id="26" name="Picture Placeholder 2">
            <a:extLst>
              <a:ext uri="{FF2B5EF4-FFF2-40B4-BE49-F238E27FC236}">
                <a16:creationId xmlns:a16="http://schemas.microsoft.com/office/drawing/2014/main" id="{C8924250-7B01-4904-B325-7952FDD0BF86}"/>
              </a:ext>
            </a:extLst>
          </p:cNvPr>
          <p:cNvSpPr>
            <a:spLocks noGrp="1" noChangeAspect="1"/>
          </p:cNvSpPr>
          <p:nvPr>
            <p:ph type="pic" sz="quarter" idx="33"/>
          </p:nvPr>
        </p:nvSpPr>
        <p:spPr>
          <a:xfrm>
            <a:off x="8001156" y="1710070"/>
            <a:ext cx="1145286" cy="862415"/>
          </a:xfrm>
        </p:spPr>
        <p:txBody>
          <a:bodyPr>
            <a:noAutofit/>
          </a:bodyPr>
          <a:lstStyle>
            <a:lvl1pPr algn="ctr">
              <a:defRPr sz="1350"/>
            </a:lvl1pPr>
          </a:lstStyle>
          <a:p>
            <a:endParaRPr lang="en-US"/>
          </a:p>
        </p:txBody>
      </p:sp>
      <p:sp>
        <p:nvSpPr>
          <p:cNvPr id="27" name="Picture Placeholder 2">
            <a:extLst>
              <a:ext uri="{FF2B5EF4-FFF2-40B4-BE49-F238E27FC236}">
                <a16:creationId xmlns:a16="http://schemas.microsoft.com/office/drawing/2014/main" id="{AC20169F-C21A-459B-8CCD-F1DBA8804FA6}"/>
              </a:ext>
            </a:extLst>
          </p:cNvPr>
          <p:cNvSpPr>
            <a:spLocks noGrp="1" noChangeAspect="1"/>
          </p:cNvSpPr>
          <p:nvPr>
            <p:ph type="pic" sz="quarter" idx="34"/>
          </p:nvPr>
        </p:nvSpPr>
        <p:spPr>
          <a:xfrm>
            <a:off x="-3402" y="2565106"/>
            <a:ext cx="1145286" cy="862415"/>
          </a:xfrm>
        </p:spPr>
        <p:txBody>
          <a:bodyPr>
            <a:noAutofit/>
          </a:bodyPr>
          <a:lstStyle>
            <a:lvl1pPr algn="ctr">
              <a:defRPr sz="1350"/>
            </a:lvl1pPr>
          </a:lstStyle>
          <a:p>
            <a:endParaRPr lang="en-US"/>
          </a:p>
        </p:txBody>
      </p:sp>
      <p:sp>
        <p:nvSpPr>
          <p:cNvPr id="28" name="Picture Placeholder 2">
            <a:extLst>
              <a:ext uri="{FF2B5EF4-FFF2-40B4-BE49-F238E27FC236}">
                <a16:creationId xmlns:a16="http://schemas.microsoft.com/office/drawing/2014/main" id="{4597A7DD-36FB-4A8B-B667-556246181F7A}"/>
              </a:ext>
            </a:extLst>
          </p:cNvPr>
          <p:cNvSpPr>
            <a:spLocks noGrp="1" noChangeAspect="1"/>
          </p:cNvSpPr>
          <p:nvPr>
            <p:ph type="pic" sz="quarter" idx="35"/>
          </p:nvPr>
        </p:nvSpPr>
        <p:spPr>
          <a:xfrm>
            <a:off x="1140107" y="2565106"/>
            <a:ext cx="1145286" cy="862415"/>
          </a:xfrm>
        </p:spPr>
        <p:txBody>
          <a:bodyPr>
            <a:noAutofit/>
          </a:bodyPr>
          <a:lstStyle>
            <a:lvl1pPr algn="ctr">
              <a:defRPr sz="1350"/>
            </a:lvl1pPr>
          </a:lstStyle>
          <a:p>
            <a:endParaRPr lang="en-US"/>
          </a:p>
        </p:txBody>
      </p:sp>
      <p:sp>
        <p:nvSpPr>
          <p:cNvPr id="29" name="Picture Placeholder 2">
            <a:extLst>
              <a:ext uri="{FF2B5EF4-FFF2-40B4-BE49-F238E27FC236}">
                <a16:creationId xmlns:a16="http://schemas.microsoft.com/office/drawing/2014/main" id="{9828C453-0D6A-450B-9DDF-61809BE10ADE}"/>
              </a:ext>
            </a:extLst>
          </p:cNvPr>
          <p:cNvSpPr>
            <a:spLocks noGrp="1" noChangeAspect="1"/>
          </p:cNvSpPr>
          <p:nvPr>
            <p:ph type="pic" sz="quarter" idx="36"/>
          </p:nvPr>
        </p:nvSpPr>
        <p:spPr>
          <a:xfrm>
            <a:off x="2283615" y="2565106"/>
            <a:ext cx="1145286" cy="862415"/>
          </a:xfrm>
        </p:spPr>
        <p:txBody>
          <a:bodyPr>
            <a:noAutofit/>
          </a:bodyPr>
          <a:lstStyle>
            <a:lvl1pPr algn="ctr">
              <a:defRPr sz="1350"/>
            </a:lvl1pPr>
          </a:lstStyle>
          <a:p>
            <a:endParaRPr lang="en-US"/>
          </a:p>
        </p:txBody>
      </p:sp>
      <p:sp>
        <p:nvSpPr>
          <p:cNvPr id="30" name="Picture Placeholder 2">
            <a:extLst>
              <a:ext uri="{FF2B5EF4-FFF2-40B4-BE49-F238E27FC236}">
                <a16:creationId xmlns:a16="http://schemas.microsoft.com/office/drawing/2014/main" id="{63C63CE9-DF56-4D76-9DBC-AAECB8B2CE36}"/>
              </a:ext>
            </a:extLst>
          </p:cNvPr>
          <p:cNvSpPr>
            <a:spLocks noGrp="1" noChangeAspect="1"/>
          </p:cNvSpPr>
          <p:nvPr>
            <p:ph type="pic" sz="quarter" idx="37"/>
          </p:nvPr>
        </p:nvSpPr>
        <p:spPr>
          <a:xfrm>
            <a:off x="3427124" y="2565106"/>
            <a:ext cx="1145286" cy="862415"/>
          </a:xfrm>
        </p:spPr>
        <p:txBody>
          <a:bodyPr>
            <a:noAutofit/>
          </a:bodyPr>
          <a:lstStyle>
            <a:lvl1pPr algn="ctr">
              <a:defRPr sz="1350"/>
            </a:lvl1pPr>
          </a:lstStyle>
          <a:p>
            <a:endParaRPr lang="en-US"/>
          </a:p>
        </p:txBody>
      </p:sp>
      <p:sp>
        <p:nvSpPr>
          <p:cNvPr id="31" name="Picture Placeholder 2">
            <a:extLst>
              <a:ext uri="{FF2B5EF4-FFF2-40B4-BE49-F238E27FC236}">
                <a16:creationId xmlns:a16="http://schemas.microsoft.com/office/drawing/2014/main" id="{D1B5A17D-2E8C-44DF-9939-03B8094218F2}"/>
              </a:ext>
            </a:extLst>
          </p:cNvPr>
          <p:cNvSpPr>
            <a:spLocks noGrp="1" noChangeAspect="1"/>
          </p:cNvSpPr>
          <p:nvPr>
            <p:ph type="pic" sz="quarter" idx="38"/>
          </p:nvPr>
        </p:nvSpPr>
        <p:spPr>
          <a:xfrm>
            <a:off x="4570632" y="2565106"/>
            <a:ext cx="1145286" cy="862415"/>
          </a:xfrm>
        </p:spPr>
        <p:txBody>
          <a:bodyPr>
            <a:noAutofit/>
          </a:bodyPr>
          <a:lstStyle>
            <a:lvl1pPr algn="ctr">
              <a:defRPr sz="1350"/>
            </a:lvl1pPr>
          </a:lstStyle>
          <a:p>
            <a:endParaRPr lang="en-US"/>
          </a:p>
        </p:txBody>
      </p:sp>
      <p:sp>
        <p:nvSpPr>
          <p:cNvPr id="32" name="Picture Placeholder 2">
            <a:extLst>
              <a:ext uri="{FF2B5EF4-FFF2-40B4-BE49-F238E27FC236}">
                <a16:creationId xmlns:a16="http://schemas.microsoft.com/office/drawing/2014/main" id="{236FABD6-7B33-4F78-A5AE-B02116E21753}"/>
              </a:ext>
            </a:extLst>
          </p:cNvPr>
          <p:cNvSpPr>
            <a:spLocks noGrp="1" noChangeAspect="1"/>
          </p:cNvSpPr>
          <p:nvPr>
            <p:ph type="pic" sz="quarter" idx="39"/>
          </p:nvPr>
        </p:nvSpPr>
        <p:spPr>
          <a:xfrm>
            <a:off x="5714141" y="2565106"/>
            <a:ext cx="1145286" cy="862415"/>
          </a:xfrm>
        </p:spPr>
        <p:txBody>
          <a:bodyPr>
            <a:noAutofit/>
          </a:bodyPr>
          <a:lstStyle>
            <a:lvl1pPr algn="ctr">
              <a:defRPr sz="1350"/>
            </a:lvl1pPr>
          </a:lstStyle>
          <a:p>
            <a:endParaRPr lang="en-US"/>
          </a:p>
        </p:txBody>
      </p:sp>
      <p:sp>
        <p:nvSpPr>
          <p:cNvPr id="33" name="Picture Placeholder 2">
            <a:extLst>
              <a:ext uri="{FF2B5EF4-FFF2-40B4-BE49-F238E27FC236}">
                <a16:creationId xmlns:a16="http://schemas.microsoft.com/office/drawing/2014/main" id="{87615E55-3959-41AE-9302-153FF490047D}"/>
              </a:ext>
            </a:extLst>
          </p:cNvPr>
          <p:cNvSpPr>
            <a:spLocks noGrp="1" noChangeAspect="1"/>
          </p:cNvSpPr>
          <p:nvPr>
            <p:ph type="pic" sz="quarter" idx="40"/>
          </p:nvPr>
        </p:nvSpPr>
        <p:spPr>
          <a:xfrm>
            <a:off x="6857649" y="2565106"/>
            <a:ext cx="1145286" cy="862415"/>
          </a:xfrm>
        </p:spPr>
        <p:txBody>
          <a:bodyPr>
            <a:noAutofit/>
          </a:bodyPr>
          <a:lstStyle>
            <a:lvl1pPr algn="ctr">
              <a:defRPr sz="1350"/>
            </a:lvl1pPr>
          </a:lstStyle>
          <a:p>
            <a:endParaRPr lang="en-US"/>
          </a:p>
        </p:txBody>
      </p:sp>
      <p:sp>
        <p:nvSpPr>
          <p:cNvPr id="34" name="Picture Placeholder 2">
            <a:extLst>
              <a:ext uri="{FF2B5EF4-FFF2-40B4-BE49-F238E27FC236}">
                <a16:creationId xmlns:a16="http://schemas.microsoft.com/office/drawing/2014/main" id="{400D50F1-6B33-4398-9F34-D315E6323666}"/>
              </a:ext>
            </a:extLst>
          </p:cNvPr>
          <p:cNvSpPr>
            <a:spLocks noGrp="1" noChangeAspect="1"/>
          </p:cNvSpPr>
          <p:nvPr>
            <p:ph type="pic" sz="quarter" idx="41"/>
          </p:nvPr>
        </p:nvSpPr>
        <p:spPr>
          <a:xfrm>
            <a:off x="8001156" y="2565106"/>
            <a:ext cx="1145286" cy="862415"/>
          </a:xfrm>
        </p:spPr>
        <p:txBody>
          <a:bodyPr>
            <a:noAutofit/>
          </a:bodyPr>
          <a:lstStyle>
            <a:lvl1pPr algn="ctr">
              <a:defRPr sz="1350"/>
            </a:lvl1pPr>
          </a:lstStyle>
          <a:p>
            <a:endParaRPr lang="en-US"/>
          </a:p>
        </p:txBody>
      </p:sp>
      <p:sp>
        <p:nvSpPr>
          <p:cNvPr id="35" name="Picture Placeholder 2">
            <a:extLst>
              <a:ext uri="{FF2B5EF4-FFF2-40B4-BE49-F238E27FC236}">
                <a16:creationId xmlns:a16="http://schemas.microsoft.com/office/drawing/2014/main" id="{51FDC034-0AAF-4C24-A1E3-43CDDB59E0DD}"/>
              </a:ext>
            </a:extLst>
          </p:cNvPr>
          <p:cNvSpPr>
            <a:spLocks noGrp="1" noChangeAspect="1"/>
          </p:cNvSpPr>
          <p:nvPr>
            <p:ph type="pic" sz="quarter" idx="42"/>
          </p:nvPr>
        </p:nvSpPr>
        <p:spPr>
          <a:xfrm>
            <a:off x="-3402" y="3420141"/>
            <a:ext cx="1145286" cy="862415"/>
          </a:xfrm>
        </p:spPr>
        <p:txBody>
          <a:bodyPr>
            <a:noAutofit/>
          </a:bodyPr>
          <a:lstStyle>
            <a:lvl1pPr algn="ctr">
              <a:defRPr sz="1350"/>
            </a:lvl1pPr>
          </a:lstStyle>
          <a:p>
            <a:endParaRPr lang="en-US"/>
          </a:p>
        </p:txBody>
      </p:sp>
      <p:sp>
        <p:nvSpPr>
          <p:cNvPr id="36" name="Picture Placeholder 2">
            <a:extLst>
              <a:ext uri="{FF2B5EF4-FFF2-40B4-BE49-F238E27FC236}">
                <a16:creationId xmlns:a16="http://schemas.microsoft.com/office/drawing/2014/main" id="{8BC4E0F8-E771-43AD-8DF6-D84CB1E01A6F}"/>
              </a:ext>
            </a:extLst>
          </p:cNvPr>
          <p:cNvSpPr>
            <a:spLocks noGrp="1" noChangeAspect="1"/>
          </p:cNvSpPr>
          <p:nvPr>
            <p:ph type="pic" sz="quarter" idx="43"/>
          </p:nvPr>
        </p:nvSpPr>
        <p:spPr>
          <a:xfrm>
            <a:off x="1140107" y="3420141"/>
            <a:ext cx="1145286" cy="862415"/>
          </a:xfrm>
        </p:spPr>
        <p:txBody>
          <a:bodyPr>
            <a:noAutofit/>
          </a:bodyPr>
          <a:lstStyle>
            <a:lvl1pPr algn="ctr">
              <a:defRPr sz="1350"/>
            </a:lvl1pPr>
          </a:lstStyle>
          <a:p>
            <a:endParaRPr lang="en-US"/>
          </a:p>
        </p:txBody>
      </p:sp>
      <p:sp>
        <p:nvSpPr>
          <p:cNvPr id="37" name="Picture Placeholder 2">
            <a:extLst>
              <a:ext uri="{FF2B5EF4-FFF2-40B4-BE49-F238E27FC236}">
                <a16:creationId xmlns:a16="http://schemas.microsoft.com/office/drawing/2014/main" id="{B8ADF58C-3FE8-4F41-993F-1D5CA547CA42}"/>
              </a:ext>
            </a:extLst>
          </p:cNvPr>
          <p:cNvSpPr>
            <a:spLocks noGrp="1" noChangeAspect="1"/>
          </p:cNvSpPr>
          <p:nvPr>
            <p:ph type="pic" sz="quarter" idx="44"/>
          </p:nvPr>
        </p:nvSpPr>
        <p:spPr>
          <a:xfrm>
            <a:off x="2283615" y="3420141"/>
            <a:ext cx="1145286" cy="862415"/>
          </a:xfrm>
        </p:spPr>
        <p:txBody>
          <a:bodyPr>
            <a:noAutofit/>
          </a:bodyPr>
          <a:lstStyle>
            <a:lvl1pPr algn="ctr">
              <a:defRPr sz="1350"/>
            </a:lvl1pPr>
          </a:lstStyle>
          <a:p>
            <a:endParaRPr lang="en-US"/>
          </a:p>
        </p:txBody>
      </p:sp>
      <p:sp>
        <p:nvSpPr>
          <p:cNvPr id="38" name="Picture Placeholder 2">
            <a:extLst>
              <a:ext uri="{FF2B5EF4-FFF2-40B4-BE49-F238E27FC236}">
                <a16:creationId xmlns:a16="http://schemas.microsoft.com/office/drawing/2014/main" id="{6378CB08-FF2F-4B9E-8B21-0339E8863BA0}"/>
              </a:ext>
            </a:extLst>
          </p:cNvPr>
          <p:cNvSpPr>
            <a:spLocks noGrp="1" noChangeAspect="1"/>
          </p:cNvSpPr>
          <p:nvPr>
            <p:ph type="pic" sz="quarter" idx="45"/>
          </p:nvPr>
        </p:nvSpPr>
        <p:spPr>
          <a:xfrm>
            <a:off x="3427124" y="3420141"/>
            <a:ext cx="1145286" cy="862415"/>
          </a:xfrm>
        </p:spPr>
        <p:txBody>
          <a:bodyPr>
            <a:noAutofit/>
          </a:bodyPr>
          <a:lstStyle>
            <a:lvl1pPr algn="ctr">
              <a:defRPr sz="1350"/>
            </a:lvl1pPr>
          </a:lstStyle>
          <a:p>
            <a:endParaRPr lang="en-US"/>
          </a:p>
        </p:txBody>
      </p:sp>
      <p:sp>
        <p:nvSpPr>
          <p:cNvPr id="39" name="Picture Placeholder 2">
            <a:extLst>
              <a:ext uri="{FF2B5EF4-FFF2-40B4-BE49-F238E27FC236}">
                <a16:creationId xmlns:a16="http://schemas.microsoft.com/office/drawing/2014/main" id="{366CF737-C65E-4924-9362-67516EC3C7BE}"/>
              </a:ext>
            </a:extLst>
          </p:cNvPr>
          <p:cNvSpPr>
            <a:spLocks noGrp="1" noChangeAspect="1"/>
          </p:cNvSpPr>
          <p:nvPr>
            <p:ph type="pic" sz="quarter" idx="46"/>
          </p:nvPr>
        </p:nvSpPr>
        <p:spPr>
          <a:xfrm>
            <a:off x="4570632" y="3420141"/>
            <a:ext cx="1145286" cy="862415"/>
          </a:xfrm>
        </p:spPr>
        <p:txBody>
          <a:bodyPr>
            <a:noAutofit/>
          </a:bodyPr>
          <a:lstStyle>
            <a:lvl1pPr algn="ctr">
              <a:defRPr sz="1350"/>
            </a:lvl1pPr>
          </a:lstStyle>
          <a:p>
            <a:endParaRPr lang="en-US"/>
          </a:p>
        </p:txBody>
      </p:sp>
      <p:sp>
        <p:nvSpPr>
          <p:cNvPr id="40" name="Picture Placeholder 2">
            <a:extLst>
              <a:ext uri="{FF2B5EF4-FFF2-40B4-BE49-F238E27FC236}">
                <a16:creationId xmlns:a16="http://schemas.microsoft.com/office/drawing/2014/main" id="{4F7D807D-0C37-47A2-8F15-9D10D87615AA}"/>
              </a:ext>
            </a:extLst>
          </p:cNvPr>
          <p:cNvSpPr>
            <a:spLocks noGrp="1" noChangeAspect="1"/>
          </p:cNvSpPr>
          <p:nvPr>
            <p:ph type="pic" sz="quarter" idx="47"/>
          </p:nvPr>
        </p:nvSpPr>
        <p:spPr>
          <a:xfrm>
            <a:off x="5714141" y="3420141"/>
            <a:ext cx="1145286" cy="862415"/>
          </a:xfrm>
        </p:spPr>
        <p:txBody>
          <a:bodyPr>
            <a:noAutofit/>
          </a:bodyPr>
          <a:lstStyle>
            <a:lvl1pPr algn="ctr">
              <a:defRPr sz="1350"/>
            </a:lvl1pPr>
          </a:lstStyle>
          <a:p>
            <a:endParaRPr lang="en-US"/>
          </a:p>
        </p:txBody>
      </p:sp>
      <p:sp>
        <p:nvSpPr>
          <p:cNvPr id="41" name="Picture Placeholder 2">
            <a:extLst>
              <a:ext uri="{FF2B5EF4-FFF2-40B4-BE49-F238E27FC236}">
                <a16:creationId xmlns:a16="http://schemas.microsoft.com/office/drawing/2014/main" id="{91ADDBD2-4335-4F49-9F0C-605929717D6B}"/>
              </a:ext>
            </a:extLst>
          </p:cNvPr>
          <p:cNvSpPr>
            <a:spLocks noGrp="1" noChangeAspect="1"/>
          </p:cNvSpPr>
          <p:nvPr>
            <p:ph type="pic" sz="quarter" idx="48"/>
          </p:nvPr>
        </p:nvSpPr>
        <p:spPr>
          <a:xfrm>
            <a:off x="6857649" y="3420141"/>
            <a:ext cx="1145286" cy="862415"/>
          </a:xfrm>
        </p:spPr>
        <p:txBody>
          <a:bodyPr>
            <a:noAutofit/>
          </a:bodyPr>
          <a:lstStyle>
            <a:lvl1pPr algn="ctr">
              <a:defRPr sz="1350"/>
            </a:lvl1pPr>
          </a:lstStyle>
          <a:p>
            <a:endParaRPr lang="en-US"/>
          </a:p>
        </p:txBody>
      </p:sp>
      <p:sp>
        <p:nvSpPr>
          <p:cNvPr id="42" name="Picture Placeholder 2">
            <a:extLst>
              <a:ext uri="{FF2B5EF4-FFF2-40B4-BE49-F238E27FC236}">
                <a16:creationId xmlns:a16="http://schemas.microsoft.com/office/drawing/2014/main" id="{182E287D-0207-4AD9-88D8-F49BEDF57451}"/>
              </a:ext>
            </a:extLst>
          </p:cNvPr>
          <p:cNvSpPr>
            <a:spLocks noGrp="1" noChangeAspect="1"/>
          </p:cNvSpPr>
          <p:nvPr>
            <p:ph type="pic" sz="quarter" idx="49"/>
          </p:nvPr>
        </p:nvSpPr>
        <p:spPr>
          <a:xfrm>
            <a:off x="8001156" y="3420141"/>
            <a:ext cx="1145286" cy="862415"/>
          </a:xfrm>
        </p:spPr>
        <p:txBody>
          <a:bodyPr>
            <a:noAutofit/>
          </a:bodyPr>
          <a:lstStyle>
            <a:lvl1pPr algn="ctr">
              <a:defRPr sz="1350"/>
            </a:lvl1pPr>
          </a:lstStyle>
          <a:p>
            <a:endParaRPr lang="en-US"/>
          </a:p>
        </p:txBody>
      </p:sp>
      <p:sp>
        <p:nvSpPr>
          <p:cNvPr id="43" name="Picture Placeholder 2">
            <a:extLst>
              <a:ext uri="{FF2B5EF4-FFF2-40B4-BE49-F238E27FC236}">
                <a16:creationId xmlns:a16="http://schemas.microsoft.com/office/drawing/2014/main" id="{A4796966-36C5-4902-AD55-5CB1B26D6C76}"/>
              </a:ext>
            </a:extLst>
          </p:cNvPr>
          <p:cNvSpPr>
            <a:spLocks noGrp="1"/>
          </p:cNvSpPr>
          <p:nvPr>
            <p:ph type="pic" sz="quarter" idx="50"/>
          </p:nvPr>
        </p:nvSpPr>
        <p:spPr>
          <a:xfrm>
            <a:off x="-3402" y="4275176"/>
            <a:ext cx="1145286" cy="870966"/>
          </a:xfrm>
        </p:spPr>
        <p:txBody>
          <a:bodyPr>
            <a:noAutofit/>
          </a:bodyPr>
          <a:lstStyle>
            <a:lvl1pPr algn="ctr">
              <a:defRPr sz="1350"/>
            </a:lvl1pPr>
          </a:lstStyle>
          <a:p>
            <a:endParaRPr lang="en-US"/>
          </a:p>
        </p:txBody>
      </p:sp>
      <p:sp>
        <p:nvSpPr>
          <p:cNvPr id="44" name="Picture Placeholder 2">
            <a:extLst>
              <a:ext uri="{FF2B5EF4-FFF2-40B4-BE49-F238E27FC236}">
                <a16:creationId xmlns:a16="http://schemas.microsoft.com/office/drawing/2014/main" id="{E4070B05-3998-445E-B1D5-D9EB29111096}"/>
              </a:ext>
            </a:extLst>
          </p:cNvPr>
          <p:cNvSpPr>
            <a:spLocks noGrp="1"/>
          </p:cNvSpPr>
          <p:nvPr>
            <p:ph type="pic" sz="quarter" idx="51"/>
          </p:nvPr>
        </p:nvSpPr>
        <p:spPr>
          <a:xfrm>
            <a:off x="1140107" y="4275176"/>
            <a:ext cx="1145286" cy="870966"/>
          </a:xfrm>
        </p:spPr>
        <p:txBody>
          <a:bodyPr>
            <a:noAutofit/>
          </a:bodyPr>
          <a:lstStyle>
            <a:lvl1pPr algn="ctr">
              <a:defRPr sz="1350"/>
            </a:lvl1pPr>
          </a:lstStyle>
          <a:p>
            <a:endParaRPr lang="en-US"/>
          </a:p>
        </p:txBody>
      </p:sp>
      <p:sp>
        <p:nvSpPr>
          <p:cNvPr id="45" name="Picture Placeholder 2">
            <a:extLst>
              <a:ext uri="{FF2B5EF4-FFF2-40B4-BE49-F238E27FC236}">
                <a16:creationId xmlns:a16="http://schemas.microsoft.com/office/drawing/2014/main" id="{CC0252F2-8190-49B3-A37B-55A091BDD44C}"/>
              </a:ext>
            </a:extLst>
          </p:cNvPr>
          <p:cNvSpPr>
            <a:spLocks noGrp="1"/>
          </p:cNvSpPr>
          <p:nvPr>
            <p:ph type="pic" sz="quarter" idx="52"/>
          </p:nvPr>
        </p:nvSpPr>
        <p:spPr>
          <a:xfrm>
            <a:off x="2283615" y="4275176"/>
            <a:ext cx="1145286" cy="870966"/>
          </a:xfrm>
        </p:spPr>
        <p:txBody>
          <a:bodyPr>
            <a:noAutofit/>
          </a:bodyPr>
          <a:lstStyle>
            <a:lvl1pPr algn="ctr">
              <a:defRPr sz="1350"/>
            </a:lvl1pPr>
          </a:lstStyle>
          <a:p>
            <a:endParaRPr lang="en-US"/>
          </a:p>
        </p:txBody>
      </p:sp>
      <p:sp>
        <p:nvSpPr>
          <p:cNvPr id="46" name="Picture Placeholder 2">
            <a:extLst>
              <a:ext uri="{FF2B5EF4-FFF2-40B4-BE49-F238E27FC236}">
                <a16:creationId xmlns:a16="http://schemas.microsoft.com/office/drawing/2014/main" id="{1B105F23-32E4-4157-8126-E94260118396}"/>
              </a:ext>
            </a:extLst>
          </p:cNvPr>
          <p:cNvSpPr>
            <a:spLocks noGrp="1"/>
          </p:cNvSpPr>
          <p:nvPr>
            <p:ph type="pic" sz="quarter" idx="53"/>
          </p:nvPr>
        </p:nvSpPr>
        <p:spPr>
          <a:xfrm>
            <a:off x="3427124" y="4275176"/>
            <a:ext cx="1145286" cy="870966"/>
          </a:xfrm>
        </p:spPr>
        <p:txBody>
          <a:bodyPr>
            <a:noAutofit/>
          </a:bodyPr>
          <a:lstStyle>
            <a:lvl1pPr algn="ctr">
              <a:defRPr sz="1350"/>
            </a:lvl1pPr>
          </a:lstStyle>
          <a:p>
            <a:endParaRPr lang="en-US"/>
          </a:p>
        </p:txBody>
      </p:sp>
      <p:sp>
        <p:nvSpPr>
          <p:cNvPr id="47" name="Picture Placeholder 2">
            <a:extLst>
              <a:ext uri="{FF2B5EF4-FFF2-40B4-BE49-F238E27FC236}">
                <a16:creationId xmlns:a16="http://schemas.microsoft.com/office/drawing/2014/main" id="{2F5C8B34-7360-474E-8521-D17AE8E9DDE5}"/>
              </a:ext>
            </a:extLst>
          </p:cNvPr>
          <p:cNvSpPr>
            <a:spLocks noGrp="1"/>
          </p:cNvSpPr>
          <p:nvPr>
            <p:ph type="pic" sz="quarter" idx="54"/>
          </p:nvPr>
        </p:nvSpPr>
        <p:spPr>
          <a:xfrm>
            <a:off x="4570632" y="4275176"/>
            <a:ext cx="1145286" cy="870966"/>
          </a:xfrm>
        </p:spPr>
        <p:txBody>
          <a:bodyPr>
            <a:noAutofit/>
          </a:bodyPr>
          <a:lstStyle>
            <a:lvl1pPr algn="ctr">
              <a:defRPr sz="1350"/>
            </a:lvl1pPr>
          </a:lstStyle>
          <a:p>
            <a:endParaRPr lang="en-US"/>
          </a:p>
        </p:txBody>
      </p:sp>
      <p:sp>
        <p:nvSpPr>
          <p:cNvPr id="48" name="Picture Placeholder 2">
            <a:extLst>
              <a:ext uri="{FF2B5EF4-FFF2-40B4-BE49-F238E27FC236}">
                <a16:creationId xmlns:a16="http://schemas.microsoft.com/office/drawing/2014/main" id="{6CF59D2A-5410-4461-8B0B-732E3FB6FEF8}"/>
              </a:ext>
            </a:extLst>
          </p:cNvPr>
          <p:cNvSpPr>
            <a:spLocks noGrp="1"/>
          </p:cNvSpPr>
          <p:nvPr>
            <p:ph type="pic" sz="quarter" idx="55"/>
          </p:nvPr>
        </p:nvSpPr>
        <p:spPr>
          <a:xfrm>
            <a:off x="5714141" y="4275176"/>
            <a:ext cx="1145286" cy="870966"/>
          </a:xfrm>
        </p:spPr>
        <p:txBody>
          <a:bodyPr>
            <a:noAutofit/>
          </a:bodyPr>
          <a:lstStyle>
            <a:lvl1pPr algn="ctr">
              <a:defRPr sz="1350"/>
            </a:lvl1pPr>
          </a:lstStyle>
          <a:p>
            <a:endParaRPr lang="en-US"/>
          </a:p>
        </p:txBody>
      </p:sp>
      <p:sp>
        <p:nvSpPr>
          <p:cNvPr id="49" name="Picture Placeholder 2">
            <a:extLst>
              <a:ext uri="{FF2B5EF4-FFF2-40B4-BE49-F238E27FC236}">
                <a16:creationId xmlns:a16="http://schemas.microsoft.com/office/drawing/2014/main" id="{63702524-46FD-4489-9EA1-BC28C230FE12}"/>
              </a:ext>
            </a:extLst>
          </p:cNvPr>
          <p:cNvSpPr>
            <a:spLocks noGrp="1"/>
          </p:cNvSpPr>
          <p:nvPr>
            <p:ph type="pic" sz="quarter" idx="56"/>
          </p:nvPr>
        </p:nvSpPr>
        <p:spPr>
          <a:xfrm>
            <a:off x="6857649" y="4275176"/>
            <a:ext cx="1145286" cy="870966"/>
          </a:xfrm>
        </p:spPr>
        <p:txBody>
          <a:bodyPr>
            <a:noAutofit/>
          </a:bodyPr>
          <a:lstStyle>
            <a:lvl1pPr algn="ctr">
              <a:defRPr sz="1350"/>
            </a:lvl1pPr>
          </a:lstStyle>
          <a:p>
            <a:endParaRPr lang="en-US"/>
          </a:p>
        </p:txBody>
      </p:sp>
      <p:sp>
        <p:nvSpPr>
          <p:cNvPr id="50" name="Picture Placeholder 2">
            <a:extLst>
              <a:ext uri="{FF2B5EF4-FFF2-40B4-BE49-F238E27FC236}">
                <a16:creationId xmlns:a16="http://schemas.microsoft.com/office/drawing/2014/main" id="{C548ECC5-ED35-45EC-B084-4482270A23D1}"/>
              </a:ext>
            </a:extLst>
          </p:cNvPr>
          <p:cNvSpPr>
            <a:spLocks noGrp="1"/>
          </p:cNvSpPr>
          <p:nvPr>
            <p:ph type="pic" sz="quarter" idx="57"/>
          </p:nvPr>
        </p:nvSpPr>
        <p:spPr>
          <a:xfrm>
            <a:off x="8001156" y="4275176"/>
            <a:ext cx="1145286" cy="870966"/>
          </a:xfrm>
        </p:spPr>
        <p:txBody>
          <a:bodyPr>
            <a:noAutofit/>
          </a:bodyPr>
          <a:lstStyle>
            <a:lvl1pPr algn="ctr">
              <a:defRPr sz="1350"/>
            </a:lvl1pPr>
          </a:lstStyle>
          <a:p>
            <a:endParaRPr lang="en-US"/>
          </a:p>
        </p:txBody>
      </p:sp>
    </p:spTree>
    <p:extLst>
      <p:ext uri="{BB962C8B-B14F-4D97-AF65-F5344CB8AC3E}">
        <p14:creationId xmlns:p14="http://schemas.microsoft.com/office/powerpoint/2010/main" val="20357672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912" y="2274917"/>
            <a:ext cx="6858000" cy="373949"/>
          </a:xfrm>
          <a:noFill/>
        </p:spPr>
        <p:txBody>
          <a:bodyPr lIns="0" tIns="0" rIns="0" bIns="0" anchor="b" anchorCtr="0">
            <a:spAutoFit/>
          </a:bodyPr>
          <a:lstStyle>
            <a:lvl1pPr algn="l" defTabSz="699557" rtl="0" eaLnBrk="1" latinLnBrk="0" hangingPunct="1">
              <a:lnSpc>
                <a:spcPct val="90000"/>
              </a:lnSpc>
              <a:spcBef>
                <a:spcPct val="0"/>
              </a:spcBef>
              <a:buNone/>
              <a:defRPr lang="en-US" sz="2700" b="0" kern="1200" cap="none" spc="-38"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438912" y="2982989"/>
            <a:ext cx="6858000" cy="253916"/>
          </a:xfrm>
          <a:noFill/>
        </p:spPr>
        <p:txBody>
          <a:bodyPr lIns="0" tIns="0" rIns="0" bIns="0">
            <a:spAutoFit/>
          </a:bodyPr>
          <a:lstStyle>
            <a:lvl1pPr marL="0" indent="0">
              <a:spcBef>
                <a:spcPts val="0"/>
              </a:spcBef>
              <a:spcAft>
                <a:spcPts val="0"/>
              </a:spcAft>
              <a:buFont typeface="Arial" panose="020B0604020202020204" pitchFamily="34" charset="0"/>
              <a:buNone/>
              <a:defRPr sz="165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349732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1_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912" y="2274917"/>
            <a:ext cx="6858000" cy="373949"/>
          </a:xfrm>
          <a:noFill/>
        </p:spPr>
        <p:txBody>
          <a:bodyPr lIns="0" tIns="0" rIns="0" bIns="0" anchor="b" anchorCtr="0">
            <a:spAutoFit/>
          </a:bodyPr>
          <a:lstStyle>
            <a:lvl1pPr algn="l" defTabSz="699557" rtl="0" eaLnBrk="1" latinLnBrk="0" hangingPunct="1">
              <a:lnSpc>
                <a:spcPct val="90000"/>
              </a:lnSpc>
              <a:spcBef>
                <a:spcPct val="0"/>
              </a:spcBef>
              <a:buNone/>
              <a:defRPr lang="en-US" sz="2700" b="0" kern="1200" cap="none" spc="-38" baseline="0" dirty="0">
                <a:ln w="3175">
                  <a:noFill/>
                </a:ln>
                <a:solidFill>
                  <a:schemeClr val="accent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438912" y="2982989"/>
            <a:ext cx="6858000" cy="253916"/>
          </a:xfrm>
          <a:noFill/>
        </p:spPr>
        <p:txBody>
          <a:bodyPr lIns="0" tIns="0" rIns="0" bIns="0">
            <a:spAutoFit/>
          </a:bodyPr>
          <a:lstStyle>
            <a:lvl1pPr marL="0" indent="0">
              <a:spcBef>
                <a:spcPts val="0"/>
              </a:spcBef>
              <a:spcAft>
                <a:spcPts val="0"/>
              </a:spcAft>
              <a:buFont typeface="Arial" panose="020B0604020202020204" pitchFamily="34" charset="0"/>
              <a:buNone/>
              <a:defRPr sz="165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094705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9C738615-F84C-46E6-A87C-C292B61D32F1}"/>
              </a:ext>
            </a:extLst>
          </p:cNvPr>
          <p:cNvSpPr>
            <a:spLocks noGrp="1"/>
          </p:cNvSpPr>
          <p:nvPr>
            <p:ph type="pic" sz="quarter" idx="10"/>
          </p:nvPr>
        </p:nvSpPr>
        <p:spPr>
          <a:xfrm>
            <a:off x="3282782" y="228284"/>
            <a:ext cx="5589270" cy="323165"/>
          </a:xfrm>
        </p:spPr>
        <p:txBody>
          <a:bodyPr/>
          <a:lstStyle/>
          <a:p>
            <a:endParaRPr lang="en-US"/>
          </a:p>
        </p:txBody>
      </p:sp>
      <p:sp>
        <p:nvSpPr>
          <p:cNvPr id="4" name="Picture Placeholder 2">
            <a:extLst>
              <a:ext uri="{FF2B5EF4-FFF2-40B4-BE49-F238E27FC236}">
                <a16:creationId xmlns:a16="http://schemas.microsoft.com/office/drawing/2014/main" id="{C5A022E0-18D7-4980-9CDB-B51343F20702}"/>
              </a:ext>
            </a:extLst>
          </p:cNvPr>
          <p:cNvSpPr>
            <a:spLocks noGrp="1"/>
          </p:cNvSpPr>
          <p:nvPr>
            <p:ph type="pic" sz="quarter" idx="11"/>
          </p:nvPr>
        </p:nvSpPr>
        <p:spPr>
          <a:xfrm>
            <a:off x="3282782" y="1435126"/>
            <a:ext cx="5589270" cy="323165"/>
          </a:xfrm>
        </p:spPr>
        <p:txBody>
          <a:bodyPr/>
          <a:lstStyle/>
          <a:p>
            <a:endParaRPr lang="en-US"/>
          </a:p>
        </p:txBody>
      </p:sp>
      <p:sp>
        <p:nvSpPr>
          <p:cNvPr id="5" name="Picture Placeholder 2">
            <a:extLst>
              <a:ext uri="{FF2B5EF4-FFF2-40B4-BE49-F238E27FC236}">
                <a16:creationId xmlns:a16="http://schemas.microsoft.com/office/drawing/2014/main" id="{179EAE74-5BD6-4495-8C55-D377673DA9E6}"/>
              </a:ext>
            </a:extLst>
          </p:cNvPr>
          <p:cNvSpPr>
            <a:spLocks noGrp="1"/>
          </p:cNvSpPr>
          <p:nvPr>
            <p:ph type="pic" sz="quarter" idx="12"/>
          </p:nvPr>
        </p:nvSpPr>
        <p:spPr>
          <a:xfrm>
            <a:off x="3282782" y="2641967"/>
            <a:ext cx="5589270" cy="323165"/>
          </a:xfrm>
        </p:spPr>
        <p:txBody>
          <a:bodyPr/>
          <a:lstStyle/>
          <a:p>
            <a:endParaRPr lang="en-US"/>
          </a:p>
        </p:txBody>
      </p:sp>
      <p:sp>
        <p:nvSpPr>
          <p:cNvPr id="6" name="Picture Placeholder 2">
            <a:extLst>
              <a:ext uri="{FF2B5EF4-FFF2-40B4-BE49-F238E27FC236}">
                <a16:creationId xmlns:a16="http://schemas.microsoft.com/office/drawing/2014/main" id="{8D9FEDB0-7015-4F4E-809F-867AB028AD17}"/>
              </a:ext>
            </a:extLst>
          </p:cNvPr>
          <p:cNvSpPr>
            <a:spLocks noGrp="1"/>
          </p:cNvSpPr>
          <p:nvPr>
            <p:ph type="pic" sz="quarter" idx="13"/>
          </p:nvPr>
        </p:nvSpPr>
        <p:spPr>
          <a:xfrm>
            <a:off x="3282782" y="3848810"/>
            <a:ext cx="5589270" cy="323165"/>
          </a:xfrm>
        </p:spPr>
        <p:txBody>
          <a:bodyPr/>
          <a:lstStyle/>
          <a:p>
            <a:endParaRPr lang="en-US"/>
          </a:p>
        </p:txBody>
      </p:sp>
    </p:spTree>
    <p:extLst>
      <p:ext uri="{BB962C8B-B14F-4D97-AF65-F5344CB8AC3E}">
        <p14:creationId xmlns:p14="http://schemas.microsoft.com/office/powerpoint/2010/main" val="293572632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BLANK D">
    <p:spTree>
      <p:nvGrpSpPr>
        <p:cNvPr id="1" name=""/>
        <p:cNvGrpSpPr/>
        <p:nvPr/>
      </p:nvGrpSpPr>
      <p:grpSpPr>
        <a:xfrm>
          <a:off x="0" y="0"/>
          <a:ext cx="0" cy="0"/>
          <a:chOff x="0" y="0"/>
          <a:chExt cx="0" cy="0"/>
        </a:xfrm>
      </p:grpSpPr>
    </p:spTree>
    <p:extLst>
      <p:ext uri="{BB962C8B-B14F-4D97-AF65-F5344CB8AC3E}">
        <p14:creationId xmlns:p14="http://schemas.microsoft.com/office/powerpoint/2010/main" val="479170317"/>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2_BLANK 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9D670E24-5E53-42BA-9ABF-252AEAC8F77D}"/>
              </a:ext>
            </a:extLst>
          </p:cNvPr>
          <p:cNvSpPr>
            <a:spLocks noGrp="1"/>
          </p:cNvSpPr>
          <p:nvPr>
            <p:ph type="pic" sz="quarter" idx="10"/>
          </p:nvPr>
        </p:nvSpPr>
        <p:spPr>
          <a:xfrm>
            <a:off x="0" y="0"/>
            <a:ext cx="829818" cy="850392"/>
          </a:xfrm>
        </p:spPr>
        <p:txBody>
          <a:bodyPr>
            <a:noAutofit/>
          </a:bodyPr>
          <a:lstStyle>
            <a:lvl1pPr>
              <a:defRPr sz="1200"/>
            </a:lvl1pPr>
          </a:lstStyle>
          <a:p>
            <a:endParaRPr lang="en-US"/>
          </a:p>
        </p:txBody>
      </p:sp>
      <p:sp>
        <p:nvSpPr>
          <p:cNvPr id="4" name="Picture Placeholder 2">
            <a:extLst>
              <a:ext uri="{FF2B5EF4-FFF2-40B4-BE49-F238E27FC236}">
                <a16:creationId xmlns:a16="http://schemas.microsoft.com/office/drawing/2014/main" id="{13924665-F996-4E5E-B719-6F980E6C86BA}"/>
              </a:ext>
            </a:extLst>
          </p:cNvPr>
          <p:cNvSpPr>
            <a:spLocks noGrp="1"/>
          </p:cNvSpPr>
          <p:nvPr>
            <p:ph type="pic" sz="quarter" idx="11"/>
          </p:nvPr>
        </p:nvSpPr>
        <p:spPr>
          <a:xfrm>
            <a:off x="832118" y="0"/>
            <a:ext cx="829818" cy="850392"/>
          </a:xfrm>
        </p:spPr>
        <p:txBody>
          <a:bodyPr>
            <a:noAutofit/>
          </a:bodyPr>
          <a:lstStyle>
            <a:lvl1pPr>
              <a:defRPr sz="1200"/>
            </a:lvl1pPr>
          </a:lstStyle>
          <a:p>
            <a:endParaRPr lang="en-US"/>
          </a:p>
        </p:txBody>
      </p:sp>
      <p:sp>
        <p:nvSpPr>
          <p:cNvPr id="5" name="Picture Placeholder 2">
            <a:extLst>
              <a:ext uri="{FF2B5EF4-FFF2-40B4-BE49-F238E27FC236}">
                <a16:creationId xmlns:a16="http://schemas.microsoft.com/office/drawing/2014/main" id="{9C631DB3-81D0-47F7-9515-7ED9D0B1EC77}"/>
              </a:ext>
            </a:extLst>
          </p:cNvPr>
          <p:cNvSpPr>
            <a:spLocks noGrp="1"/>
          </p:cNvSpPr>
          <p:nvPr>
            <p:ph type="pic" sz="quarter" idx="12"/>
          </p:nvPr>
        </p:nvSpPr>
        <p:spPr>
          <a:xfrm>
            <a:off x="1664235" y="0"/>
            <a:ext cx="829818" cy="850392"/>
          </a:xfrm>
        </p:spPr>
        <p:txBody>
          <a:bodyPr>
            <a:noAutofit/>
          </a:bodyPr>
          <a:lstStyle>
            <a:lvl1pPr>
              <a:defRPr sz="1200"/>
            </a:lvl1pPr>
          </a:lstStyle>
          <a:p>
            <a:endParaRPr lang="en-US"/>
          </a:p>
        </p:txBody>
      </p:sp>
      <p:sp>
        <p:nvSpPr>
          <p:cNvPr id="6" name="Picture Placeholder 2">
            <a:extLst>
              <a:ext uri="{FF2B5EF4-FFF2-40B4-BE49-F238E27FC236}">
                <a16:creationId xmlns:a16="http://schemas.microsoft.com/office/drawing/2014/main" id="{DA4BCDAE-1FD4-4B81-BF88-8F0EAEA0B55B}"/>
              </a:ext>
            </a:extLst>
          </p:cNvPr>
          <p:cNvSpPr>
            <a:spLocks noGrp="1"/>
          </p:cNvSpPr>
          <p:nvPr>
            <p:ph type="pic" sz="quarter" idx="13"/>
          </p:nvPr>
        </p:nvSpPr>
        <p:spPr>
          <a:xfrm>
            <a:off x="2496353" y="0"/>
            <a:ext cx="829818" cy="850392"/>
          </a:xfrm>
        </p:spPr>
        <p:txBody>
          <a:bodyPr>
            <a:noAutofit/>
          </a:bodyPr>
          <a:lstStyle>
            <a:lvl1pPr>
              <a:defRPr sz="1200"/>
            </a:lvl1pPr>
          </a:lstStyle>
          <a:p>
            <a:endParaRPr lang="en-US"/>
          </a:p>
        </p:txBody>
      </p:sp>
      <p:sp>
        <p:nvSpPr>
          <p:cNvPr id="7" name="Picture Placeholder 2">
            <a:extLst>
              <a:ext uri="{FF2B5EF4-FFF2-40B4-BE49-F238E27FC236}">
                <a16:creationId xmlns:a16="http://schemas.microsoft.com/office/drawing/2014/main" id="{BF8D076E-D0B8-4B13-BB00-DE1C0CD265B4}"/>
              </a:ext>
            </a:extLst>
          </p:cNvPr>
          <p:cNvSpPr>
            <a:spLocks noGrp="1"/>
          </p:cNvSpPr>
          <p:nvPr>
            <p:ph type="pic" sz="quarter" idx="14"/>
          </p:nvPr>
        </p:nvSpPr>
        <p:spPr>
          <a:xfrm>
            <a:off x="3328470" y="0"/>
            <a:ext cx="829818" cy="850392"/>
          </a:xfrm>
        </p:spPr>
        <p:txBody>
          <a:bodyPr>
            <a:noAutofit/>
          </a:bodyPr>
          <a:lstStyle>
            <a:lvl1pPr>
              <a:defRPr sz="1200"/>
            </a:lvl1pPr>
          </a:lstStyle>
          <a:p>
            <a:endParaRPr lang="en-US"/>
          </a:p>
        </p:txBody>
      </p:sp>
      <p:sp>
        <p:nvSpPr>
          <p:cNvPr id="8" name="Picture Placeholder 2">
            <a:extLst>
              <a:ext uri="{FF2B5EF4-FFF2-40B4-BE49-F238E27FC236}">
                <a16:creationId xmlns:a16="http://schemas.microsoft.com/office/drawing/2014/main" id="{F4F97E39-2403-4386-9D46-57C0906F43DF}"/>
              </a:ext>
            </a:extLst>
          </p:cNvPr>
          <p:cNvSpPr>
            <a:spLocks noGrp="1"/>
          </p:cNvSpPr>
          <p:nvPr>
            <p:ph type="pic" sz="quarter" idx="15"/>
          </p:nvPr>
        </p:nvSpPr>
        <p:spPr>
          <a:xfrm>
            <a:off x="4160588" y="0"/>
            <a:ext cx="829818" cy="850392"/>
          </a:xfrm>
        </p:spPr>
        <p:txBody>
          <a:bodyPr>
            <a:noAutofit/>
          </a:bodyPr>
          <a:lstStyle>
            <a:lvl1pPr>
              <a:defRPr sz="1200"/>
            </a:lvl1pPr>
          </a:lstStyle>
          <a:p>
            <a:endParaRPr lang="en-US"/>
          </a:p>
        </p:txBody>
      </p:sp>
      <p:sp>
        <p:nvSpPr>
          <p:cNvPr id="9" name="Picture Placeholder 2">
            <a:extLst>
              <a:ext uri="{FF2B5EF4-FFF2-40B4-BE49-F238E27FC236}">
                <a16:creationId xmlns:a16="http://schemas.microsoft.com/office/drawing/2014/main" id="{ABB668B9-97BD-40F4-9AB6-9B0E87693913}"/>
              </a:ext>
            </a:extLst>
          </p:cNvPr>
          <p:cNvSpPr>
            <a:spLocks noGrp="1"/>
          </p:cNvSpPr>
          <p:nvPr>
            <p:ph type="pic" sz="quarter" idx="16"/>
          </p:nvPr>
        </p:nvSpPr>
        <p:spPr>
          <a:xfrm>
            <a:off x="4992705" y="0"/>
            <a:ext cx="829818" cy="850392"/>
          </a:xfrm>
        </p:spPr>
        <p:txBody>
          <a:bodyPr>
            <a:noAutofit/>
          </a:bodyPr>
          <a:lstStyle>
            <a:lvl1pPr>
              <a:defRPr sz="1200"/>
            </a:lvl1pPr>
          </a:lstStyle>
          <a:p>
            <a:endParaRPr lang="en-US"/>
          </a:p>
        </p:txBody>
      </p:sp>
      <p:sp>
        <p:nvSpPr>
          <p:cNvPr id="10" name="Picture Placeholder 2">
            <a:extLst>
              <a:ext uri="{FF2B5EF4-FFF2-40B4-BE49-F238E27FC236}">
                <a16:creationId xmlns:a16="http://schemas.microsoft.com/office/drawing/2014/main" id="{B8362A85-A202-4862-8E15-13493C21BDAB}"/>
              </a:ext>
            </a:extLst>
          </p:cNvPr>
          <p:cNvSpPr>
            <a:spLocks noGrp="1"/>
          </p:cNvSpPr>
          <p:nvPr>
            <p:ph type="pic" sz="quarter" idx="17"/>
          </p:nvPr>
        </p:nvSpPr>
        <p:spPr>
          <a:xfrm>
            <a:off x="5824823" y="0"/>
            <a:ext cx="829818" cy="850392"/>
          </a:xfrm>
        </p:spPr>
        <p:txBody>
          <a:bodyPr>
            <a:noAutofit/>
          </a:bodyPr>
          <a:lstStyle>
            <a:lvl1pPr>
              <a:defRPr sz="1200"/>
            </a:lvl1pPr>
          </a:lstStyle>
          <a:p>
            <a:endParaRPr lang="en-US"/>
          </a:p>
        </p:txBody>
      </p:sp>
      <p:sp>
        <p:nvSpPr>
          <p:cNvPr id="11" name="Picture Placeholder 2">
            <a:extLst>
              <a:ext uri="{FF2B5EF4-FFF2-40B4-BE49-F238E27FC236}">
                <a16:creationId xmlns:a16="http://schemas.microsoft.com/office/drawing/2014/main" id="{2B52BF98-D39D-47E0-895D-DF770070F1BE}"/>
              </a:ext>
            </a:extLst>
          </p:cNvPr>
          <p:cNvSpPr>
            <a:spLocks noGrp="1"/>
          </p:cNvSpPr>
          <p:nvPr>
            <p:ph type="pic" sz="quarter" idx="18"/>
          </p:nvPr>
        </p:nvSpPr>
        <p:spPr>
          <a:xfrm>
            <a:off x="6656940" y="0"/>
            <a:ext cx="829818" cy="850392"/>
          </a:xfrm>
        </p:spPr>
        <p:txBody>
          <a:bodyPr>
            <a:noAutofit/>
          </a:bodyPr>
          <a:lstStyle>
            <a:lvl1pPr>
              <a:defRPr sz="1200"/>
            </a:lvl1pPr>
          </a:lstStyle>
          <a:p>
            <a:endParaRPr lang="en-US"/>
          </a:p>
        </p:txBody>
      </p:sp>
      <p:sp>
        <p:nvSpPr>
          <p:cNvPr id="12" name="Picture Placeholder 2">
            <a:extLst>
              <a:ext uri="{FF2B5EF4-FFF2-40B4-BE49-F238E27FC236}">
                <a16:creationId xmlns:a16="http://schemas.microsoft.com/office/drawing/2014/main" id="{B2F964DC-97AC-459A-B0F4-90ADCF51C1FE}"/>
              </a:ext>
            </a:extLst>
          </p:cNvPr>
          <p:cNvSpPr>
            <a:spLocks noGrp="1"/>
          </p:cNvSpPr>
          <p:nvPr>
            <p:ph type="pic" sz="quarter" idx="19"/>
          </p:nvPr>
        </p:nvSpPr>
        <p:spPr>
          <a:xfrm>
            <a:off x="7489058" y="0"/>
            <a:ext cx="829818" cy="850392"/>
          </a:xfrm>
        </p:spPr>
        <p:txBody>
          <a:bodyPr>
            <a:noAutofit/>
          </a:bodyPr>
          <a:lstStyle>
            <a:lvl1pPr>
              <a:defRPr sz="1200"/>
            </a:lvl1pPr>
          </a:lstStyle>
          <a:p>
            <a:endParaRPr lang="en-US"/>
          </a:p>
        </p:txBody>
      </p:sp>
      <p:sp>
        <p:nvSpPr>
          <p:cNvPr id="13" name="Picture Placeholder 2">
            <a:extLst>
              <a:ext uri="{FF2B5EF4-FFF2-40B4-BE49-F238E27FC236}">
                <a16:creationId xmlns:a16="http://schemas.microsoft.com/office/drawing/2014/main" id="{7E2082D1-4171-4A3F-BB10-4C8C92070981}"/>
              </a:ext>
            </a:extLst>
          </p:cNvPr>
          <p:cNvSpPr>
            <a:spLocks noGrp="1"/>
          </p:cNvSpPr>
          <p:nvPr>
            <p:ph type="pic" sz="quarter" idx="20"/>
          </p:nvPr>
        </p:nvSpPr>
        <p:spPr>
          <a:xfrm>
            <a:off x="8321178" y="0"/>
            <a:ext cx="829818" cy="850392"/>
          </a:xfrm>
        </p:spPr>
        <p:txBody>
          <a:bodyPr>
            <a:noAutofit/>
          </a:bodyPr>
          <a:lstStyle>
            <a:lvl1pPr>
              <a:defRPr sz="1200"/>
            </a:lvl1pPr>
          </a:lstStyle>
          <a:p>
            <a:endParaRPr lang="en-US"/>
          </a:p>
        </p:txBody>
      </p:sp>
      <p:sp>
        <p:nvSpPr>
          <p:cNvPr id="14" name="Picture Placeholder 2">
            <a:extLst>
              <a:ext uri="{FF2B5EF4-FFF2-40B4-BE49-F238E27FC236}">
                <a16:creationId xmlns:a16="http://schemas.microsoft.com/office/drawing/2014/main" id="{5A2618AD-4688-4462-B89E-DF2AB78330C0}"/>
              </a:ext>
            </a:extLst>
          </p:cNvPr>
          <p:cNvSpPr>
            <a:spLocks noGrp="1"/>
          </p:cNvSpPr>
          <p:nvPr>
            <p:ph type="pic" sz="quarter" idx="21"/>
          </p:nvPr>
        </p:nvSpPr>
        <p:spPr>
          <a:xfrm>
            <a:off x="0" y="856399"/>
            <a:ext cx="829818" cy="850392"/>
          </a:xfrm>
        </p:spPr>
        <p:txBody>
          <a:bodyPr>
            <a:noAutofit/>
          </a:bodyPr>
          <a:lstStyle>
            <a:lvl1pPr>
              <a:defRPr sz="1200"/>
            </a:lvl1pPr>
          </a:lstStyle>
          <a:p>
            <a:endParaRPr lang="en-US"/>
          </a:p>
        </p:txBody>
      </p:sp>
      <p:sp>
        <p:nvSpPr>
          <p:cNvPr id="15" name="Picture Placeholder 2">
            <a:extLst>
              <a:ext uri="{FF2B5EF4-FFF2-40B4-BE49-F238E27FC236}">
                <a16:creationId xmlns:a16="http://schemas.microsoft.com/office/drawing/2014/main" id="{83CAD003-1918-4288-8B73-3A1F5ED866A5}"/>
              </a:ext>
            </a:extLst>
          </p:cNvPr>
          <p:cNvSpPr>
            <a:spLocks noGrp="1"/>
          </p:cNvSpPr>
          <p:nvPr>
            <p:ph type="pic" sz="quarter" idx="22"/>
          </p:nvPr>
        </p:nvSpPr>
        <p:spPr>
          <a:xfrm>
            <a:off x="832118" y="856399"/>
            <a:ext cx="829818" cy="850392"/>
          </a:xfrm>
        </p:spPr>
        <p:txBody>
          <a:bodyPr>
            <a:noAutofit/>
          </a:bodyPr>
          <a:lstStyle>
            <a:lvl1pPr>
              <a:defRPr sz="1200"/>
            </a:lvl1pPr>
          </a:lstStyle>
          <a:p>
            <a:endParaRPr lang="en-US"/>
          </a:p>
        </p:txBody>
      </p:sp>
      <p:sp>
        <p:nvSpPr>
          <p:cNvPr id="16" name="Picture Placeholder 2">
            <a:extLst>
              <a:ext uri="{FF2B5EF4-FFF2-40B4-BE49-F238E27FC236}">
                <a16:creationId xmlns:a16="http://schemas.microsoft.com/office/drawing/2014/main" id="{E2343C45-9DCF-4C2A-8A1E-F6FE72860988}"/>
              </a:ext>
            </a:extLst>
          </p:cNvPr>
          <p:cNvSpPr>
            <a:spLocks noGrp="1"/>
          </p:cNvSpPr>
          <p:nvPr>
            <p:ph type="pic" sz="quarter" idx="23"/>
          </p:nvPr>
        </p:nvSpPr>
        <p:spPr>
          <a:xfrm>
            <a:off x="1664235" y="856399"/>
            <a:ext cx="829818" cy="850392"/>
          </a:xfrm>
        </p:spPr>
        <p:txBody>
          <a:bodyPr>
            <a:noAutofit/>
          </a:bodyPr>
          <a:lstStyle>
            <a:lvl1pPr>
              <a:defRPr sz="1200"/>
            </a:lvl1pPr>
          </a:lstStyle>
          <a:p>
            <a:endParaRPr lang="en-US"/>
          </a:p>
        </p:txBody>
      </p:sp>
      <p:sp>
        <p:nvSpPr>
          <p:cNvPr id="17" name="Picture Placeholder 2">
            <a:extLst>
              <a:ext uri="{FF2B5EF4-FFF2-40B4-BE49-F238E27FC236}">
                <a16:creationId xmlns:a16="http://schemas.microsoft.com/office/drawing/2014/main" id="{1B922CD5-A25E-4382-9CA1-49197FE55C6C}"/>
              </a:ext>
            </a:extLst>
          </p:cNvPr>
          <p:cNvSpPr>
            <a:spLocks noGrp="1"/>
          </p:cNvSpPr>
          <p:nvPr>
            <p:ph type="pic" sz="quarter" idx="24"/>
          </p:nvPr>
        </p:nvSpPr>
        <p:spPr>
          <a:xfrm>
            <a:off x="2496353" y="856399"/>
            <a:ext cx="829818" cy="850392"/>
          </a:xfrm>
        </p:spPr>
        <p:txBody>
          <a:bodyPr>
            <a:noAutofit/>
          </a:bodyPr>
          <a:lstStyle>
            <a:lvl1pPr>
              <a:defRPr sz="1200"/>
            </a:lvl1pPr>
          </a:lstStyle>
          <a:p>
            <a:endParaRPr lang="en-US"/>
          </a:p>
        </p:txBody>
      </p:sp>
      <p:sp>
        <p:nvSpPr>
          <p:cNvPr id="18" name="Picture Placeholder 2">
            <a:extLst>
              <a:ext uri="{FF2B5EF4-FFF2-40B4-BE49-F238E27FC236}">
                <a16:creationId xmlns:a16="http://schemas.microsoft.com/office/drawing/2014/main" id="{DC2D4590-3AFA-43C5-9119-C7667646A335}"/>
              </a:ext>
            </a:extLst>
          </p:cNvPr>
          <p:cNvSpPr>
            <a:spLocks noGrp="1"/>
          </p:cNvSpPr>
          <p:nvPr>
            <p:ph type="pic" sz="quarter" idx="25"/>
          </p:nvPr>
        </p:nvSpPr>
        <p:spPr>
          <a:xfrm>
            <a:off x="3328470" y="856399"/>
            <a:ext cx="829818" cy="850392"/>
          </a:xfrm>
        </p:spPr>
        <p:txBody>
          <a:bodyPr>
            <a:noAutofit/>
          </a:bodyPr>
          <a:lstStyle>
            <a:lvl1pPr>
              <a:defRPr sz="1200"/>
            </a:lvl1pPr>
          </a:lstStyle>
          <a:p>
            <a:endParaRPr lang="en-US"/>
          </a:p>
        </p:txBody>
      </p:sp>
      <p:sp>
        <p:nvSpPr>
          <p:cNvPr id="19" name="Picture Placeholder 2">
            <a:extLst>
              <a:ext uri="{FF2B5EF4-FFF2-40B4-BE49-F238E27FC236}">
                <a16:creationId xmlns:a16="http://schemas.microsoft.com/office/drawing/2014/main" id="{DEE74853-D955-456C-AF5B-D45CA44C5437}"/>
              </a:ext>
            </a:extLst>
          </p:cNvPr>
          <p:cNvSpPr>
            <a:spLocks noGrp="1"/>
          </p:cNvSpPr>
          <p:nvPr>
            <p:ph type="pic" sz="quarter" idx="26"/>
          </p:nvPr>
        </p:nvSpPr>
        <p:spPr>
          <a:xfrm>
            <a:off x="4160588" y="856399"/>
            <a:ext cx="829818" cy="850392"/>
          </a:xfrm>
        </p:spPr>
        <p:txBody>
          <a:bodyPr>
            <a:noAutofit/>
          </a:bodyPr>
          <a:lstStyle>
            <a:lvl1pPr>
              <a:defRPr sz="1200"/>
            </a:lvl1pPr>
          </a:lstStyle>
          <a:p>
            <a:endParaRPr lang="en-US"/>
          </a:p>
        </p:txBody>
      </p:sp>
      <p:sp>
        <p:nvSpPr>
          <p:cNvPr id="20" name="Picture Placeholder 2">
            <a:extLst>
              <a:ext uri="{FF2B5EF4-FFF2-40B4-BE49-F238E27FC236}">
                <a16:creationId xmlns:a16="http://schemas.microsoft.com/office/drawing/2014/main" id="{BE2889B2-0A09-4069-A96A-2101B0A91A6E}"/>
              </a:ext>
            </a:extLst>
          </p:cNvPr>
          <p:cNvSpPr>
            <a:spLocks noGrp="1"/>
          </p:cNvSpPr>
          <p:nvPr>
            <p:ph type="pic" sz="quarter" idx="27"/>
          </p:nvPr>
        </p:nvSpPr>
        <p:spPr>
          <a:xfrm>
            <a:off x="4992705" y="856399"/>
            <a:ext cx="829818" cy="850392"/>
          </a:xfrm>
        </p:spPr>
        <p:txBody>
          <a:bodyPr>
            <a:noAutofit/>
          </a:bodyPr>
          <a:lstStyle>
            <a:lvl1pPr>
              <a:defRPr sz="1200"/>
            </a:lvl1pPr>
          </a:lstStyle>
          <a:p>
            <a:endParaRPr lang="en-US"/>
          </a:p>
        </p:txBody>
      </p:sp>
      <p:sp>
        <p:nvSpPr>
          <p:cNvPr id="21" name="Picture Placeholder 2">
            <a:extLst>
              <a:ext uri="{FF2B5EF4-FFF2-40B4-BE49-F238E27FC236}">
                <a16:creationId xmlns:a16="http://schemas.microsoft.com/office/drawing/2014/main" id="{659079E7-3C3A-4A3C-84C4-91FAA5B4C83A}"/>
              </a:ext>
            </a:extLst>
          </p:cNvPr>
          <p:cNvSpPr>
            <a:spLocks noGrp="1"/>
          </p:cNvSpPr>
          <p:nvPr>
            <p:ph type="pic" sz="quarter" idx="28"/>
          </p:nvPr>
        </p:nvSpPr>
        <p:spPr>
          <a:xfrm>
            <a:off x="5824823" y="856399"/>
            <a:ext cx="829818" cy="850392"/>
          </a:xfrm>
        </p:spPr>
        <p:txBody>
          <a:bodyPr>
            <a:noAutofit/>
          </a:bodyPr>
          <a:lstStyle>
            <a:lvl1pPr>
              <a:defRPr sz="1200"/>
            </a:lvl1pPr>
          </a:lstStyle>
          <a:p>
            <a:endParaRPr lang="en-US"/>
          </a:p>
        </p:txBody>
      </p:sp>
      <p:sp>
        <p:nvSpPr>
          <p:cNvPr id="22" name="Picture Placeholder 2">
            <a:extLst>
              <a:ext uri="{FF2B5EF4-FFF2-40B4-BE49-F238E27FC236}">
                <a16:creationId xmlns:a16="http://schemas.microsoft.com/office/drawing/2014/main" id="{83964D71-61EA-447D-ABB8-31CD524396D2}"/>
              </a:ext>
            </a:extLst>
          </p:cNvPr>
          <p:cNvSpPr>
            <a:spLocks noGrp="1"/>
          </p:cNvSpPr>
          <p:nvPr>
            <p:ph type="pic" sz="quarter" idx="29"/>
          </p:nvPr>
        </p:nvSpPr>
        <p:spPr>
          <a:xfrm>
            <a:off x="6656940" y="856399"/>
            <a:ext cx="829818" cy="850392"/>
          </a:xfrm>
        </p:spPr>
        <p:txBody>
          <a:bodyPr>
            <a:noAutofit/>
          </a:bodyPr>
          <a:lstStyle>
            <a:lvl1pPr>
              <a:defRPr sz="1200"/>
            </a:lvl1pPr>
          </a:lstStyle>
          <a:p>
            <a:endParaRPr lang="en-US"/>
          </a:p>
        </p:txBody>
      </p:sp>
      <p:sp>
        <p:nvSpPr>
          <p:cNvPr id="23" name="Picture Placeholder 2">
            <a:extLst>
              <a:ext uri="{FF2B5EF4-FFF2-40B4-BE49-F238E27FC236}">
                <a16:creationId xmlns:a16="http://schemas.microsoft.com/office/drawing/2014/main" id="{BFB5B0E1-E491-4568-8859-A1341C3CAFA5}"/>
              </a:ext>
            </a:extLst>
          </p:cNvPr>
          <p:cNvSpPr>
            <a:spLocks noGrp="1"/>
          </p:cNvSpPr>
          <p:nvPr>
            <p:ph type="pic" sz="quarter" idx="30"/>
          </p:nvPr>
        </p:nvSpPr>
        <p:spPr>
          <a:xfrm>
            <a:off x="7489058" y="856399"/>
            <a:ext cx="829818" cy="850392"/>
          </a:xfrm>
        </p:spPr>
        <p:txBody>
          <a:bodyPr>
            <a:noAutofit/>
          </a:bodyPr>
          <a:lstStyle>
            <a:lvl1pPr>
              <a:defRPr sz="1200"/>
            </a:lvl1pPr>
          </a:lstStyle>
          <a:p>
            <a:endParaRPr lang="en-US"/>
          </a:p>
        </p:txBody>
      </p:sp>
      <p:sp>
        <p:nvSpPr>
          <p:cNvPr id="24" name="Picture Placeholder 2">
            <a:extLst>
              <a:ext uri="{FF2B5EF4-FFF2-40B4-BE49-F238E27FC236}">
                <a16:creationId xmlns:a16="http://schemas.microsoft.com/office/drawing/2014/main" id="{4CD4E670-6D06-429A-9062-472EEDE61CF3}"/>
              </a:ext>
            </a:extLst>
          </p:cNvPr>
          <p:cNvSpPr>
            <a:spLocks noGrp="1"/>
          </p:cNvSpPr>
          <p:nvPr>
            <p:ph type="pic" sz="quarter" idx="31"/>
          </p:nvPr>
        </p:nvSpPr>
        <p:spPr>
          <a:xfrm>
            <a:off x="8321178" y="856399"/>
            <a:ext cx="829818" cy="850392"/>
          </a:xfrm>
        </p:spPr>
        <p:txBody>
          <a:bodyPr>
            <a:noAutofit/>
          </a:bodyPr>
          <a:lstStyle>
            <a:lvl1pPr>
              <a:defRPr sz="1200"/>
            </a:lvl1pPr>
          </a:lstStyle>
          <a:p>
            <a:endParaRPr lang="en-US"/>
          </a:p>
        </p:txBody>
      </p:sp>
      <p:sp>
        <p:nvSpPr>
          <p:cNvPr id="25" name="Picture Placeholder 2">
            <a:extLst>
              <a:ext uri="{FF2B5EF4-FFF2-40B4-BE49-F238E27FC236}">
                <a16:creationId xmlns:a16="http://schemas.microsoft.com/office/drawing/2014/main" id="{33836F61-2690-4025-BF33-CB46F71A8500}"/>
              </a:ext>
            </a:extLst>
          </p:cNvPr>
          <p:cNvSpPr>
            <a:spLocks noGrp="1"/>
          </p:cNvSpPr>
          <p:nvPr>
            <p:ph type="pic" sz="quarter" idx="32"/>
          </p:nvPr>
        </p:nvSpPr>
        <p:spPr>
          <a:xfrm>
            <a:off x="0" y="1712798"/>
            <a:ext cx="829818" cy="850392"/>
          </a:xfrm>
        </p:spPr>
        <p:txBody>
          <a:bodyPr>
            <a:noAutofit/>
          </a:bodyPr>
          <a:lstStyle>
            <a:lvl1pPr>
              <a:defRPr sz="1200"/>
            </a:lvl1pPr>
          </a:lstStyle>
          <a:p>
            <a:endParaRPr lang="en-US"/>
          </a:p>
        </p:txBody>
      </p:sp>
      <p:sp>
        <p:nvSpPr>
          <p:cNvPr id="26" name="Picture Placeholder 2">
            <a:extLst>
              <a:ext uri="{FF2B5EF4-FFF2-40B4-BE49-F238E27FC236}">
                <a16:creationId xmlns:a16="http://schemas.microsoft.com/office/drawing/2014/main" id="{F96C8CAE-E214-47A3-B703-1EA79B43FB11}"/>
              </a:ext>
            </a:extLst>
          </p:cNvPr>
          <p:cNvSpPr>
            <a:spLocks noGrp="1"/>
          </p:cNvSpPr>
          <p:nvPr>
            <p:ph type="pic" sz="quarter" idx="33"/>
          </p:nvPr>
        </p:nvSpPr>
        <p:spPr>
          <a:xfrm>
            <a:off x="832118" y="1712798"/>
            <a:ext cx="829818" cy="850392"/>
          </a:xfrm>
        </p:spPr>
        <p:txBody>
          <a:bodyPr>
            <a:noAutofit/>
          </a:bodyPr>
          <a:lstStyle>
            <a:lvl1pPr>
              <a:defRPr sz="1200"/>
            </a:lvl1pPr>
          </a:lstStyle>
          <a:p>
            <a:endParaRPr lang="en-US"/>
          </a:p>
        </p:txBody>
      </p:sp>
      <p:sp>
        <p:nvSpPr>
          <p:cNvPr id="27" name="Picture Placeholder 2">
            <a:extLst>
              <a:ext uri="{FF2B5EF4-FFF2-40B4-BE49-F238E27FC236}">
                <a16:creationId xmlns:a16="http://schemas.microsoft.com/office/drawing/2014/main" id="{E09972EE-000E-40D2-872A-2766EEB8551F}"/>
              </a:ext>
            </a:extLst>
          </p:cNvPr>
          <p:cNvSpPr>
            <a:spLocks noGrp="1"/>
          </p:cNvSpPr>
          <p:nvPr>
            <p:ph type="pic" sz="quarter" idx="34"/>
          </p:nvPr>
        </p:nvSpPr>
        <p:spPr>
          <a:xfrm>
            <a:off x="1664235" y="1712798"/>
            <a:ext cx="829818" cy="850392"/>
          </a:xfrm>
        </p:spPr>
        <p:txBody>
          <a:bodyPr>
            <a:noAutofit/>
          </a:bodyPr>
          <a:lstStyle>
            <a:lvl1pPr>
              <a:defRPr sz="1200"/>
            </a:lvl1pPr>
          </a:lstStyle>
          <a:p>
            <a:endParaRPr lang="en-US"/>
          </a:p>
        </p:txBody>
      </p:sp>
      <p:sp>
        <p:nvSpPr>
          <p:cNvPr id="28" name="Picture Placeholder 2">
            <a:extLst>
              <a:ext uri="{FF2B5EF4-FFF2-40B4-BE49-F238E27FC236}">
                <a16:creationId xmlns:a16="http://schemas.microsoft.com/office/drawing/2014/main" id="{4D09F108-9B6C-4CA6-A097-009128F305A9}"/>
              </a:ext>
            </a:extLst>
          </p:cNvPr>
          <p:cNvSpPr>
            <a:spLocks noGrp="1"/>
          </p:cNvSpPr>
          <p:nvPr>
            <p:ph type="pic" sz="quarter" idx="35"/>
          </p:nvPr>
        </p:nvSpPr>
        <p:spPr>
          <a:xfrm>
            <a:off x="2496353" y="1712798"/>
            <a:ext cx="829818" cy="850392"/>
          </a:xfrm>
        </p:spPr>
        <p:txBody>
          <a:bodyPr>
            <a:noAutofit/>
          </a:bodyPr>
          <a:lstStyle>
            <a:lvl1pPr>
              <a:defRPr sz="1200"/>
            </a:lvl1pPr>
          </a:lstStyle>
          <a:p>
            <a:endParaRPr lang="en-US"/>
          </a:p>
        </p:txBody>
      </p:sp>
      <p:sp>
        <p:nvSpPr>
          <p:cNvPr id="29" name="Picture Placeholder 2">
            <a:extLst>
              <a:ext uri="{FF2B5EF4-FFF2-40B4-BE49-F238E27FC236}">
                <a16:creationId xmlns:a16="http://schemas.microsoft.com/office/drawing/2014/main" id="{B2110A0E-20FF-447B-9401-E6D200FE62D9}"/>
              </a:ext>
            </a:extLst>
          </p:cNvPr>
          <p:cNvSpPr>
            <a:spLocks noGrp="1"/>
          </p:cNvSpPr>
          <p:nvPr>
            <p:ph type="pic" sz="quarter" idx="36"/>
          </p:nvPr>
        </p:nvSpPr>
        <p:spPr>
          <a:xfrm>
            <a:off x="3328470" y="1712798"/>
            <a:ext cx="829818" cy="850392"/>
          </a:xfrm>
        </p:spPr>
        <p:txBody>
          <a:bodyPr>
            <a:noAutofit/>
          </a:bodyPr>
          <a:lstStyle>
            <a:lvl1pPr>
              <a:defRPr sz="1200"/>
            </a:lvl1pPr>
          </a:lstStyle>
          <a:p>
            <a:endParaRPr lang="en-US"/>
          </a:p>
        </p:txBody>
      </p:sp>
      <p:sp>
        <p:nvSpPr>
          <p:cNvPr id="30" name="Picture Placeholder 2">
            <a:extLst>
              <a:ext uri="{FF2B5EF4-FFF2-40B4-BE49-F238E27FC236}">
                <a16:creationId xmlns:a16="http://schemas.microsoft.com/office/drawing/2014/main" id="{F12332B0-0DDB-473F-B99F-3CE45832DDF9}"/>
              </a:ext>
            </a:extLst>
          </p:cNvPr>
          <p:cNvSpPr>
            <a:spLocks noGrp="1"/>
          </p:cNvSpPr>
          <p:nvPr>
            <p:ph type="pic" sz="quarter" idx="37"/>
          </p:nvPr>
        </p:nvSpPr>
        <p:spPr>
          <a:xfrm>
            <a:off x="4160588" y="1712798"/>
            <a:ext cx="829818" cy="850392"/>
          </a:xfrm>
        </p:spPr>
        <p:txBody>
          <a:bodyPr>
            <a:noAutofit/>
          </a:bodyPr>
          <a:lstStyle>
            <a:lvl1pPr>
              <a:defRPr sz="1200"/>
            </a:lvl1pPr>
          </a:lstStyle>
          <a:p>
            <a:endParaRPr lang="en-US"/>
          </a:p>
        </p:txBody>
      </p:sp>
      <p:sp>
        <p:nvSpPr>
          <p:cNvPr id="31" name="Picture Placeholder 2">
            <a:extLst>
              <a:ext uri="{FF2B5EF4-FFF2-40B4-BE49-F238E27FC236}">
                <a16:creationId xmlns:a16="http://schemas.microsoft.com/office/drawing/2014/main" id="{D3E4DEB8-EB4E-477F-84A7-F1277B62F007}"/>
              </a:ext>
            </a:extLst>
          </p:cNvPr>
          <p:cNvSpPr>
            <a:spLocks noGrp="1"/>
          </p:cNvSpPr>
          <p:nvPr>
            <p:ph type="pic" sz="quarter" idx="38"/>
          </p:nvPr>
        </p:nvSpPr>
        <p:spPr>
          <a:xfrm>
            <a:off x="4992705" y="1712798"/>
            <a:ext cx="829818" cy="850392"/>
          </a:xfrm>
        </p:spPr>
        <p:txBody>
          <a:bodyPr>
            <a:noAutofit/>
          </a:bodyPr>
          <a:lstStyle>
            <a:lvl1pPr>
              <a:defRPr sz="1200"/>
            </a:lvl1pPr>
          </a:lstStyle>
          <a:p>
            <a:endParaRPr lang="en-US"/>
          </a:p>
        </p:txBody>
      </p:sp>
      <p:sp>
        <p:nvSpPr>
          <p:cNvPr id="32" name="Picture Placeholder 2">
            <a:extLst>
              <a:ext uri="{FF2B5EF4-FFF2-40B4-BE49-F238E27FC236}">
                <a16:creationId xmlns:a16="http://schemas.microsoft.com/office/drawing/2014/main" id="{A6CE1724-E4D6-488E-B87A-CF059CEA2B83}"/>
              </a:ext>
            </a:extLst>
          </p:cNvPr>
          <p:cNvSpPr>
            <a:spLocks noGrp="1"/>
          </p:cNvSpPr>
          <p:nvPr>
            <p:ph type="pic" sz="quarter" idx="39"/>
          </p:nvPr>
        </p:nvSpPr>
        <p:spPr>
          <a:xfrm>
            <a:off x="5824823" y="1712798"/>
            <a:ext cx="829818" cy="850392"/>
          </a:xfrm>
        </p:spPr>
        <p:txBody>
          <a:bodyPr>
            <a:noAutofit/>
          </a:bodyPr>
          <a:lstStyle>
            <a:lvl1pPr>
              <a:defRPr sz="1200"/>
            </a:lvl1pPr>
          </a:lstStyle>
          <a:p>
            <a:endParaRPr lang="en-US"/>
          </a:p>
        </p:txBody>
      </p:sp>
      <p:sp>
        <p:nvSpPr>
          <p:cNvPr id="33" name="Picture Placeholder 2">
            <a:extLst>
              <a:ext uri="{FF2B5EF4-FFF2-40B4-BE49-F238E27FC236}">
                <a16:creationId xmlns:a16="http://schemas.microsoft.com/office/drawing/2014/main" id="{11DD9C73-3BAA-4BD4-9D01-1A655FCCCFB5}"/>
              </a:ext>
            </a:extLst>
          </p:cNvPr>
          <p:cNvSpPr>
            <a:spLocks noGrp="1"/>
          </p:cNvSpPr>
          <p:nvPr>
            <p:ph type="pic" sz="quarter" idx="40"/>
          </p:nvPr>
        </p:nvSpPr>
        <p:spPr>
          <a:xfrm>
            <a:off x="6656940" y="1712798"/>
            <a:ext cx="829818" cy="850392"/>
          </a:xfrm>
        </p:spPr>
        <p:txBody>
          <a:bodyPr>
            <a:noAutofit/>
          </a:bodyPr>
          <a:lstStyle>
            <a:lvl1pPr>
              <a:defRPr sz="1200"/>
            </a:lvl1pPr>
          </a:lstStyle>
          <a:p>
            <a:endParaRPr lang="en-US"/>
          </a:p>
        </p:txBody>
      </p:sp>
      <p:sp>
        <p:nvSpPr>
          <p:cNvPr id="34" name="Picture Placeholder 2">
            <a:extLst>
              <a:ext uri="{FF2B5EF4-FFF2-40B4-BE49-F238E27FC236}">
                <a16:creationId xmlns:a16="http://schemas.microsoft.com/office/drawing/2014/main" id="{BBED06AD-9E34-4677-BFA6-48BEE193D6CE}"/>
              </a:ext>
            </a:extLst>
          </p:cNvPr>
          <p:cNvSpPr>
            <a:spLocks noGrp="1"/>
          </p:cNvSpPr>
          <p:nvPr>
            <p:ph type="pic" sz="quarter" idx="41"/>
          </p:nvPr>
        </p:nvSpPr>
        <p:spPr>
          <a:xfrm>
            <a:off x="7489058" y="1712798"/>
            <a:ext cx="829818" cy="850392"/>
          </a:xfrm>
        </p:spPr>
        <p:txBody>
          <a:bodyPr>
            <a:noAutofit/>
          </a:bodyPr>
          <a:lstStyle>
            <a:lvl1pPr>
              <a:defRPr sz="1200"/>
            </a:lvl1pPr>
          </a:lstStyle>
          <a:p>
            <a:endParaRPr lang="en-US"/>
          </a:p>
        </p:txBody>
      </p:sp>
      <p:sp>
        <p:nvSpPr>
          <p:cNvPr id="35" name="Picture Placeholder 2">
            <a:extLst>
              <a:ext uri="{FF2B5EF4-FFF2-40B4-BE49-F238E27FC236}">
                <a16:creationId xmlns:a16="http://schemas.microsoft.com/office/drawing/2014/main" id="{B54EC39A-2909-4BB4-A4FC-94E6163F4BE5}"/>
              </a:ext>
            </a:extLst>
          </p:cNvPr>
          <p:cNvSpPr>
            <a:spLocks noGrp="1"/>
          </p:cNvSpPr>
          <p:nvPr>
            <p:ph type="pic" sz="quarter" idx="42"/>
          </p:nvPr>
        </p:nvSpPr>
        <p:spPr>
          <a:xfrm>
            <a:off x="8321178" y="1712798"/>
            <a:ext cx="829818" cy="850392"/>
          </a:xfrm>
        </p:spPr>
        <p:txBody>
          <a:bodyPr>
            <a:noAutofit/>
          </a:bodyPr>
          <a:lstStyle>
            <a:lvl1pPr>
              <a:defRPr sz="1200"/>
            </a:lvl1pPr>
          </a:lstStyle>
          <a:p>
            <a:endParaRPr lang="en-US"/>
          </a:p>
        </p:txBody>
      </p:sp>
      <p:sp>
        <p:nvSpPr>
          <p:cNvPr id="36" name="Picture Placeholder 2">
            <a:extLst>
              <a:ext uri="{FF2B5EF4-FFF2-40B4-BE49-F238E27FC236}">
                <a16:creationId xmlns:a16="http://schemas.microsoft.com/office/drawing/2014/main" id="{3D513374-E101-40C8-84C3-5958D30D7599}"/>
              </a:ext>
            </a:extLst>
          </p:cNvPr>
          <p:cNvSpPr>
            <a:spLocks noGrp="1"/>
          </p:cNvSpPr>
          <p:nvPr>
            <p:ph type="pic" sz="quarter" idx="43"/>
          </p:nvPr>
        </p:nvSpPr>
        <p:spPr>
          <a:xfrm>
            <a:off x="0" y="2569196"/>
            <a:ext cx="829818" cy="850392"/>
          </a:xfrm>
        </p:spPr>
        <p:txBody>
          <a:bodyPr>
            <a:noAutofit/>
          </a:bodyPr>
          <a:lstStyle>
            <a:lvl1pPr>
              <a:defRPr sz="1200"/>
            </a:lvl1pPr>
          </a:lstStyle>
          <a:p>
            <a:endParaRPr lang="en-US"/>
          </a:p>
        </p:txBody>
      </p:sp>
      <p:sp>
        <p:nvSpPr>
          <p:cNvPr id="37" name="Picture Placeholder 2">
            <a:extLst>
              <a:ext uri="{FF2B5EF4-FFF2-40B4-BE49-F238E27FC236}">
                <a16:creationId xmlns:a16="http://schemas.microsoft.com/office/drawing/2014/main" id="{235711C1-6E53-4A20-9057-4D23465939FB}"/>
              </a:ext>
            </a:extLst>
          </p:cNvPr>
          <p:cNvSpPr>
            <a:spLocks noGrp="1"/>
          </p:cNvSpPr>
          <p:nvPr>
            <p:ph type="pic" sz="quarter" idx="44"/>
          </p:nvPr>
        </p:nvSpPr>
        <p:spPr>
          <a:xfrm>
            <a:off x="832118" y="2569196"/>
            <a:ext cx="829818" cy="850392"/>
          </a:xfrm>
        </p:spPr>
        <p:txBody>
          <a:bodyPr>
            <a:noAutofit/>
          </a:bodyPr>
          <a:lstStyle>
            <a:lvl1pPr>
              <a:defRPr sz="1200"/>
            </a:lvl1pPr>
          </a:lstStyle>
          <a:p>
            <a:endParaRPr lang="en-US"/>
          </a:p>
        </p:txBody>
      </p:sp>
      <p:sp>
        <p:nvSpPr>
          <p:cNvPr id="38" name="Picture Placeholder 2">
            <a:extLst>
              <a:ext uri="{FF2B5EF4-FFF2-40B4-BE49-F238E27FC236}">
                <a16:creationId xmlns:a16="http://schemas.microsoft.com/office/drawing/2014/main" id="{623FD0A3-D55D-4752-90F1-0B23CE03BE87}"/>
              </a:ext>
            </a:extLst>
          </p:cNvPr>
          <p:cNvSpPr>
            <a:spLocks noGrp="1"/>
          </p:cNvSpPr>
          <p:nvPr>
            <p:ph type="pic" sz="quarter" idx="45"/>
          </p:nvPr>
        </p:nvSpPr>
        <p:spPr>
          <a:xfrm>
            <a:off x="1664235" y="2569196"/>
            <a:ext cx="829818" cy="850392"/>
          </a:xfrm>
        </p:spPr>
        <p:txBody>
          <a:bodyPr>
            <a:noAutofit/>
          </a:bodyPr>
          <a:lstStyle>
            <a:lvl1pPr>
              <a:defRPr sz="1200"/>
            </a:lvl1pPr>
          </a:lstStyle>
          <a:p>
            <a:endParaRPr lang="en-US"/>
          </a:p>
        </p:txBody>
      </p:sp>
      <p:sp>
        <p:nvSpPr>
          <p:cNvPr id="39" name="Picture Placeholder 2">
            <a:extLst>
              <a:ext uri="{FF2B5EF4-FFF2-40B4-BE49-F238E27FC236}">
                <a16:creationId xmlns:a16="http://schemas.microsoft.com/office/drawing/2014/main" id="{51E8544A-6D0D-432C-A232-7098CAF9B722}"/>
              </a:ext>
            </a:extLst>
          </p:cNvPr>
          <p:cNvSpPr>
            <a:spLocks noGrp="1"/>
          </p:cNvSpPr>
          <p:nvPr>
            <p:ph type="pic" sz="quarter" idx="46"/>
          </p:nvPr>
        </p:nvSpPr>
        <p:spPr>
          <a:xfrm>
            <a:off x="2496353" y="2569196"/>
            <a:ext cx="829818" cy="850392"/>
          </a:xfrm>
        </p:spPr>
        <p:txBody>
          <a:bodyPr>
            <a:noAutofit/>
          </a:bodyPr>
          <a:lstStyle>
            <a:lvl1pPr>
              <a:defRPr sz="1200"/>
            </a:lvl1pPr>
          </a:lstStyle>
          <a:p>
            <a:endParaRPr lang="en-US"/>
          </a:p>
        </p:txBody>
      </p:sp>
      <p:sp>
        <p:nvSpPr>
          <p:cNvPr id="40" name="Picture Placeholder 2">
            <a:extLst>
              <a:ext uri="{FF2B5EF4-FFF2-40B4-BE49-F238E27FC236}">
                <a16:creationId xmlns:a16="http://schemas.microsoft.com/office/drawing/2014/main" id="{DE99E7B6-E56C-44F7-BCA7-3212785F1089}"/>
              </a:ext>
            </a:extLst>
          </p:cNvPr>
          <p:cNvSpPr>
            <a:spLocks noGrp="1"/>
          </p:cNvSpPr>
          <p:nvPr>
            <p:ph type="pic" sz="quarter" idx="47"/>
          </p:nvPr>
        </p:nvSpPr>
        <p:spPr>
          <a:xfrm>
            <a:off x="3328470" y="2569196"/>
            <a:ext cx="829818" cy="850392"/>
          </a:xfrm>
        </p:spPr>
        <p:txBody>
          <a:bodyPr>
            <a:noAutofit/>
          </a:bodyPr>
          <a:lstStyle>
            <a:lvl1pPr>
              <a:defRPr sz="1200"/>
            </a:lvl1pPr>
          </a:lstStyle>
          <a:p>
            <a:endParaRPr lang="en-US"/>
          </a:p>
        </p:txBody>
      </p:sp>
      <p:sp>
        <p:nvSpPr>
          <p:cNvPr id="41" name="Picture Placeholder 2">
            <a:extLst>
              <a:ext uri="{FF2B5EF4-FFF2-40B4-BE49-F238E27FC236}">
                <a16:creationId xmlns:a16="http://schemas.microsoft.com/office/drawing/2014/main" id="{C38AE65A-7BFC-4ADB-A698-3AEC4BDFDDB3}"/>
              </a:ext>
            </a:extLst>
          </p:cNvPr>
          <p:cNvSpPr>
            <a:spLocks noGrp="1"/>
          </p:cNvSpPr>
          <p:nvPr>
            <p:ph type="pic" sz="quarter" idx="48"/>
          </p:nvPr>
        </p:nvSpPr>
        <p:spPr>
          <a:xfrm>
            <a:off x="4160588" y="2569196"/>
            <a:ext cx="829818" cy="850392"/>
          </a:xfrm>
        </p:spPr>
        <p:txBody>
          <a:bodyPr>
            <a:noAutofit/>
          </a:bodyPr>
          <a:lstStyle>
            <a:lvl1pPr>
              <a:defRPr sz="1200"/>
            </a:lvl1pPr>
          </a:lstStyle>
          <a:p>
            <a:endParaRPr lang="en-US"/>
          </a:p>
        </p:txBody>
      </p:sp>
      <p:sp>
        <p:nvSpPr>
          <p:cNvPr id="42" name="Picture Placeholder 2">
            <a:extLst>
              <a:ext uri="{FF2B5EF4-FFF2-40B4-BE49-F238E27FC236}">
                <a16:creationId xmlns:a16="http://schemas.microsoft.com/office/drawing/2014/main" id="{5E84C6FB-14CD-4A5E-B966-64210397BEB1}"/>
              </a:ext>
            </a:extLst>
          </p:cNvPr>
          <p:cNvSpPr>
            <a:spLocks noGrp="1"/>
          </p:cNvSpPr>
          <p:nvPr>
            <p:ph type="pic" sz="quarter" idx="49"/>
          </p:nvPr>
        </p:nvSpPr>
        <p:spPr>
          <a:xfrm>
            <a:off x="4992705" y="2569196"/>
            <a:ext cx="829818" cy="850392"/>
          </a:xfrm>
        </p:spPr>
        <p:txBody>
          <a:bodyPr>
            <a:noAutofit/>
          </a:bodyPr>
          <a:lstStyle>
            <a:lvl1pPr>
              <a:defRPr sz="1200"/>
            </a:lvl1pPr>
          </a:lstStyle>
          <a:p>
            <a:endParaRPr lang="en-US"/>
          </a:p>
        </p:txBody>
      </p:sp>
      <p:sp>
        <p:nvSpPr>
          <p:cNvPr id="43" name="Picture Placeholder 2">
            <a:extLst>
              <a:ext uri="{FF2B5EF4-FFF2-40B4-BE49-F238E27FC236}">
                <a16:creationId xmlns:a16="http://schemas.microsoft.com/office/drawing/2014/main" id="{44FBB90F-B3B3-4557-AF5B-A2E730046E36}"/>
              </a:ext>
            </a:extLst>
          </p:cNvPr>
          <p:cNvSpPr>
            <a:spLocks noGrp="1"/>
          </p:cNvSpPr>
          <p:nvPr>
            <p:ph type="pic" sz="quarter" idx="50"/>
          </p:nvPr>
        </p:nvSpPr>
        <p:spPr>
          <a:xfrm>
            <a:off x="5824823" y="2569196"/>
            <a:ext cx="829818" cy="850392"/>
          </a:xfrm>
        </p:spPr>
        <p:txBody>
          <a:bodyPr>
            <a:noAutofit/>
          </a:bodyPr>
          <a:lstStyle>
            <a:lvl1pPr>
              <a:defRPr sz="1200"/>
            </a:lvl1pPr>
          </a:lstStyle>
          <a:p>
            <a:endParaRPr lang="en-US"/>
          </a:p>
        </p:txBody>
      </p:sp>
      <p:sp>
        <p:nvSpPr>
          <p:cNvPr id="44" name="Picture Placeholder 2">
            <a:extLst>
              <a:ext uri="{FF2B5EF4-FFF2-40B4-BE49-F238E27FC236}">
                <a16:creationId xmlns:a16="http://schemas.microsoft.com/office/drawing/2014/main" id="{FC8FDA51-E8E9-4794-AD67-3F3D2089F264}"/>
              </a:ext>
            </a:extLst>
          </p:cNvPr>
          <p:cNvSpPr>
            <a:spLocks noGrp="1"/>
          </p:cNvSpPr>
          <p:nvPr>
            <p:ph type="pic" sz="quarter" idx="51"/>
          </p:nvPr>
        </p:nvSpPr>
        <p:spPr>
          <a:xfrm>
            <a:off x="6656940" y="2569196"/>
            <a:ext cx="829818" cy="850392"/>
          </a:xfrm>
        </p:spPr>
        <p:txBody>
          <a:bodyPr>
            <a:noAutofit/>
          </a:bodyPr>
          <a:lstStyle>
            <a:lvl1pPr>
              <a:defRPr sz="1200"/>
            </a:lvl1pPr>
          </a:lstStyle>
          <a:p>
            <a:endParaRPr lang="en-US"/>
          </a:p>
        </p:txBody>
      </p:sp>
      <p:sp>
        <p:nvSpPr>
          <p:cNvPr id="45" name="Picture Placeholder 2">
            <a:extLst>
              <a:ext uri="{FF2B5EF4-FFF2-40B4-BE49-F238E27FC236}">
                <a16:creationId xmlns:a16="http://schemas.microsoft.com/office/drawing/2014/main" id="{7512282B-726B-44D2-9B1A-2F20FC4E9CE6}"/>
              </a:ext>
            </a:extLst>
          </p:cNvPr>
          <p:cNvSpPr>
            <a:spLocks noGrp="1"/>
          </p:cNvSpPr>
          <p:nvPr>
            <p:ph type="pic" sz="quarter" idx="52"/>
          </p:nvPr>
        </p:nvSpPr>
        <p:spPr>
          <a:xfrm>
            <a:off x="7489058" y="2569196"/>
            <a:ext cx="829818" cy="850392"/>
          </a:xfrm>
        </p:spPr>
        <p:txBody>
          <a:bodyPr>
            <a:noAutofit/>
          </a:bodyPr>
          <a:lstStyle>
            <a:lvl1pPr>
              <a:defRPr sz="1200"/>
            </a:lvl1pPr>
          </a:lstStyle>
          <a:p>
            <a:endParaRPr lang="en-US"/>
          </a:p>
        </p:txBody>
      </p:sp>
      <p:sp>
        <p:nvSpPr>
          <p:cNvPr id="46" name="Picture Placeholder 2">
            <a:extLst>
              <a:ext uri="{FF2B5EF4-FFF2-40B4-BE49-F238E27FC236}">
                <a16:creationId xmlns:a16="http://schemas.microsoft.com/office/drawing/2014/main" id="{A5A798D3-0499-4835-9AC7-A7B2ED2CE33B}"/>
              </a:ext>
            </a:extLst>
          </p:cNvPr>
          <p:cNvSpPr>
            <a:spLocks noGrp="1"/>
          </p:cNvSpPr>
          <p:nvPr>
            <p:ph type="pic" sz="quarter" idx="53"/>
          </p:nvPr>
        </p:nvSpPr>
        <p:spPr>
          <a:xfrm>
            <a:off x="8321178" y="2569196"/>
            <a:ext cx="829818" cy="850392"/>
          </a:xfrm>
        </p:spPr>
        <p:txBody>
          <a:bodyPr>
            <a:noAutofit/>
          </a:bodyPr>
          <a:lstStyle>
            <a:lvl1pPr>
              <a:defRPr sz="1200"/>
            </a:lvl1pPr>
          </a:lstStyle>
          <a:p>
            <a:endParaRPr lang="en-US"/>
          </a:p>
        </p:txBody>
      </p:sp>
      <p:sp>
        <p:nvSpPr>
          <p:cNvPr id="47" name="Picture Placeholder 2">
            <a:extLst>
              <a:ext uri="{FF2B5EF4-FFF2-40B4-BE49-F238E27FC236}">
                <a16:creationId xmlns:a16="http://schemas.microsoft.com/office/drawing/2014/main" id="{112E2A48-02FF-4084-A574-5EC48B863967}"/>
              </a:ext>
            </a:extLst>
          </p:cNvPr>
          <p:cNvSpPr>
            <a:spLocks noGrp="1"/>
          </p:cNvSpPr>
          <p:nvPr>
            <p:ph type="pic" sz="quarter" idx="54"/>
          </p:nvPr>
        </p:nvSpPr>
        <p:spPr>
          <a:xfrm>
            <a:off x="0" y="3425595"/>
            <a:ext cx="829818" cy="850392"/>
          </a:xfrm>
        </p:spPr>
        <p:txBody>
          <a:bodyPr>
            <a:noAutofit/>
          </a:bodyPr>
          <a:lstStyle>
            <a:lvl1pPr>
              <a:defRPr sz="1200"/>
            </a:lvl1pPr>
          </a:lstStyle>
          <a:p>
            <a:endParaRPr lang="en-US"/>
          </a:p>
        </p:txBody>
      </p:sp>
      <p:sp>
        <p:nvSpPr>
          <p:cNvPr id="48" name="Picture Placeholder 2">
            <a:extLst>
              <a:ext uri="{FF2B5EF4-FFF2-40B4-BE49-F238E27FC236}">
                <a16:creationId xmlns:a16="http://schemas.microsoft.com/office/drawing/2014/main" id="{E5CF974B-F7DD-43D5-85A1-5C3386120D91}"/>
              </a:ext>
            </a:extLst>
          </p:cNvPr>
          <p:cNvSpPr>
            <a:spLocks noGrp="1"/>
          </p:cNvSpPr>
          <p:nvPr>
            <p:ph type="pic" sz="quarter" idx="55"/>
          </p:nvPr>
        </p:nvSpPr>
        <p:spPr>
          <a:xfrm>
            <a:off x="832118" y="3425595"/>
            <a:ext cx="829818" cy="850392"/>
          </a:xfrm>
        </p:spPr>
        <p:txBody>
          <a:bodyPr>
            <a:noAutofit/>
          </a:bodyPr>
          <a:lstStyle>
            <a:lvl1pPr>
              <a:defRPr sz="1200"/>
            </a:lvl1pPr>
          </a:lstStyle>
          <a:p>
            <a:endParaRPr lang="en-US"/>
          </a:p>
        </p:txBody>
      </p:sp>
      <p:sp>
        <p:nvSpPr>
          <p:cNvPr id="49" name="Picture Placeholder 2">
            <a:extLst>
              <a:ext uri="{FF2B5EF4-FFF2-40B4-BE49-F238E27FC236}">
                <a16:creationId xmlns:a16="http://schemas.microsoft.com/office/drawing/2014/main" id="{1F5AED9C-9D3D-4602-AA3C-536AA7528393}"/>
              </a:ext>
            </a:extLst>
          </p:cNvPr>
          <p:cNvSpPr>
            <a:spLocks noGrp="1"/>
          </p:cNvSpPr>
          <p:nvPr>
            <p:ph type="pic" sz="quarter" idx="56"/>
          </p:nvPr>
        </p:nvSpPr>
        <p:spPr>
          <a:xfrm>
            <a:off x="1664235" y="3425595"/>
            <a:ext cx="829818" cy="850392"/>
          </a:xfrm>
        </p:spPr>
        <p:txBody>
          <a:bodyPr>
            <a:noAutofit/>
          </a:bodyPr>
          <a:lstStyle>
            <a:lvl1pPr>
              <a:defRPr sz="1200"/>
            </a:lvl1pPr>
          </a:lstStyle>
          <a:p>
            <a:endParaRPr lang="en-US"/>
          </a:p>
        </p:txBody>
      </p:sp>
      <p:sp>
        <p:nvSpPr>
          <p:cNvPr id="50" name="Picture Placeholder 2">
            <a:extLst>
              <a:ext uri="{FF2B5EF4-FFF2-40B4-BE49-F238E27FC236}">
                <a16:creationId xmlns:a16="http://schemas.microsoft.com/office/drawing/2014/main" id="{D831B70B-2D8F-4F87-A820-550CAFA4897A}"/>
              </a:ext>
            </a:extLst>
          </p:cNvPr>
          <p:cNvSpPr>
            <a:spLocks noGrp="1"/>
          </p:cNvSpPr>
          <p:nvPr>
            <p:ph type="pic" sz="quarter" idx="57"/>
          </p:nvPr>
        </p:nvSpPr>
        <p:spPr>
          <a:xfrm>
            <a:off x="2496353" y="3425595"/>
            <a:ext cx="829818" cy="850392"/>
          </a:xfrm>
        </p:spPr>
        <p:txBody>
          <a:bodyPr>
            <a:noAutofit/>
          </a:bodyPr>
          <a:lstStyle>
            <a:lvl1pPr>
              <a:defRPr sz="1200"/>
            </a:lvl1pPr>
          </a:lstStyle>
          <a:p>
            <a:endParaRPr lang="en-US"/>
          </a:p>
        </p:txBody>
      </p:sp>
      <p:sp>
        <p:nvSpPr>
          <p:cNvPr id="51" name="Picture Placeholder 2">
            <a:extLst>
              <a:ext uri="{FF2B5EF4-FFF2-40B4-BE49-F238E27FC236}">
                <a16:creationId xmlns:a16="http://schemas.microsoft.com/office/drawing/2014/main" id="{5CC88F26-EE37-47D6-82C0-B8955431B5D9}"/>
              </a:ext>
            </a:extLst>
          </p:cNvPr>
          <p:cNvSpPr>
            <a:spLocks noGrp="1"/>
          </p:cNvSpPr>
          <p:nvPr>
            <p:ph type="pic" sz="quarter" idx="58"/>
          </p:nvPr>
        </p:nvSpPr>
        <p:spPr>
          <a:xfrm>
            <a:off x="3328470" y="3425595"/>
            <a:ext cx="829818" cy="850392"/>
          </a:xfrm>
        </p:spPr>
        <p:txBody>
          <a:bodyPr>
            <a:noAutofit/>
          </a:bodyPr>
          <a:lstStyle>
            <a:lvl1pPr>
              <a:defRPr sz="1200"/>
            </a:lvl1pPr>
          </a:lstStyle>
          <a:p>
            <a:endParaRPr lang="en-US"/>
          </a:p>
        </p:txBody>
      </p:sp>
      <p:sp>
        <p:nvSpPr>
          <p:cNvPr id="52" name="Picture Placeholder 2">
            <a:extLst>
              <a:ext uri="{FF2B5EF4-FFF2-40B4-BE49-F238E27FC236}">
                <a16:creationId xmlns:a16="http://schemas.microsoft.com/office/drawing/2014/main" id="{CEA06972-2A5E-4A0F-A04A-14DC5BE10DAE}"/>
              </a:ext>
            </a:extLst>
          </p:cNvPr>
          <p:cNvSpPr>
            <a:spLocks noGrp="1"/>
          </p:cNvSpPr>
          <p:nvPr>
            <p:ph type="pic" sz="quarter" idx="59"/>
          </p:nvPr>
        </p:nvSpPr>
        <p:spPr>
          <a:xfrm>
            <a:off x="4160588" y="3425595"/>
            <a:ext cx="829818" cy="850392"/>
          </a:xfrm>
        </p:spPr>
        <p:txBody>
          <a:bodyPr>
            <a:noAutofit/>
          </a:bodyPr>
          <a:lstStyle>
            <a:lvl1pPr>
              <a:defRPr sz="1200"/>
            </a:lvl1pPr>
          </a:lstStyle>
          <a:p>
            <a:endParaRPr lang="en-US"/>
          </a:p>
        </p:txBody>
      </p:sp>
      <p:sp>
        <p:nvSpPr>
          <p:cNvPr id="53" name="Picture Placeholder 2">
            <a:extLst>
              <a:ext uri="{FF2B5EF4-FFF2-40B4-BE49-F238E27FC236}">
                <a16:creationId xmlns:a16="http://schemas.microsoft.com/office/drawing/2014/main" id="{B76AF125-D6B3-4F29-9FDF-48A9A5BF41B9}"/>
              </a:ext>
            </a:extLst>
          </p:cNvPr>
          <p:cNvSpPr>
            <a:spLocks noGrp="1"/>
          </p:cNvSpPr>
          <p:nvPr>
            <p:ph type="pic" sz="quarter" idx="60"/>
          </p:nvPr>
        </p:nvSpPr>
        <p:spPr>
          <a:xfrm>
            <a:off x="4992705" y="3425595"/>
            <a:ext cx="829818" cy="850392"/>
          </a:xfrm>
        </p:spPr>
        <p:txBody>
          <a:bodyPr>
            <a:noAutofit/>
          </a:bodyPr>
          <a:lstStyle>
            <a:lvl1pPr>
              <a:defRPr sz="1200"/>
            </a:lvl1pPr>
          </a:lstStyle>
          <a:p>
            <a:endParaRPr lang="en-US"/>
          </a:p>
        </p:txBody>
      </p:sp>
      <p:sp>
        <p:nvSpPr>
          <p:cNvPr id="54" name="Picture Placeholder 2">
            <a:extLst>
              <a:ext uri="{FF2B5EF4-FFF2-40B4-BE49-F238E27FC236}">
                <a16:creationId xmlns:a16="http://schemas.microsoft.com/office/drawing/2014/main" id="{FC395B6A-381F-4149-9F38-DB6364364176}"/>
              </a:ext>
            </a:extLst>
          </p:cNvPr>
          <p:cNvSpPr>
            <a:spLocks noGrp="1"/>
          </p:cNvSpPr>
          <p:nvPr>
            <p:ph type="pic" sz="quarter" idx="61"/>
          </p:nvPr>
        </p:nvSpPr>
        <p:spPr>
          <a:xfrm>
            <a:off x="5824823" y="3425595"/>
            <a:ext cx="829818" cy="850392"/>
          </a:xfrm>
        </p:spPr>
        <p:txBody>
          <a:bodyPr>
            <a:noAutofit/>
          </a:bodyPr>
          <a:lstStyle>
            <a:lvl1pPr>
              <a:defRPr sz="1200"/>
            </a:lvl1pPr>
          </a:lstStyle>
          <a:p>
            <a:endParaRPr lang="en-US"/>
          </a:p>
        </p:txBody>
      </p:sp>
      <p:sp>
        <p:nvSpPr>
          <p:cNvPr id="55" name="Picture Placeholder 2">
            <a:extLst>
              <a:ext uri="{FF2B5EF4-FFF2-40B4-BE49-F238E27FC236}">
                <a16:creationId xmlns:a16="http://schemas.microsoft.com/office/drawing/2014/main" id="{A06F6AE2-A204-4D09-935B-0BF61092C138}"/>
              </a:ext>
            </a:extLst>
          </p:cNvPr>
          <p:cNvSpPr>
            <a:spLocks noGrp="1"/>
          </p:cNvSpPr>
          <p:nvPr>
            <p:ph type="pic" sz="quarter" idx="62"/>
          </p:nvPr>
        </p:nvSpPr>
        <p:spPr>
          <a:xfrm>
            <a:off x="6656940" y="3425595"/>
            <a:ext cx="829818" cy="850392"/>
          </a:xfrm>
        </p:spPr>
        <p:txBody>
          <a:bodyPr>
            <a:noAutofit/>
          </a:bodyPr>
          <a:lstStyle>
            <a:lvl1pPr>
              <a:defRPr sz="1200"/>
            </a:lvl1pPr>
          </a:lstStyle>
          <a:p>
            <a:endParaRPr lang="en-US"/>
          </a:p>
        </p:txBody>
      </p:sp>
      <p:sp>
        <p:nvSpPr>
          <p:cNvPr id="56" name="Picture Placeholder 2">
            <a:extLst>
              <a:ext uri="{FF2B5EF4-FFF2-40B4-BE49-F238E27FC236}">
                <a16:creationId xmlns:a16="http://schemas.microsoft.com/office/drawing/2014/main" id="{1FAA7897-3046-4CCB-AC6B-DF9E23EBBEFC}"/>
              </a:ext>
            </a:extLst>
          </p:cNvPr>
          <p:cNvSpPr>
            <a:spLocks noGrp="1"/>
          </p:cNvSpPr>
          <p:nvPr>
            <p:ph type="pic" sz="quarter" idx="63"/>
          </p:nvPr>
        </p:nvSpPr>
        <p:spPr>
          <a:xfrm>
            <a:off x="7489058" y="3425595"/>
            <a:ext cx="829818" cy="850392"/>
          </a:xfrm>
        </p:spPr>
        <p:txBody>
          <a:bodyPr>
            <a:noAutofit/>
          </a:bodyPr>
          <a:lstStyle>
            <a:lvl1pPr>
              <a:defRPr sz="1200"/>
            </a:lvl1pPr>
          </a:lstStyle>
          <a:p>
            <a:endParaRPr lang="en-US"/>
          </a:p>
        </p:txBody>
      </p:sp>
      <p:sp>
        <p:nvSpPr>
          <p:cNvPr id="57" name="Picture Placeholder 2">
            <a:extLst>
              <a:ext uri="{FF2B5EF4-FFF2-40B4-BE49-F238E27FC236}">
                <a16:creationId xmlns:a16="http://schemas.microsoft.com/office/drawing/2014/main" id="{727BB4D4-6310-44E2-A4A2-7E1BD0DE0811}"/>
              </a:ext>
            </a:extLst>
          </p:cNvPr>
          <p:cNvSpPr>
            <a:spLocks noGrp="1"/>
          </p:cNvSpPr>
          <p:nvPr>
            <p:ph type="pic" sz="quarter" idx="64"/>
          </p:nvPr>
        </p:nvSpPr>
        <p:spPr>
          <a:xfrm>
            <a:off x="8321178" y="3425595"/>
            <a:ext cx="829818" cy="850392"/>
          </a:xfrm>
        </p:spPr>
        <p:txBody>
          <a:bodyPr>
            <a:noAutofit/>
          </a:bodyPr>
          <a:lstStyle>
            <a:lvl1pPr>
              <a:defRPr sz="1200"/>
            </a:lvl1pPr>
          </a:lstStyle>
          <a:p>
            <a:endParaRPr lang="en-US"/>
          </a:p>
        </p:txBody>
      </p:sp>
      <p:sp>
        <p:nvSpPr>
          <p:cNvPr id="58" name="Picture Placeholder 2">
            <a:extLst>
              <a:ext uri="{FF2B5EF4-FFF2-40B4-BE49-F238E27FC236}">
                <a16:creationId xmlns:a16="http://schemas.microsoft.com/office/drawing/2014/main" id="{6079C44A-E333-4EF3-9EFB-39CDB2DAC879}"/>
              </a:ext>
            </a:extLst>
          </p:cNvPr>
          <p:cNvSpPr>
            <a:spLocks noGrp="1"/>
          </p:cNvSpPr>
          <p:nvPr>
            <p:ph type="pic" sz="quarter" idx="65"/>
          </p:nvPr>
        </p:nvSpPr>
        <p:spPr>
          <a:xfrm>
            <a:off x="0" y="4281992"/>
            <a:ext cx="829818" cy="850392"/>
          </a:xfrm>
        </p:spPr>
        <p:txBody>
          <a:bodyPr>
            <a:noAutofit/>
          </a:bodyPr>
          <a:lstStyle>
            <a:lvl1pPr>
              <a:defRPr sz="1200"/>
            </a:lvl1pPr>
          </a:lstStyle>
          <a:p>
            <a:endParaRPr lang="en-US"/>
          </a:p>
        </p:txBody>
      </p:sp>
      <p:sp>
        <p:nvSpPr>
          <p:cNvPr id="59" name="Picture Placeholder 2">
            <a:extLst>
              <a:ext uri="{FF2B5EF4-FFF2-40B4-BE49-F238E27FC236}">
                <a16:creationId xmlns:a16="http://schemas.microsoft.com/office/drawing/2014/main" id="{56483443-0FDD-4DC7-8886-9148616E8A02}"/>
              </a:ext>
            </a:extLst>
          </p:cNvPr>
          <p:cNvSpPr>
            <a:spLocks noGrp="1"/>
          </p:cNvSpPr>
          <p:nvPr>
            <p:ph type="pic" sz="quarter" idx="66"/>
          </p:nvPr>
        </p:nvSpPr>
        <p:spPr>
          <a:xfrm>
            <a:off x="832118" y="4281992"/>
            <a:ext cx="829818" cy="850392"/>
          </a:xfrm>
        </p:spPr>
        <p:txBody>
          <a:bodyPr>
            <a:noAutofit/>
          </a:bodyPr>
          <a:lstStyle>
            <a:lvl1pPr>
              <a:defRPr sz="1200"/>
            </a:lvl1pPr>
          </a:lstStyle>
          <a:p>
            <a:endParaRPr lang="en-US"/>
          </a:p>
        </p:txBody>
      </p:sp>
      <p:sp>
        <p:nvSpPr>
          <p:cNvPr id="60" name="Picture Placeholder 2">
            <a:extLst>
              <a:ext uri="{FF2B5EF4-FFF2-40B4-BE49-F238E27FC236}">
                <a16:creationId xmlns:a16="http://schemas.microsoft.com/office/drawing/2014/main" id="{53522F19-3C0E-4667-8A43-68802AB22AE5}"/>
              </a:ext>
            </a:extLst>
          </p:cNvPr>
          <p:cNvSpPr>
            <a:spLocks noGrp="1"/>
          </p:cNvSpPr>
          <p:nvPr>
            <p:ph type="pic" sz="quarter" idx="67"/>
          </p:nvPr>
        </p:nvSpPr>
        <p:spPr>
          <a:xfrm>
            <a:off x="1664235" y="4281992"/>
            <a:ext cx="829818" cy="850392"/>
          </a:xfrm>
        </p:spPr>
        <p:txBody>
          <a:bodyPr>
            <a:noAutofit/>
          </a:bodyPr>
          <a:lstStyle>
            <a:lvl1pPr>
              <a:defRPr sz="1200"/>
            </a:lvl1pPr>
          </a:lstStyle>
          <a:p>
            <a:endParaRPr lang="en-US"/>
          </a:p>
        </p:txBody>
      </p:sp>
      <p:sp>
        <p:nvSpPr>
          <p:cNvPr id="61" name="Picture Placeholder 2">
            <a:extLst>
              <a:ext uri="{FF2B5EF4-FFF2-40B4-BE49-F238E27FC236}">
                <a16:creationId xmlns:a16="http://schemas.microsoft.com/office/drawing/2014/main" id="{52FA25C2-2B18-4C2A-A763-1C19815320A8}"/>
              </a:ext>
            </a:extLst>
          </p:cNvPr>
          <p:cNvSpPr>
            <a:spLocks noGrp="1"/>
          </p:cNvSpPr>
          <p:nvPr>
            <p:ph type="pic" sz="quarter" idx="68"/>
          </p:nvPr>
        </p:nvSpPr>
        <p:spPr>
          <a:xfrm>
            <a:off x="2496353" y="4281992"/>
            <a:ext cx="829818" cy="850392"/>
          </a:xfrm>
        </p:spPr>
        <p:txBody>
          <a:bodyPr>
            <a:noAutofit/>
          </a:bodyPr>
          <a:lstStyle>
            <a:lvl1pPr>
              <a:defRPr sz="1200"/>
            </a:lvl1pPr>
          </a:lstStyle>
          <a:p>
            <a:endParaRPr lang="en-US"/>
          </a:p>
        </p:txBody>
      </p:sp>
      <p:sp>
        <p:nvSpPr>
          <p:cNvPr id="62" name="Picture Placeholder 2">
            <a:extLst>
              <a:ext uri="{FF2B5EF4-FFF2-40B4-BE49-F238E27FC236}">
                <a16:creationId xmlns:a16="http://schemas.microsoft.com/office/drawing/2014/main" id="{43653990-CD9C-4B2C-B3A3-C3CBA3464FBD}"/>
              </a:ext>
            </a:extLst>
          </p:cNvPr>
          <p:cNvSpPr>
            <a:spLocks noGrp="1"/>
          </p:cNvSpPr>
          <p:nvPr>
            <p:ph type="pic" sz="quarter" idx="69"/>
          </p:nvPr>
        </p:nvSpPr>
        <p:spPr>
          <a:xfrm>
            <a:off x="3328470" y="4281992"/>
            <a:ext cx="829818" cy="850392"/>
          </a:xfrm>
        </p:spPr>
        <p:txBody>
          <a:bodyPr>
            <a:noAutofit/>
          </a:bodyPr>
          <a:lstStyle>
            <a:lvl1pPr>
              <a:defRPr sz="1200"/>
            </a:lvl1pPr>
          </a:lstStyle>
          <a:p>
            <a:endParaRPr lang="en-US"/>
          </a:p>
        </p:txBody>
      </p:sp>
      <p:sp>
        <p:nvSpPr>
          <p:cNvPr id="63" name="Picture Placeholder 2">
            <a:extLst>
              <a:ext uri="{FF2B5EF4-FFF2-40B4-BE49-F238E27FC236}">
                <a16:creationId xmlns:a16="http://schemas.microsoft.com/office/drawing/2014/main" id="{0843BBF7-26F5-4020-B684-DC6476FEFD00}"/>
              </a:ext>
            </a:extLst>
          </p:cNvPr>
          <p:cNvSpPr>
            <a:spLocks noGrp="1"/>
          </p:cNvSpPr>
          <p:nvPr>
            <p:ph type="pic" sz="quarter" idx="70"/>
          </p:nvPr>
        </p:nvSpPr>
        <p:spPr>
          <a:xfrm>
            <a:off x="4160588" y="4281992"/>
            <a:ext cx="829818" cy="850392"/>
          </a:xfrm>
        </p:spPr>
        <p:txBody>
          <a:bodyPr>
            <a:noAutofit/>
          </a:bodyPr>
          <a:lstStyle>
            <a:lvl1pPr>
              <a:defRPr sz="1200"/>
            </a:lvl1pPr>
          </a:lstStyle>
          <a:p>
            <a:endParaRPr lang="en-US"/>
          </a:p>
        </p:txBody>
      </p:sp>
      <p:sp>
        <p:nvSpPr>
          <p:cNvPr id="64" name="Picture Placeholder 2">
            <a:extLst>
              <a:ext uri="{FF2B5EF4-FFF2-40B4-BE49-F238E27FC236}">
                <a16:creationId xmlns:a16="http://schemas.microsoft.com/office/drawing/2014/main" id="{F451562E-DD2E-41B7-8739-375248E1096E}"/>
              </a:ext>
            </a:extLst>
          </p:cNvPr>
          <p:cNvSpPr>
            <a:spLocks noGrp="1"/>
          </p:cNvSpPr>
          <p:nvPr>
            <p:ph type="pic" sz="quarter" idx="71"/>
          </p:nvPr>
        </p:nvSpPr>
        <p:spPr>
          <a:xfrm>
            <a:off x="4992705" y="4281992"/>
            <a:ext cx="829818" cy="850392"/>
          </a:xfrm>
        </p:spPr>
        <p:txBody>
          <a:bodyPr>
            <a:noAutofit/>
          </a:bodyPr>
          <a:lstStyle>
            <a:lvl1pPr>
              <a:defRPr sz="1200"/>
            </a:lvl1pPr>
          </a:lstStyle>
          <a:p>
            <a:endParaRPr lang="en-US"/>
          </a:p>
        </p:txBody>
      </p:sp>
      <p:sp>
        <p:nvSpPr>
          <p:cNvPr id="65" name="Picture Placeholder 2">
            <a:extLst>
              <a:ext uri="{FF2B5EF4-FFF2-40B4-BE49-F238E27FC236}">
                <a16:creationId xmlns:a16="http://schemas.microsoft.com/office/drawing/2014/main" id="{B6144B2F-2A59-4807-A1AC-F07E5C1DDD02}"/>
              </a:ext>
            </a:extLst>
          </p:cNvPr>
          <p:cNvSpPr>
            <a:spLocks noGrp="1"/>
          </p:cNvSpPr>
          <p:nvPr>
            <p:ph type="pic" sz="quarter" idx="72"/>
          </p:nvPr>
        </p:nvSpPr>
        <p:spPr>
          <a:xfrm>
            <a:off x="5824823" y="4281992"/>
            <a:ext cx="829818" cy="850392"/>
          </a:xfrm>
        </p:spPr>
        <p:txBody>
          <a:bodyPr>
            <a:noAutofit/>
          </a:bodyPr>
          <a:lstStyle>
            <a:lvl1pPr>
              <a:defRPr sz="1200"/>
            </a:lvl1pPr>
          </a:lstStyle>
          <a:p>
            <a:endParaRPr lang="en-US"/>
          </a:p>
        </p:txBody>
      </p:sp>
      <p:sp>
        <p:nvSpPr>
          <p:cNvPr id="66" name="Picture Placeholder 2">
            <a:extLst>
              <a:ext uri="{FF2B5EF4-FFF2-40B4-BE49-F238E27FC236}">
                <a16:creationId xmlns:a16="http://schemas.microsoft.com/office/drawing/2014/main" id="{A97D2F96-FAD0-41DA-8119-B24FB89EF149}"/>
              </a:ext>
            </a:extLst>
          </p:cNvPr>
          <p:cNvSpPr>
            <a:spLocks noGrp="1"/>
          </p:cNvSpPr>
          <p:nvPr>
            <p:ph type="pic" sz="quarter" idx="73"/>
          </p:nvPr>
        </p:nvSpPr>
        <p:spPr>
          <a:xfrm>
            <a:off x="6656940" y="4281992"/>
            <a:ext cx="829818" cy="850392"/>
          </a:xfrm>
        </p:spPr>
        <p:txBody>
          <a:bodyPr>
            <a:noAutofit/>
          </a:bodyPr>
          <a:lstStyle>
            <a:lvl1pPr>
              <a:defRPr sz="1200"/>
            </a:lvl1pPr>
          </a:lstStyle>
          <a:p>
            <a:endParaRPr lang="en-US"/>
          </a:p>
        </p:txBody>
      </p:sp>
      <p:sp>
        <p:nvSpPr>
          <p:cNvPr id="67" name="Picture Placeholder 2">
            <a:extLst>
              <a:ext uri="{FF2B5EF4-FFF2-40B4-BE49-F238E27FC236}">
                <a16:creationId xmlns:a16="http://schemas.microsoft.com/office/drawing/2014/main" id="{07FF8504-E94C-48DB-A1BD-ADAE5EB84725}"/>
              </a:ext>
            </a:extLst>
          </p:cNvPr>
          <p:cNvSpPr>
            <a:spLocks noGrp="1"/>
          </p:cNvSpPr>
          <p:nvPr>
            <p:ph type="pic" sz="quarter" idx="74"/>
          </p:nvPr>
        </p:nvSpPr>
        <p:spPr>
          <a:xfrm>
            <a:off x="7489058" y="4281992"/>
            <a:ext cx="829818" cy="850392"/>
          </a:xfrm>
        </p:spPr>
        <p:txBody>
          <a:bodyPr>
            <a:noAutofit/>
          </a:bodyPr>
          <a:lstStyle>
            <a:lvl1pPr>
              <a:defRPr sz="1200"/>
            </a:lvl1pPr>
          </a:lstStyle>
          <a:p>
            <a:endParaRPr lang="en-US"/>
          </a:p>
        </p:txBody>
      </p:sp>
      <p:sp>
        <p:nvSpPr>
          <p:cNvPr id="68" name="Picture Placeholder 2">
            <a:extLst>
              <a:ext uri="{FF2B5EF4-FFF2-40B4-BE49-F238E27FC236}">
                <a16:creationId xmlns:a16="http://schemas.microsoft.com/office/drawing/2014/main" id="{BBE52266-0DCC-4632-8ACD-C5535DCEFDB1}"/>
              </a:ext>
            </a:extLst>
          </p:cNvPr>
          <p:cNvSpPr>
            <a:spLocks noGrp="1"/>
          </p:cNvSpPr>
          <p:nvPr>
            <p:ph type="pic" sz="quarter" idx="75"/>
          </p:nvPr>
        </p:nvSpPr>
        <p:spPr>
          <a:xfrm>
            <a:off x="8321178" y="4281992"/>
            <a:ext cx="829818" cy="850392"/>
          </a:xfrm>
        </p:spPr>
        <p:txBody>
          <a:bodyPr>
            <a:noAutofit/>
          </a:bodyPr>
          <a:lstStyle>
            <a:lvl1pPr>
              <a:defRPr sz="1200"/>
            </a:lvl1pPr>
          </a:lstStyle>
          <a:p>
            <a:endParaRPr lang="en-US"/>
          </a:p>
        </p:txBody>
      </p:sp>
    </p:spTree>
    <p:extLst>
      <p:ext uri="{BB962C8B-B14F-4D97-AF65-F5344CB8AC3E}">
        <p14:creationId xmlns:p14="http://schemas.microsoft.com/office/powerpoint/2010/main" val="2783031611"/>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1_BLANK 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46E02472-80F5-4CA4-AA0D-5D857B67D2D6}"/>
              </a:ext>
            </a:extLst>
          </p:cNvPr>
          <p:cNvSpPr>
            <a:spLocks noGrp="1"/>
          </p:cNvSpPr>
          <p:nvPr>
            <p:ph type="pic" sz="quarter" idx="10"/>
          </p:nvPr>
        </p:nvSpPr>
        <p:spPr>
          <a:xfrm>
            <a:off x="0" y="0"/>
            <a:ext cx="9144000" cy="323165"/>
          </a:xfrm>
        </p:spPr>
        <p:txBody>
          <a:bodyPr/>
          <a:lstStyle/>
          <a:p>
            <a:endParaRPr lang="en-US"/>
          </a:p>
        </p:txBody>
      </p:sp>
    </p:spTree>
    <p:extLst>
      <p:ext uri="{BB962C8B-B14F-4D97-AF65-F5344CB8AC3E}">
        <p14:creationId xmlns:p14="http://schemas.microsoft.com/office/powerpoint/2010/main" val="2973726170"/>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Title &amp; Bullet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366809" y="171452"/>
            <a:ext cx="8472312" cy="498598"/>
          </a:xfrm>
        </p:spPr>
        <p:txBody>
          <a:bodyPr/>
          <a:lstStyle>
            <a:lvl1pPr>
              <a:defRPr sz="3600"/>
            </a:lvl1pPr>
          </a:lstStyle>
          <a:p>
            <a:r>
              <a:rPr lang="en-US"/>
              <a:t>Click to edit Master title style</a:t>
            </a:r>
          </a:p>
        </p:txBody>
      </p:sp>
      <p:sp>
        <p:nvSpPr>
          <p:cNvPr id="3" name="Text Placeholder 2"/>
          <p:cNvSpPr>
            <a:spLocks noGrp="1"/>
          </p:cNvSpPr>
          <p:nvPr>
            <p:ph type="body" sz="quarter" idx="10"/>
          </p:nvPr>
        </p:nvSpPr>
        <p:spPr>
          <a:xfrm>
            <a:off x="438150" y="1076623"/>
            <a:ext cx="8263890" cy="1775871"/>
          </a:xfrm>
        </p:spPr>
        <p:txBody>
          <a:bodyPr/>
          <a:lstStyle>
            <a:lvl1pPr>
              <a:defRPr sz="2800"/>
            </a:lvl1pPr>
            <a:lvl2pPr>
              <a:defRPr sz="2400"/>
            </a:lvl2pPr>
            <a:lvl3pPr>
              <a:defRPr sz="2000"/>
            </a:lvl3pPr>
            <a:lvl4pPr>
              <a:defRPr sz="1800"/>
            </a:lvl4pPr>
            <a:lvl5pPr>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6177866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black">
          <a:xfrm>
            <a:off x="438150" y="439341"/>
            <a:ext cx="1024684" cy="219456"/>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438150" y="4620988"/>
            <a:ext cx="3361593" cy="80791"/>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699218" eaLnBrk="0" hangingPunct="0"/>
            <a:r>
              <a:rPr lang="en-US" sz="525">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656562654"/>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userDrawn="1">
  <p:cSld name="demo">
    <p:bg>
      <p:bgRef idx="1001">
        <a:schemeClr val="bg1"/>
      </p:bgRef>
    </p:bg>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1" y="0"/>
            <a:ext cx="9143999" cy="323165"/>
          </a:xfrm>
        </p:spPr>
        <p:txBody>
          <a:bodyPr/>
          <a:lstStyle/>
          <a:p>
            <a:endParaRPr lang="fr-CA"/>
          </a:p>
        </p:txBody>
      </p:sp>
      <p:sp>
        <p:nvSpPr>
          <p:cNvPr id="2" name="Title 1">
            <a:extLst>
              <a:ext uri="{FF2B5EF4-FFF2-40B4-BE49-F238E27FC236}">
                <a16:creationId xmlns:a16="http://schemas.microsoft.com/office/drawing/2014/main" id="{415DB72B-C463-43D6-8A19-BB3FAA11BE2E}"/>
              </a:ext>
            </a:extLst>
          </p:cNvPr>
          <p:cNvSpPr>
            <a:spLocks noGrp="1"/>
          </p:cNvSpPr>
          <p:nvPr>
            <p:ph type="title"/>
          </p:nvPr>
        </p:nvSpPr>
        <p:spPr>
          <a:xfrm>
            <a:off x="5710646" y="3196855"/>
            <a:ext cx="2865047" cy="507831"/>
          </a:xfrm>
        </p:spPr>
        <p:txBody>
          <a:bodyPr anchor="b"/>
          <a:lstStyle>
            <a:lvl1pPr algn="r">
              <a:defRPr sz="3300">
                <a:solidFill>
                  <a:schemeClr val="bg1"/>
                </a:solidFill>
              </a:defRPr>
            </a:lvl1pPr>
          </a:lstStyle>
          <a:p>
            <a:r>
              <a:rPr lang="en-US"/>
              <a:t>Click to edit</a:t>
            </a:r>
          </a:p>
        </p:txBody>
      </p:sp>
      <p:sp>
        <p:nvSpPr>
          <p:cNvPr id="4" name="Text Placeholder 3">
            <a:extLst>
              <a:ext uri="{FF2B5EF4-FFF2-40B4-BE49-F238E27FC236}">
                <a16:creationId xmlns:a16="http://schemas.microsoft.com/office/drawing/2014/main" id="{D64904A7-FC82-4D81-92A2-D3BA25F1B57F}"/>
              </a:ext>
            </a:extLst>
          </p:cNvPr>
          <p:cNvSpPr>
            <a:spLocks noGrp="1"/>
          </p:cNvSpPr>
          <p:nvPr>
            <p:ph type="body" sz="quarter" idx="11" hasCustomPrompt="1"/>
          </p:nvPr>
        </p:nvSpPr>
        <p:spPr>
          <a:xfrm>
            <a:off x="5561018" y="3704686"/>
            <a:ext cx="3014676" cy="276999"/>
          </a:xfrm>
        </p:spPr>
        <p:txBody>
          <a:bodyPr/>
          <a:lstStyle>
            <a:lvl1pPr algn="r">
              <a:defRPr sz="1800">
                <a:solidFill>
                  <a:schemeClr val="bg1"/>
                </a:solidFill>
              </a:defRPr>
            </a:lvl1pPr>
            <a:lvl2pPr algn="r">
              <a:defRPr sz="1350"/>
            </a:lvl2pPr>
            <a:lvl3pPr algn="r">
              <a:defRPr sz="1200" spc="150" baseline="0">
                <a:solidFill>
                  <a:schemeClr val="bg1">
                    <a:lumMod val="50000"/>
                  </a:schemeClr>
                </a:solidFill>
              </a:defRPr>
            </a:lvl3pPr>
            <a:lvl4pPr algn="r">
              <a:defRPr sz="1200"/>
            </a:lvl4pPr>
            <a:lvl5pPr algn="r">
              <a:defRPr sz="1200"/>
            </a:lvl5pPr>
            <a:lvl6pPr marL="0" indent="0" algn="r">
              <a:defRPr sz="1050"/>
            </a:lvl6pPr>
          </a:lstStyle>
          <a:p>
            <a:pPr lvl="0"/>
            <a:r>
              <a:rPr lang="en-US"/>
              <a:t>Edit Master text styles</a:t>
            </a:r>
          </a:p>
        </p:txBody>
      </p:sp>
      <p:sp>
        <p:nvSpPr>
          <p:cNvPr id="3" name="TextBox 2">
            <a:extLst>
              <a:ext uri="{FF2B5EF4-FFF2-40B4-BE49-F238E27FC236}">
                <a16:creationId xmlns:a16="http://schemas.microsoft.com/office/drawing/2014/main" id="{938392E3-68B1-47FD-B78A-6B35662AA675}"/>
              </a:ext>
            </a:extLst>
          </p:cNvPr>
          <p:cNvSpPr txBox="1"/>
          <p:nvPr userDrawn="1"/>
        </p:nvSpPr>
        <p:spPr>
          <a:xfrm>
            <a:off x="7645150" y="4281766"/>
            <a:ext cx="931345" cy="415498"/>
          </a:xfrm>
          <a:prstGeom prst="rect">
            <a:avLst/>
          </a:prstGeom>
          <a:noFill/>
        </p:spPr>
        <p:txBody>
          <a:bodyPr wrap="none" lIns="0" tIns="0" rIns="0" bIns="0" rtlCol="0">
            <a:spAutoFit/>
          </a:bodyPr>
          <a:lstStyle/>
          <a:p>
            <a:pPr algn="l"/>
            <a:r>
              <a:rPr lang="en-US" sz="2700" b="1">
                <a:solidFill>
                  <a:schemeClr val="bg1"/>
                </a:solidFill>
              </a:rPr>
              <a:t>demo</a:t>
            </a:r>
          </a:p>
        </p:txBody>
      </p:sp>
    </p:spTree>
    <p:extLst>
      <p:ext uri="{BB962C8B-B14F-4D97-AF65-F5344CB8AC3E}">
        <p14:creationId xmlns:p14="http://schemas.microsoft.com/office/powerpoint/2010/main" val="5359225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57_Custom Layout">
    <p:bg>
      <p:bgRef idx="1001">
        <a:schemeClr val="bg1"/>
      </p:bgRef>
    </p:bg>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2717799" y="0"/>
            <a:ext cx="6426200" cy="323165"/>
          </a:xfrm>
        </p:spPr>
        <p:txBody>
          <a:bodyPr/>
          <a:lstStyle/>
          <a:p>
            <a:endParaRPr lang="fr-CA"/>
          </a:p>
        </p:txBody>
      </p:sp>
      <p:sp>
        <p:nvSpPr>
          <p:cNvPr id="2" name="Title 1">
            <a:extLst>
              <a:ext uri="{FF2B5EF4-FFF2-40B4-BE49-F238E27FC236}">
                <a16:creationId xmlns:a16="http://schemas.microsoft.com/office/drawing/2014/main" id="{415DB72B-C463-43D6-8A19-BB3FAA11BE2E}"/>
              </a:ext>
            </a:extLst>
          </p:cNvPr>
          <p:cNvSpPr>
            <a:spLocks noGrp="1"/>
          </p:cNvSpPr>
          <p:nvPr>
            <p:ph type="title"/>
          </p:nvPr>
        </p:nvSpPr>
        <p:spPr>
          <a:xfrm>
            <a:off x="288376" y="993936"/>
            <a:ext cx="2190129" cy="1246495"/>
          </a:xfrm>
        </p:spPr>
        <p:txBody>
          <a:bodyPr anchor="b"/>
          <a:lstStyle>
            <a:lvl1pPr algn="l">
              <a:defRPr/>
            </a:lvl1pPr>
          </a:lstStyle>
          <a:p>
            <a:r>
              <a:rPr lang="en-US"/>
              <a:t>Click to edit Master title style</a:t>
            </a:r>
          </a:p>
        </p:txBody>
      </p:sp>
      <p:sp>
        <p:nvSpPr>
          <p:cNvPr id="4" name="Text Placeholder 3">
            <a:extLst>
              <a:ext uri="{FF2B5EF4-FFF2-40B4-BE49-F238E27FC236}">
                <a16:creationId xmlns:a16="http://schemas.microsoft.com/office/drawing/2014/main" id="{D64904A7-FC82-4D81-92A2-D3BA25F1B57F}"/>
              </a:ext>
            </a:extLst>
          </p:cNvPr>
          <p:cNvSpPr>
            <a:spLocks noGrp="1"/>
          </p:cNvSpPr>
          <p:nvPr>
            <p:ph type="body" sz="quarter" idx="11"/>
          </p:nvPr>
        </p:nvSpPr>
        <p:spPr>
          <a:xfrm>
            <a:off x="288376" y="2238376"/>
            <a:ext cx="2190130" cy="1283428"/>
          </a:xfrm>
        </p:spPr>
        <p:txBody>
          <a:bodyPr/>
          <a:lstStyle>
            <a:lvl1pPr>
              <a:defRPr sz="1500"/>
            </a:lvl1pPr>
            <a:lvl2pPr>
              <a:defRPr sz="1200"/>
            </a:lvl2pPr>
            <a:lvl3pPr algn="ctr">
              <a:defRPr sz="1050" spc="150" baseline="0">
                <a:solidFill>
                  <a:schemeClr val="bg1">
                    <a:lumMod val="50000"/>
                  </a:schemeClr>
                </a:solidFill>
              </a:defRPr>
            </a:lvl3pPr>
            <a:lvl4pPr>
              <a:defRPr sz="1200"/>
            </a:lvl4pPr>
            <a:lvl5pPr>
              <a:defRPr sz="1200"/>
            </a:lvl5pPr>
            <a:lvl6pPr marL="0" indent="0" algn="ctr">
              <a:defRPr sz="1050"/>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a:p>
            <a:pPr lvl="5"/>
            <a:r>
              <a:rPr lang="en-US"/>
              <a:t>sixth</a:t>
            </a:r>
          </a:p>
        </p:txBody>
      </p:sp>
    </p:spTree>
    <p:extLst>
      <p:ext uri="{BB962C8B-B14F-4D97-AF65-F5344CB8AC3E}">
        <p14:creationId xmlns:p14="http://schemas.microsoft.com/office/powerpoint/2010/main" val="32892317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userDrawn="1">
  <p:cSld name="56_Custom Layout">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3181793" y="0"/>
            <a:ext cx="5962206" cy="323165"/>
          </a:xfrm>
        </p:spPr>
        <p:txBody>
          <a:bodyPr/>
          <a:lstStyle/>
          <a:p>
            <a:endParaRPr lang="fr-CA"/>
          </a:p>
        </p:txBody>
      </p:sp>
      <p:sp>
        <p:nvSpPr>
          <p:cNvPr id="5" name="Title 1">
            <a:extLst>
              <a:ext uri="{FF2B5EF4-FFF2-40B4-BE49-F238E27FC236}">
                <a16:creationId xmlns:a16="http://schemas.microsoft.com/office/drawing/2014/main" id="{BB33DA40-5E42-4A35-A524-7BD676B4D3E7}"/>
              </a:ext>
            </a:extLst>
          </p:cNvPr>
          <p:cNvSpPr>
            <a:spLocks noGrp="1"/>
          </p:cNvSpPr>
          <p:nvPr>
            <p:ph type="title"/>
          </p:nvPr>
        </p:nvSpPr>
        <p:spPr>
          <a:xfrm>
            <a:off x="438811" y="2167499"/>
            <a:ext cx="2190129" cy="323165"/>
          </a:xfrm>
        </p:spPr>
        <p:txBody>
          <a:bodyPr/>
          <a:lstStyle>
            <a:lvl1pPr>
              <a:defRPr>
                <a:solidFill>
                  <a:schemeClr val="accent2"/>
                </a:solidFill>
              </a:defRPr>
            </a:lvl1pPr>
          </a:lstStyle>
          <a:p>
            <a:endParaRPr lang="en-US" sz="2100">
              <a:solidFill>
                <a:schemeClr val="accent2"/>
              </a:solidFill>
            </a:endParaRPr>
          </a:p>
        </p:txBody>
      </p:sp>
      <p:sp>
        <p:nvSpPr>
          <p:cNvPr id="6" name="Text Placeholder 4">
            <a:extLst>
              <a:ext uri="{FF2B5EF4-FFF2-40B4-BE49-F238E27FC236}">
                <a16:creationId xmlns:a16="http://schemas.microsoft.com/office/drawing/2014/main" id="{A8796E9C-54AB-4282-9D27-9329207D0210}"/>
              </a:ext>
            </a:extLst>
          </p:cNvPr>
          <p:cNvSpPr>
            <a:spLocks noGrp="1"/>
          </p:cNvSpPr>
          <p:nvPr>
            <p:ph type="body" sz="quarter" idx="11"/>
          </p:nvPr>
        </p:nvSpPr>
        <p:spPr>
          <a:xfrm>
            <a:off x="438811" y="2563941"/>
            <a:ext cx="2190130" cy="207749"/>
          </a:xfrm>
        </p:spPr>
        <p:txBody>
          <a:bodyPr/>
          <a:lstStyle>
            <a:lvl1pPr>
              <a:defRPr sz="1350"/>
            </a:lvl1pPr>
          </a:lstStyle>
          <a:p>
            <a:endParaRPr lang="en-US"/>
          </a:p>
        </p:txBody>
      </p:sp>
    </p:spTree>
    <p:extLst>
      <p:ext uri="{BB962C8B-B14F-4D97-AF65-F5344CB8AC3E}">
        <p14:creationId xmlns:p14="http://schemas.microsoft.com/office/powerpoint/2010/main" val="304092602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userDrawn="1">
  <p:cSld name="Master Slide 1">
    <p:spTree>
      <p:nvGrpSpPr>
        <p:cNvPr id="1" name=""/>
        <p:cNvGrpSpPr/>
        <p:nvPr/>
      </p:nvGrpSpPr>
      <p:grpSpPr>
        <a:xfrm>
          <a:off x="0" y="0"/>
          <a:ext cx="0" cy="0"/>
          <a:chOff x="0" y="0"/>
          <a:chExt cx="0" cy="0"/>
        </a:xfrm>
      </p:grpSpPr>
    </p:spTree>
    <p:extLst>
      <p:ext uri="{BB962C8B-B14F-4D97-AF65-F5344CB8AC3E}">
        <p14:creationId xmlns:p14="http://schemas.microsoft.com/office/powerpoint/2010/main" val="38462846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438150" y="1076623"/>
            <a:ext cx="8263890" cy="20005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674294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5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FF552C-5FF4-4B9C-9DEB-0AE69C12516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1E03135-40A9-4245-91CE-7D5F2C77D06B}"/>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B4C4F8E-2136-439F-AA23-C92D8C0F0EE3}"/>
              </a:ext>
            </a:extLst>
          </p:cNvPr>
          <p:cNvSpPr>
            <a:spLocks noGrp="1"/>
          </p:cNvSpPr>
          <p:nvPr>
            <p:ph type="dt" sz="half" idx="10"/>
          </p:nvPr>
        </p:nvSpPr>
        <p:spPr/>
        <p:txBody>
          <a:bodyPr/>
          <a:lstStyle/>
          <a:p>
            <a:fld id="{19436092-BD96-4373-A141-C2218AA9DE54}" type="datetimeFigureOut">
              <a:rPr lang="en-US" smtClean="0"/>
              <a:t>6/8/2019</a:t>
            </a:fld>
            <a:endParaRPr lang="en-US"/>
          </a:p>
        </p:txBody>
      </p:sp>
      <p:sp>
        <p:nvSpPr>
          <p:cNvPr id="5" name="Footer Placeholder 4">
            <a:extLst>
              <a:ext uri="{FF2B5EF4-FFF2-40B4-BE49-F238E27FC236}">
                <a16:creationId xmlns:a16="http://schemas.microsoft.com/office/drawing/2014/main" id="{033AA756-BE98-4A31-A394-B58835A8493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4309495-542C-40FC-BFA8-EE742AB16121}"/>
              </a:ext>
            </a:extLst>
          </p:cNvPr>
          <p:cNvSpPr>
            <a:spLocks noGrp="1"/>
          </p:cNvSpPr>
          <p:nvPr>
            <p:ph type="sldNum" sz="quarter" idx="12"/>
          </p:nvPr>
        </p:nvSpPr>
        <p:spPr/>
        <p:txBody>
          <a:bodyPr/>
          <a:lstStyle/>
          <a:p>
            <a:fld id="{B399A3BA-BAF6-494F-90B0-ADECAFBEF328}" type="slidenum">
              <a:rPr lang="en-US" smtClean="0"/>
              <a:t>‹#›</a:t>
            </a:fld>
            <a:endParaRPr lang="en-US"/>
          </a:p>
        </p:txBody>
      </p:sp>
    </p:spTree>
    <p:extLst>
      <p:ext uri="{BB962C8B-B14F-4D97-AF65-F5344CB8AC3E}">
        <p14:creationId xmlns:p14="http://schemas.microsoft.com/office/powerpoint/2010/main" val="110615881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1996" y="465321"/>
            <a:ext cx="8479852" cy="307777"/>
          </a:xfrm>
        </p:spPr>
        <p:txBody>
          <a:bodyPr wrap="square" lIns="0" tIns="0" rIns="0" bIns="0">
            <a:spAutoFit/>
          </a:bodyPr>
          <a:lstStyle>
            <a:lvl1pPr>
              <a:lnSpc>
                <a:spcPts val="2353"/>
              </a:lnSpc>
              <a:defRPr sz="2059" strike="noStrike">
                <a:solidFill>
                  <a:schemeClr val="tx1"/>
                </a:solidFill>
              </a:defRPr>
            </a:lvl1pPr>
          </a:lstStyle>
          <a:p>
            <a:r>
              <a:rPr lang="en-US"/>
              <a:t>Title</a:t>
            </a:r>
          </a:p>
        </p:txBody>
      </p:sp>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271379" y="4837645"/>
            <a:ext cx="8690033" cy="88722"/>
          </a:xfrm>
          <a:prstGeom prst="rect">
            <a:avLst/>
          </a:prstGeom>
        </p:spPr>
        <p:txBody>
          <a:bodyPr vert="horz" lIns="91440" tIns="45720" rIns="91440" bIns="45720" numCol="2" rtlCol="0" anchor="ctr"/>
          <a:lstStyle>
            <a:lvl1pPr algn="l">
              <a:defRPr sz="515">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69776657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438150" y="1078110"/>
            <a:ext cx="3909060" cy="1103379"/>
          </a:xfrm>
        </p:spPr>
        <p:txBody>
          <a:bodyPr wrap="square">
            <a:spAutoFit/>
          </a:bodyPr>
          <a:lstStyle>
            <a:lvl1pPr marL="173831" indent="-173831">
              <a:spcBef>
                <a:spcPts val="918"/>
              </a:spcBef>
              <a:buClr>
                <a:schemeClr val="tx1"/>
              </a:buClr>
              <a:buFont typeface="Wingdings" panose="05000000000000000000" pitchFamily="2" charset="2"/>
              <a:buChar char=""/>
              <a:defRPr sz="2100" b="0">
                <a:latin typeface="Segoe UI Semilight" panose="020B0402040204020203" pitchFamily="34" charset="0"/>
                <a:cs typeface="Segoe UI Semilight" panose="020B0402040204020203" pitchFamily="34" charset="0"/>
              </a:defRPr>
            </a:lvl1pPr>
            <a:lvl2pPr marL="320279" indent="-128588">
              <a:buFont typeface="Wingdings" panose="05000000000000000000" pitchFamily="2" charset="2"/>
              <a:buChar char=""/>
              <a:defRPr sz="1500" b="0"/>
            </a:lvl2pPr>
            <a:lvl3pPr marL="479822" indent="-141685">
              <a:buFont typeface="Wingdings" panose="05000000000000000000" pitchFamily="2" charset="2"/>
              <a:buChar char=""/>
              <a:tabLst/>
              <a:defRPr sz="1200" b="0"/>
            </a:lvl3pPr>
            <a:lvl4pPr marL="621506" indent="-132160">
              <a:buFont typeface="Wingdings" panose="05000000000000000000" pitchFamily="2" charset="2"/>
              <a:buChar char=""/>
              <a:defRPr sz="1050" b="0"/>
            </a:lvl4pPr>
            <a:lvl5pPr marL="767954" indent="-127397">
              <a:buFont typeface="Wingdings" panose="05000000000000000000" pitchFamily="2" charset="2"/>
              <a:buChar char=""/>
              <a:tabLst/>
              <a:defRPr sz="105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4792436" y="1078110"/>
            <a:ext cx="3909060" cy="1103379"/>
          </a:xfrm>
        </p:spPr>
        <p:txBody>
          <a:bodyPr wrap="square">
            <a:spAutoFit/>
          </a:bodyPr>
          <a:lstStyle>
            <a:lvl1pPr marL="173831" indent="-173831">
              <a:spcBef>
                <a:spcPts val="918"/>
              </a:spcBef>
              <a:buClr>
                <a:schemeClr val="tx1"/>
              </a:buClr>
              <a:buFont typeface="Wingdings" panose="05000000000000000000" pitchFamily="2" charset="2"/>
              <a:buChar char=""/>
              <a:defRPr sz="2100" b="0">
                <a:latin typeface="Segoe UI Semilight" panose="020B0402040204020203" pitchFamily="34" charset="0"/>
                <a:cs typeface="Segoe UI Semilight" panose="020B0402040204020203" pitchFamily="34" charset="0"/>
              </a:defRPr>
            </a:lvl1pPr>
            <a:lvl2pPr marL="320279" indent="-128588">
              <a:buFont typeface="Wingdings" panose="05000000000000000000" pitchFamily="2" charset="2"/>
              <a:buChar char=""/>
              <a:defRPr sz="1500" b="0"/>
            </a:lvl2pPr>
            <a:lvl3pPr marL="479822" indent="-141685">
              <a:buFont typeface="Wingdings" panose="05000000000000000000" pitchFamily="2" charset="2"/>
              <a:buChar char=""/>
              <a:tabLst/>
              <a:defRPr sz="1200" b="0"/>
            </a:lvl3pPr>
            <a:lvl4pPr marL="621506" indent="-132160">
              <a:buFont typeface="Wingdings" panose="05000000000000000000" pitchFamily="2" charset="2"/>
              <a:buChar char=""/>
              <a:defRPr sz="1050" b="0"/>
            </a:lvl4pPr>
            <a:lvl5pPr marL="767954" indent="-127397">
              <a:buFont typeface="Wingdings" panose="05000000000000000000" pitchFamily="2" charset="2"/>
              <a:buChar char=""/>
              <a:tabLst/>
              <a:defRPr sz="105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5987598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1997" y="465321"/>
            <a:ext cx="8479852" cy="307777"/>
          </a:xfrm>
        </p:spPr>
        <p:txBody>
          <a:bodyPr wrap="square" lIns="0" tIns="0" rIns="0" bIns="0">
            <a:spAutoFit/>
          </a:bodyPr>
          <a:lstStyle>
            <a:lvl1pPr>
              <a:lnSpc>
                <a:spcPts val="2353"/>
              </a:lnSpc>
              <a:defRPr sz="2059">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341997" y="1441940"/>
            <a:ext cx="7038335" cy="452654"/>
          </a:xfrm>
        </p:spPr>
        <p:txBody>
          <a:bodyPr wrap="square" lIns="0" tIns="0" rIns="0" bIns="0">
            <a:spAutoFit/>
          </a:bodyPr>
          <a:lstStyle>
            <a:lvl1pPr marL="0" indent="0">
              <a:lnSpc>
                <a:spcPts val="1765"/>
              </a:lnSpc>
              <a:buNone/>
              <a:defRPr lang="en-US" sz="1471" kern="1200" spc="0" baseline="0" dirty="0">
                <a:solidFill>
                  <a:schemeClr val="tx1"/>
                </a:solidFill>
                <a:latin typeface="+mn-lt"/>
                <a:ea typeface="+mn-ea"/>
                <a:cs typeface="+mn-cs"/>
              </a:defRPr>
            </a:lvl1pPr>
            <a:lvl2pPr marL="168073" indent="0">
              <a:buNone/>
              <a:defRPr/>
            </a:lvl2pPr>
            <a:lvl3pPr marL="336145" indent="0">
              <a:buNone/>
              <a:defRPr/>
            </a:lvl3pPr>
            <a:lvl4pPr marL="504218" indent="0">
              <a:buNone/>
              <a:defRPr/>
            </a:lvl4pPr>
            <a:lvl5pPr marL="672290"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341997" y="2363541"/>
            <a:ext cx="2713786" cy="1937453"/>
          </a:xfrm>
        </p:spPr>
        <p:txBody>
          <a:bodyPr lIns="0" tIns="0" rIns="0" bIns="0"/>
          <a:lstStyle>
            <a:lvl1pPr marL="0" indent="0">
              <a:lnSpc>
                <a:spcPts val="1324"/>
              </a:lnSpc>
              <a:spcBef>
                <a:spcPts val="0"/>
              </a:spcBef>
              <a:spcAft>
                <a:spcPts val="441"/>
              </a:spcAft>
              <a:buNone/>
              <a:defRPr sz="1029" b="0" spc="0" baseline="0">
                <a:solidFill>
                  <a:srgbClr val="008C72"/>
                </a:solidFill>
                <a:latin typeface="+mj-lt"/>
              </a:defRPr>
            </a:lvl1pPr>
            <a:lvl2pPr marL="210091" marR="0" indent="-210091" algn="l" defTabSz="685775" rtl="0" eaLnBrk="1" fontAlgn="auto" latinLnBrk="0" hangingPunct="1">
              <a:lnSpc>
                <a:spcPts val="1324"/>
              </a:lnSpc>
              <a:spcBef>
                <a:spcPts val="0"/>
              </a:spcBef>
              <a:spcAft>
                <a:spcPts val="441"/>
              </a:spcAft>
              <a:buClrTx/>
              <a:buSzPct val="90000"/>
              <a:buFont typeface="Arial" panose="020B0604020202020204" pitchFamily="34" charset="0"/>
              <a:buChar char="•"/>
              <a:tabLst/>
              <a:defRPr lang="en-US" sz="1029" kern="1200" spc="0" baseline="0" dirty="0">
                <a:solidFill>
                  <a:schemeClr val="tx1"/>
                </a:solidFill>
                <a:latin typeface="+mn-lt"/>
                <a:ea typeface="+mn-ea"/>
                <a:cs typeface="+mn-cs"/>
              </a:defRPr>
            </a:lvl2pPr>
            <a:lvl3pPr marL="336145" indent="0">
              <a:buNone/>
              <a:defRPr/>
            </a:lvl3pPr>
            <a:lvl4pPr marL="504218" indent="0">
              <a:buNone/>
              <a:defRPr/>
            </a:lvl4pPr>
            <a:lvl5pPr marL="672290" indent="0">
              <a:buNone/>
              <a:defRPr/>
            </a:lvl5pPr>
          </a:lstStyle>
          <a:p>
            <a:pPr lvl="0"/>
            <a:r>
              <a:rPr lang="en-US"/>
              <a:t>Paragraph title Segoe UI </a:t>
            </a:r>
            <a:r>
              <a:rPr lang="en-US" err="1"/>
              <a:t>Semibold</a:t>
            </a:r>
            <a:r>
              <a:rPr lang="en-US"/>
              <a:t> 14/18</a:t>
            </a:r>
          </a:p>
          <a:p>
            <a:pPr marL="210091" marR="0" lvl="1" indent="-210091" algn="l" defTabSz="685775" rtl="0" eaLnBrk="1" fontAlgn="auto" latinLnBrk="0" hangingPunct="1">
              <a:lnSpc>
                <a:spcPts val="1324"/>
              </a:lnSpc>
              <a:spcBef>
                <a:spcPts val="882"/>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10091" marR="0" lvl="1" indent="-210091" algn="l" defTabSz="685775" rtl="0" eaLnBrk="1" fontAlgn="auto" latinLnBrk="0" hangingPunct="1">
              <a:lnSpc>
                <a:spcPts val="1324"/>
              </a:lnSpc>
              <a:spcBef>
                <a:spcPts val="882"/>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3238837" y="2363541"/>
            <a:ext cx="2713786" cy="1937453"/>
          </a:xfrm>
        </p:spPr>
        <p:txBody>
          <a:bodyPr lIns="0" tIns="0" rIns="0" bIns="0"/>
          <a:lstStyle>
            <a:lvl1pPr marL="0" indent="0">
              <a:lnSpc>
                <a:spcPts val="1324"/>
              </a:lnSpc>
              <a:spcBef>
                <a:spcPts val="0"/>
              </a:spcBef>
              <a:spcAft>
                <a:spcPts val="441"/>
              </a:spcAft>
              <a:buNone/>
              <a:defRPr sz="1029" b="0" spc="0" baseline="0">
                <a:solidFill>
                  <a:srgbClr val="008C72"/>
                </a:solidFill>
                <a:latin typeface="+mj-lt"/>
              </a:defRPr>
            </a:lvl1pPr>
            <a:lvl2pPr marL="210091" marR="0" indent="-210091" algn="l" defTabSz="685775" rtl="0" eaLnBrk="1" fontAlgn="auto" latinLnBrk="0" hangingPunct="1">
              <a:lnSpc>
                <a:spcPts val="1324"/>
              </a:lnSpc>
              <a:spcBef>
                <a:spcPts val="0"/>
              </a:spcBef>
              <a:spcAft>
                <a:spcPts val="441"/>
              </a:spcAft>
              <a:buClrTx/>
              <a:buSzPct val="90000"/>
              <a:buFont typeface="Arial" panose="020B0604020202020204" pitchFamily="34" charset="0"/>
              <a:buChar char="•"/>
              <a:tabLst/>
              <a:defRPr lang="en-US" sz="1029" kern="1200" spc="0" baseline="0" dirty="0">
                <a:solidFill>
                  <a:schemeClr val="tx1"/>
                </a:solidFill>
                <a:latin typeface="+mn-lt"/>
                <a:ea typeface="+mn-ea"/>
                <a:cs typeface="+mn-cs"/>
              </a:defRPr>
            </a:lvl2pPr>
            <a:lvl3pPr marL="336145" indent="0">
              <a:buNone/>
              <a:defRPr/>
            </a:lvl3pPr>
            <a:lvl4pPr marL="504218" indent="0">
              <a:buNone/>
              <a:defRPr/>
            </a:lvl4pPr>
            <a:lvl5pPr marL="672290" indent="0">
              <a:buNone/>
              <a:defRPr/>
            </a:lvl5pPr>
          </a:lstStyle>
          <a:p>
            <a:pPr lvl="0"/>
            <a:r>
              <a:rPr lang="en-US"/>
              <a:t>Paragraph title Segoe UI </a:t>
            </a:r>
            <a:r>
              <a:rPr lang="en-US" err="1"/>
              <a:t>Semibold</a:t>
            </a:r>
            <a:r>
              <a:rPr lang="en-US"/>
              <a:t> 14/18</a:t>
            </a:r>
          </a:p>
          <a:p>
            <a:pPr marL="210091" marR="0" lvl="1" indent="-210091" algn="l" defTabSz="685775" rtl="0" eaLnBrk="1" fontAlgn="auto" latinLnBrk="0" hangingPunct="1">
              <a:lnSpc>
                <a:spcPts val="1324"/>
              </a:lnSpc>
              <a:spcBef>
                <a:spcPts val="882"/>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10091" marR="0" lvl="1" indent="-210091" algn="l" defTabSz="685775" rtl="0" eaLnBrk="1" fontAlgn="auto" latinLnBrk="0" hangingPunct="1">
              <a:lnSpc>
                <a:spcPts val="1324"/>
              </a:lnSpc>
              <a:spcBef>
                <a:spcPts val="882"/>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6112470" y="2363541"/>
            <a:ext cx="2713786" cy="1937453"/>
          </a:xfrm>
        </p:spPr>
        <p:txBody>
          <a:bodyPr lIns="0" tIns="0" rIns="0" bIns="0"/>
          <a:lstStyle>
            <a:lvl1pPr marL="0" indent="0">
              <a:lnSpc>
                <a:spcPts val="1324"/>
              </a:lnSpc>
              <a:spcBef>
                <a:spcPts val="0"/>
              </a:spcBef>
              <a:spcAft>
                <a:spcPts val="441"/>
              </a:spcAft>
              <a:buNone/>
              <a:defRPr sz="1029" b="0" spc="0" baseline="0">
                <a:solidFill>
                  <a:srgbClr val="008C72"/>
                </a:solidFill>
                <a:latin typeface="+mj-lt"/>
              </a:defRPr>
            </a:lvl1pPr>
            <a:lvl2pPr marL="210091" marR="0" indent="-210091" algn="l" defTabSz="685775" rtl="0" eaLnBrk="1" fontAlgn="auto" latinLnBrk="0" hangingPunct="1">
              <a:lnSpc>
                <a:spcPts val="1324"/>
              </a:lnSpc>
              <a:spcBef>
                <a:spcPts val="0"/>
              </a:spcBef>
              <a:spcAft>
                <a:spcPts val="441"/>
              </a:spcAft>
              <a:buClrTx/>
              <a:buSzPct val="90000"/>
              <a:buFont typeface="Arial" panose="020B0604020202020204" pitchFamily="34" charset="0"/>
              <a:buChar char="•"/>
              <a:tabLst/>
              <a:defRPr lang="en-US" sz="1029" kern="1200" spc="0" baseline="0" dirty="0">
                <a:solidFill>
                  <a:schemeClr val="tx1"/>
                </a:solidFill>
                <a:latin typeface="+mn-lt"/>
                <a:ea typeface="+mn-ea"/>
                <a:cs typeface="+mn-cs"/>
              </a:defRPr>
            </a:lvl2pPr>
            <a:lvl3pPr marL="336145" indent="0">
              <a:buNone/>
              <a:defRPr/>
            </a:lvl3pPr>
            <a:lvl4pPr marL="504218" indent="0">
              <a:buNone/>
              <a:defRPr/>
            </a:lvl4pPr>
            <a:lvl5pPr marL="672290" indent="0">
              <a:buNone/>
              <a:defRPr/>
            </a:lvl5pPr>
          </a:lstStyle>
          <a:p>
            <a:pPr lvl="0"/>
            <a:r>
              <a:rPr lang="en-US"/>
              <a:t>Paragraph title Segoe UI </a:t>
            </a:r>
            <a:r>
              <a:rPr lang="en-US" err="1"/>
              <a:t>Semibold</a:t>
            </a:r>
            <a:r>
              <a:rPr lang="en-US"/>
              <a:t> 14/18</a:t>
            </a:r>
          </a:p>
          <a:p>
            <a:pPr marL="210091" marR="0" lvl="1" indent="-210091" algn="l" defTabSz="685775" rtl="0" eaLnBrk="1" fontAlgn="auto" latinLnBrk="0" hangingPunct="1">
              <a:lnSpc>
                <a:spcPts val="1324"/>
              </a:lnSpc>
              <a:spcBef>
                <a:spcPts val="882"/>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10091" marR="0" lvl="1" indent="-210091" algn="l" defTabSz="685775" rtl="0" eaLnBrk="1" fontAlgn="auto" latinLnBrk="0" hangingPunct="1">
              <a:lnSpc>
                <a:spcPts val="1324"/>
              </a:lnSpc>
              <a:spcBef>
                <a:spcPts val="882"/>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Tree>
    <p:extLst>
      <p:ext uri="{BB962C8B-B14F-4D97-AF65-F5344CB8AC3E}">
        <p14:creationId xmlns:p14="http://schemas.microsoft.com/office/powerpoint/2010/main" val="2536498191"/>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438150" y="4620988"/>
            <a:ext cx="3361593" cy="80791"/>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699218" eaLnBrk="0" hangingPunct="0"/>
            <a:r>
              <a:rPr lang="en-US" sz="525">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59104CAE-91B8-4A7E-9F8E-214C5F880932}"/>
              </a:ext>
            </a:extLst>
          </p:cNvPr>
          <p:cNvPicPr>
            <a:picLocks noChangeAspect="1"/>
          </p:cNvPicPr>
          <p:nvPr userDrawn="1"/>
        </p:nvPicPr>
        <p:blipFill>
          <a:blip r:embed="rId2"/>
          <a:stretch>
            <a:fillRect/>
          </a:stretch>
        </p:blipFill>
        <p:spPr bwMode="black">
          <a:xfrm>
            <a:off x="438150" y="439341"/>
            <a:ext cx="1024830" cy="219456"/>
          </a:xfrm>
          <a:prstGeom prst="rect">
            <a:avLst/>
          </a:prstGeom>
        </p:spPr>
      </p:pic>
    </p:spTree>
    <p:extLst>
      <p:ext uri="{BB962C8B-B14F-4D97-AF65-F5344CB8AC3E}">
        <p14:creationId xmlns:p14="http://schemas.microsoft.com/office/powerpoint/2010/main" val="71268536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itle Slide 1">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719592" y="1551275"/>
            <a:ext cx="7527400" cy="733299"/>
          </a:xfrm>
        </p:spPr>
        <p:txBody>
          <a:bodyPr anchor="b" anchorCtr="0"/>
          <a:lstStyle>
            <a:lvl1pPr>
              <a:defRPr sz="5400" spc="-113" baseline="0">
                <a:gradFill>
                  <a:gsLst>
                    <a:gs pos="1250">
                      <a:schemeClr val="tx1"/>
                    </a:gs>
                    <a:gs pos="99000">
                      <a:schemeClr val="tx1"/>
                    </a:gs>
                  </a:gsLst>
                  <a:lin ang="5400000" scaled="0"/>
                </a:gradFill>
              </a:defRPr>
            </a:lvl1pPr>
          </a:lstStyle>
          <a:p>
            <a:r>
              <a:rPr lang="en-US"/>
              <a:t>Click to edit title style</a:t>
            </a:r>
          </a:p>
        </p:txBody>
      </p:sp>
      <p:sp>
        <p:nvSpPr>
          <p:cNvPr id="8" name="Text Placeholder 4"/>
          <p:cNvSpPr>
            <a:spLocks noGrp="1"/>
          </p:cNvSpPr>
          <p:nvPr>
            <p:ph type="body" sz="quarter" idx="12" hasCustomPrompt="1"/>
          </p:nvPr>
        </p:nvSpPr>
        <p:spPr>
          <a:xfrm>
            <a:off x="719592" y="2519218"/>
            <a:ext cx="7527400" cy="366650"/>
          </a:xfrm>
        </p:spPr>
        <p:txBody>
          <a:bodyPr>
            <a:noAutofit/>
          </a:bodyPr>
          <a:lstStyle>
            <a:lvl1pPr marL="0" indent="0">
              <a:spcBef>
                <a:spcPts val="0"/>
              </a:spcBef>
              <a:buNone/>
              <a:defRPr spc="-53" baseline="0">
                <a:gradFill>
                  <a:gsLst>
                    <a:gs pos="1250">
                      <a:srgbClr val="969696"/>
                    </a:gs>
                    <a:gs pos="99000">
                      <a:srgbClr val="969696"/>
                    </a:gs>
                  </a:gsLst>
                  <a:lin ang="5400000" scaled="0"/>
                </a:gradFill>
                <a:latin typeface="+mj-lt"/>
              </a:defRPr>
            </a:lvl1pPr>
          </a:lstStyle>
          <a:p>
            <a:pPr lvl="0"/>
            <a:r>
              <a:rPr lang="en-US"/>
              <a:t>Speaker Title</a:t>
            </a:r>
          </a:p>
        </p:txBody>
      </p:sp>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337365" y="353344"/>
            <a:ext cx="1880603" cy="402908"/>
          </a:xfrm>
          <a:prstGeom prst="rect">
            <a:avLst/>
          </a:prstGeom>
        </p:spPr>
      </p:pic>
    </p:spTree>
    <p:extLst>
      <p:ext uri="{BB962C8B-B14F-4D97-AF65-F5344CB8AC3E}">
        <p14:creationId xmlns:p14="http://schemas.microsoft.com/office/powerpoint/2010/main" val="450801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627311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70429" y="171452"/>
            <a:ext cx="8471836" cy="609398"/>
          </a:xfrm>
        </p:spPr>
        <p:txBody>
          <a:bodyPr/>
          <a:lstStyle>
            <a:lvl1pPr>
              <a:defRPr/>
            </a:lvl1pPr>
          </a:lstStyle>
          <a:p>
            <a:r>
              <a:rPr lang="en-US"/>
              <a:t>Click to edit Master title style</a:t>
            </a:r>
          </a:p>
        </p:txBody>
      </p:sp>
      <p:sp>
        <p:nvSpPr>
          <p:cNvPr id="3" name="Content Placeholder 2"/>
          <p:cNvSpPr>
            <a:spLocks noGrp="1"/>
          </p:cNvSpPr>
          <p:nvPr>
            <p:ph sz="half" idx="1"/>
          </p:nvPr>
        </p:nvSpPr>
        <p:spPr>
          <a:xfrm>
            <a:off x="387055" y="1085853"/>
            <a:ext cx="4118254" cy="2163669"/>
          </a:xfrm>
        </p:spPr>
        <p:txBody>
          <a:bodyPr/>
          <a:lstStyle>
            <a:lvl1pPr marL="339962" indent="-339962">
              <a:lnSpc>
                <a:spcPct val="90000"/>
              </a:lnSpc>
              <a:defRPr sz="2800"/>
            </a:lvl1pPr>
            <a:lvl2pPr marL="673310" indent="-325411">
              <a:lnSpc>
                <a:spcPct val="90000"/>
              </a:lnSpc>
              <a:defRPr sz="2400"/>
            </a:lvl2pPr>
            <a:lvl3pPr marL="953745" indent="-288372">
              <a:lnSpc>
                <a:spcPct val="90000"/>
              </a:lnSpc>
              <a:defRPr sz="2000"/>
            </a:lvl3pPr>
            <a:lvl4pPr marL="1227566" indent="-273821">
              <a:lnSpc>
                <a:spcPct val="90000"/>
              </a:lnSpc>
              <a:defRPr sz="1900"/>
            </a:lvl4pPr>
            <a:lvl5pPr marL="1515939" indent="-280435">
              <a:lnSpc>
                <a:spcPct val="90000"/>
              </a:lnSpc>
              <a:defRPr sz="19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37501" y="1085853"/>
            <a:ext cx="4120636" cy="2163669"/>
          </a:xfrm>
        </p:spPr>
        <p:txBody>
          <a:bodyPr/>
          <a:lstStyle>
            <a:lvl1pPr marL="347899" indent="-347899">
              <a:lnSpc>
                <a:spcPct val="90000"/>
              </a:lnSpc>
              <a:defRPr sz="2800"/>
            </a:lvl1pPr>
            <a:lvl2pPr marL="673310" indent="-339962">
              <a:lnSpc>
                <a:spcPct val="90000"/>
              </a:lnSpc>
              <a:defRPr sz="2400"/>
            </a:lvl2pPr>
            <a:lvl3pPr marL="961682" indent="-302923">
              <a:lnSpc>
                <a:spcPct val="90000"/>
              </a:lnSpc>
              <a:defRPr sz="2000"/>
            </a:lvl3pPr>
            <a:lvl4pPr marL="1227566" indent="-265885">
              <a:lnSpc>
                <a:spcPct val="90000"/>
              </a:lnSpc>
              <a:defRPr sz="1900"/>
            </a:lvl4pPr>
            <a:lvl5pPr marL="1515939" indent="-273821">
              <a:lnSpc>
                <a:spcPct val="90000"/>
              </a:lnSpc>
              <a:defRPr sz="19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66479103"/>
      </p:ext>
    </p:extLst>
  </p:cSld>
  <p:clrMapOvr>
    <a:masterClrMapping/>
  </p:clrMapOvr>
  <p:transition spd="slow">
    <p:push/>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305092" y="2272496"/>
            <a:ext cx="7222792" cy="1344828"/>
          </a:xfrm>
          <a:noFill/>
        </p:spPr>
        <p:txBody>
          <a:bodyPr lIns="0" tIns="0" rIns="0" bIns="182880" anchor="b" anchorCtr="0"/>
          <a:lstStyle>
            <a:lvl1pPr>
              <a:defRPr sz="3529" strike="noStrike" spc="-37" baseline="0">
                <a:gradFill>
                  <a:gsLst>
                    <a:gs pos="0">
                      <a:srgbClr val="002050"/>
                    </a:gs>
                    <a:gs pos="100000">
                      <a:srgbClr val="002050"/>
                    </a:gs>
                  </a:gsLst>
                  <a:lin ang="5400000" scaled="1"/>
                </a:gradFill>
              </a:defRPr>
            </a:lvl1pPr>
          </a:lstStyle>
          <a:p>
            <a:r>
              <a:rPr lang="en-US"/>
              <a:t>Microsoft 365</a:t>
            </a:r>
            <a:br>
              <a:rPr lang="en-US"/>
            </a:br>
            <a:r>
              <a:rPr lang="en-US"/>
              <a:t>title or event name</a:t>
            </a:r>
          </a:p>
        </p:txBody>
      </p:sp>
      <p:pic>
        <p:nvPicPr>
          <p:cNvPr id="9" name="Picture 8">
            <a:extLst>
              <a:ext uri="{FF2B5EF4-FFF2-40B4-BE49-F238E27FC236}">
                <a16:creationId xmlns:a16="http://schemas.microsoft.com/office/drawing/2014/main" id="{B96E6BB0-6D6D-483B-96A8-7993672827DA}"/>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05687" y="192989"/>
            <a:ext cx="1699733" cy="426893"/>
          </a:xfrm>
          <a:prstGeom prst="rect">
            <a:avLst/>
          </a:prstGeom>
        </p:spPr>
      </p:pic>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348631" y="3635745"/>
            <a:ext cx="7202114" cy="592213"/>
          </a:xfrm>
        </p:spPr>
        <p:txBody>
          <a:bodyPr/>
          <a:lstStyle>
            <a:lvl1pPr>
              <a:defRPr sz="1324"/>
            </a:lvl1pPr>
            <a:lvl2pPr>
              <a:defRPr sz="1324"/>
            </a:lvl2pPr>
            <a:lvl3pPr>
              <a:defRPr sz="1029"/>
            </a:lvl3pPr>
            <a:lvl4pPr>
              <a:defRPr sz="1029"/>
            </a:lvl4pPr>
            <a:lvl5pPr>
              <a:defRPr sz="772"/>
            </a:lvl5pPr>
          </a:lstStyle>
          <a:p>
            <a:pPr lvl="0"/>
            <a:r>
              <a:rPr lang="en-US"/>
              <a:t>Author name</a:t>
            </a:r>
          </a:p>
          <a:p>
            <a:pPr lvl="1"/>
            <a:r>
              <a:rPr lang="en-US"/>
              <a:t>Date</a:t>
            </a:r>
          </a:p>
        </p:txBody>
      </p:sp>
    </p:spTree>
    <p:extLst>
      <p:ext uri="{BB962C8B-B14F-4D97-AF65-F5344CB8AC3E}">
        <p14:creationId xmlns:p14="http://schemas.microsoft.com/office/powerpoint/2010/main" val="5964237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Slide 2">
    <p:bg>
      <p:bgPr>
        <a:solidFill>
          <a:srgbClr val="00B7C3"/>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348631" y="3635746"/>
            <a:ext cx="7206784" cy="592213"/>
          </a:xfrm>
        </p:spPr>
        <p:txBody>
          <a:bodyPr/>
          <a:lstStyle>
            <a:lvl1pPr>
              <a:defRPr sz="1324">
                <a:gradFill>
                  <a:gsLst>
                    <a:gs pos="0">
                      <a:srgbClr val="002050"/>
                    </a:gs>
                    <a:gs pos="100000">
                      <a:srgbClr val="002050"/>
                    </a:gs>
                  </a:gsLst>
                  <a:lin ang="0" scaled="0"/>
                </a:gradFill>
              </a:defRPr>
            </a:lvl1pPr>
            <a:lvl2pPr>
              <a:defRPr sz="1324">
                <a:gradFill>
                  <a:gsLst>
                    <a:gs pos="0">
                      <a:srgbClr val="002050"/>
                    </a:gs>
                    <a:gs pos="100000">
                      <a:srgbClr val="002050"/>
                    </a:gs>
                  </a:gsLst>
                  <a:lin ang="0" scaled="0"/>
                </a:gradFill>
              </a:defRPr>
            </a:lvl2pPr>
            <a:lvl3pPr>
              <a:defRPr sz="1029"/>
            </a:lvl3pPr>
            <a:lvl4pPr>
              <a:defRPr sz="1029"/>
            </a:lvl4pPr>
            <a:lvl5pPr>
              <a:defRPr sz="772"/>
            </a:lvl5pPr>
          </a:lstStyle>
          <a:p>
            <a:pPr lvl="0"/>
            <a:r>
              <a:rPr lang="en-US"/>
              <a:t>Author name</a:t>
            </a:r>
          </a:p>
          <a:p>
            <a:pPr lvl="1"/>
            <a:r>
              <a:rPr lang="en-US"/>
              <a:t>Date</a:t>
            </a:r>
          </a:p>
        </p:txBody>
      </p:sp>
      <p:pic>
        <p:nvPicPr>
          <p:cNvPr id="7" name="Picture 6">
            <a:extLst>
              <a:ext uri="{FF2B5EF4-FFF2-40B4-BE49-F238E27FC236}">
                <a16:creationId xmlns:a16="http://schemas.microsoft.com/office/drawing/2014/main" id="{B91B10E9-B345-4651-9C8F-A65540E0D2F2}"/>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05687" y="192878"/>
            <a:ext cx="1699733" cy="426893"/>
          </a:xfrm>
          <a:prstGeom prst="rect">
            <a:avLst/>
          </a:prstGeom>
        </p:spPr>
      </p:pic>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305544" y="2272496"/>
            <a:ext cx="7222792" cy="1344828"/>
          </a:xfrm>
          <a:noFill/>
        </p:spPr>
        <p:txBody>
          <a:bodyPr lIns="0" tIns="0" rIns="0" bIns="182880" anchor="b" anchorCtr="0"/>
          <a:lstStyle>
            <a:lvl1pPr>
              <a:defRPr sz="3529" strike="noStrike" spc="-37" baseline="0">
                <a:gradFill>
                  <a:gsLst>
                    <a:gs pos="0">
                      <a:srgbClr val="002050"/>
                    </a:gs>
                    <a:gs pos="100000">
                      <a:srgbClr val="002050"/>
                    </a:gs>
                  </a:gsLst>
                  <a:lin ang="0" scaled="0"/>
                </a:gra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12250495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Slide 3 ">
    <p:bg>
      <p:bgPr>
        <a:solidFill>
          <a:schemeClr val="accent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5F38AD-64EA-4B26-B7D3-C2F05493206B}"/>
              </a:ext>
            </a:extLst>
          </p:cNvPr>
          <p:cNvPicPr>
            <a:picLocks noChangeAspect="1"/>
          </p:cNvPicPr>
          <p:nvPr/>
        </p:nvPicPr>
        <p:blipFill>
          <a:blip r:embed="rId2"/>
          <a:stretch>
            <a:fillRect/>
          </a:stretch>
        </p:blipFill>
        <p:spPr>
          <a:xfrm>
            <a:off x="0" y="0"/>
            <a:ext cx="9144000" cy="5143498"/>
          </a:xfrm>
          <a:prstGeom prst="rect">
            <a:avLst/>
          </a:prstGeom>
        </p:spPr>
      </p:pic>
      <p:sp>
        <p:nvSpPr>
          <p:cNvPr id="3" name="Rectangle 2">
            <a:extLst>
              <a:ext uri="{FF2B5EF4-FFF2-40B4-BE49-F238E27FC236}">
                <a16:creationId xmlns:a16="http://schemas.microsoft.com/office/drawing/2014/main" id="{F0191069-9A1B-4D96-B56B-775F6023B787}"/>
              </a:ext>
            </a:extLst>
          </p:cNvPr>
          <p:cNvSpPr/>
          <p:nvPr/>
        </p:nvSpPr>
        <p:spPr bwMode="auto">
          <a:xfrm>
            <a:off x="0" y="0"/>
            <a:ext cx="9144000" cy="5143500"/>
          </a:xfrm>
          <a:prstGeom prst="rect">
            <a:avLst/>
          </a:prstGeom>
          <a:gradFill>
            <a:gsLst>
              <a:gs pos="0">
                <a:srgbClr val="000000">
                  <a:alpha val="15000"/>
                </a:srgbClr>
              </a:gs>
              <a:gs pos="100000">
                <a:srgbClr val="1A1A1A">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BA784868-C8AF-4D99-9BD8-43CBB4961842}"/>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05687" y="192878"/>
            <a:ext cx="1699733" cy="426893"/>
          </a:xfrm>
          <a:prstGeom prst="rect">
            <a:avLst/>
          </a:prstGeom>
        </p:spPr>
      </p:pic>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348631" y="3635746"/>
            <a:ext cx="7202114" cy="592213"/>
          </a:xfrm>
        </p:spPr>
        <p:txBody>
          <a:bodyPr/>
          <a:lstStyle>
            <a:lvl1pPr>
              <a:defRPr sz="1324">
                <a:gradFill>
                  <a:gsLst>
                    <a:gs pos="0">
                      <a:schemeClr val="bg1"/>
                    </a:gs>
                    <a:gs pos="100000">
                      <a:schemeClr val="bg1"/>
                    </a:gs>
                  </a:gsLst>
                  <a:lin ang="0" scaled="0"/>
                </a:gradFill>
              </a:defRPr>
            </a:lvl1pPr>
            <a:lvl2pPr>
              <a:defRPr sz="1324">
                <a:gradFill>
                  <a:gsLst>
                    <a:gs pos="0">
                      <a:schemeClr val="bg1"/>
                    </a:gs>
                    <a:gs pos="100000">
                      <a:schemeClr val="bg1"/>
                    </a:gs>
                  </a:gsLst>
                  <a:lin ang="0" scaled="0"/>
                </a:gradFill>
              </a:defRPr>
            </a:lvl2pPr>
            <a:lvl3pPr>
              <a:defRPr sz="1029"/>
            </a:lvl3pPr>
            <a:lvl4pPr>
              <a:defRPr sz="1029"/>
            </a:lvl4pPr>
            <a:lvl5pPr>
              <a:defRPr sz="772"/>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305544" y="2272496"/>
            <a:ext cx="7245202" cy="1344828"/>
          </a:xfrm>
          <a:noFill/>
        </p:spPr>
        <p:txBody>
          <a:bodyPr lIns="0" tIns="0" rIns="0" bIns="182880" anchor="b" anchorCtr="0"/>
          <a:lstStyle>
            <a:lvl1pPr>
              <a:defRPr sz="3529" strike="noStrike" spc="-37" baseline="0">
                <a:gradFill>
                  <a:gsLst>
                    <a:gs pos="0">
                      <a:schemeClr val="bg1"/>
                    </a:gs>
                    <a:gs pos="100000">
                      <a:schemeClr val="bg1"/>
                    </a:gs>
                  </a:gsLst>
                  <a:lin ang="0" scaled="0"/>
                </a:gra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9719339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Slide 4">
    <p:bg>
      <p:bgPr>
        <a:solidFill>
          <a:schemeClr val="bg2"/>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135E9C6E-449A-4817-85CC-F95B5FE42256}"/>
              </a:ext>
            </a:extLst>
          </p:cNvPr>
          <p:cNvSpPr>
            <a:spLocks noGrp="1"/>
          </p:cNvSpPr>
          <p:nvPr>
            <p:ph type="pic" sz="quarter" idx="16" hasCustomPrompt="1"/>
          </p:nvPr>
        </p:nvSpPr>
        <p:spPr>
          <a:xfrm>
            <a:off x="3059284" y="0"/>
            <a:ext cx="6084716" cy="5143500"/>
          </a:xfrm>
          <a:blipFill>
            <a:blip r:embed="rId2"/>
            <a:stretch>
              <a:fillRect/>
            </a:stretch>
          </a:blipFill>
        </p:spPr>
        <p:txBody>
          <a:bodyPr anchor="ctr" anchorCtr="0">
            <a:noAutofit/>
          </a:bodyPr>
          <a:lstStyle>
            <a:lvl1pPr algn="ctr">
              <a:defRPr/>
            </a:lvl1pPr>
          </a:lstStyle>
          <a:p>
            <a:r>
              <a:rPr lang="en-US"/>
              <a:t>Place Image Here</a:t>
            </a:r>
          </a:p>
        </p:txBody>
      </p:sp>
      <p:pic>
        <p:nvPicPr>
          <p:cNvPr id="4" name="Picture 3">
            <a:extLst>
              <a:ext uri="{FF2B5EF4-FFF2-40B4-BE49-F238E27FC236}">
                <a16:creationId xmlns:a16="http://schemas.microsoft.com/office/drawing/2014/main" id="{E2474019-F28F-4D82-8526-2A17246A9B6C}"/>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05687" y="192989"/>
            <a:ext cx="1699733" cy="426893"/>
          </a:xfrm>
          <a:prstGeom prst="rect">
            <a:avLst/>
          </a:prstGeom>
        </p:spPr>
      </p:pic>
      <p:sp>
        <p:nvSpPr>
          <p:cNvPr id="5" name="Title 1">
            <a:extLst>
              <a:ext uri="{FF2B5EF4-FFF2-40B4-BE49-F238E27FC236}">
                <a16:creationId xmlns:a16="http://schemas.microsoft.com/office/drawing/2014/main" id="{839DF1C3-5AEF-45F6-B7A9-64EF29BBFA53}"/>
              </a:ext>
            </a:extLst>
          </p:cNvPr>
          <p:cNvSpPr>
            <a:spLocks noGrp="1"/>
          </p:cNvSpPr>
          <p:nvPr>
            <p:ph type="title" hasCustomPrompt="1"/>
          </p:nvPr>
        </p:nvSpPr>
        <p:spPr>
          <a:xfrm>
            <a:off x="318989" y="706269"/>
            <a:ext cx="2426685" cy="1572893"/>
          </a:xfrm>
          <a:noFill/>
        </p:spPr>
        <p:txBody>
          <a:bodyPr lIns="0" tIns="0" rIns="0" bIns="182880" anchor="b" anchorCtr="0"/>
          <a:lstStyle>
            <a:lvl1pPr>
              <a:defRPr sz="2353" strike="noStrike" spc="-37" baseline="0">
                <a:gradFill>
                  <a:gsLst>
                    <a:gs pos="0">
                      <a:srgbClr val="002050"/>
                    </a:gs>
                    <a:gs pos="100000">
                      <a:srgbClr val="002050"/>
                    </a:gs>
                  </a:gsLst>
                  <a:lin ang="5400000" scaled="1"/>
                </a:gradFill>
              </a:defRPr>
            </a:lvl1pPr>
          </a:lstStyle>
          <a:p>
            <a:r>
              <a:rPr lang="en-US"/>
              <a:t>Microsoft 365</a:t>
            </a:r>
            <a:br>
              <a:rPr lang="en-US"/>
            </a:br>
            <a:r>
              <a:rPr lang="en-US"/>
              <a:t>title or event name</a:t>
            </a:r>
          </a:p>
        </p:txBody>
      </p:sp>
      <p:sp>
        <p:nvSpPr>
          <p:cNvPr id="6" name="Text Placeholder 10">
            <a:extLst>
              <a:ext uri="{FF2B5EF4-FFF2-40B4-BE49-F238E27FC236}">
                <a16:creationId xmlns:a16="http://schemas.microsoft.com/office/drawing/2014/main" id="{1CBD56B1-C0C9-4444-88C4-D838CFE41F0B}"/>
              </a:ext>
            </a:extLst>
          </p:cNvPr>
          <p:cNvSpPr>
            <a:spLocks noGrp="1"/>
          </p:cNvSpPr>
          <p:nvPr>
            <p:ph type="body" sz="quarter" idx="15" hasCustomPrompt="1"/>
          </p:nvPr>
        </p:nvSpPr>
        <p:spPr>
          <a:xfrm>
            <a:off x="348631" y="2279162"/>
            <a:ext cx="2406008" cy="592213"/>
          </a:xfrm>
        </p:spPr>
        <p:txBody>
          <a:bodyPr/>
          <a:lstStyle>
            <a:lvl1pPr>
              <a:defRPr sz="1324"/>
            </a:lvl1pPr>
            <a:lvl2pPr>
              <a:defRPr sz="1324"/>
            </a:lvl2pPr>
            <a:lvl3pPr>
              <a:defRPr sz="1029"/>
            </a:lvl3pPr>
            <a:lvl4pPr>
              <a:defRPr sz="1029"/>
            </a:lvl4pPr>
            <a:lvl5pPr>
              <a:defRPr sz="772"/>
            </a:lvl5pPr>
          </a:lstStyle>
          <a:p>
            <a:pPr lvl="0"/>
            <a:r>
              <a:rPr lang="en-US"/>
              <a:t>Author name</a:t>
            </a:r>
          </a:p>
          <a:p>
            <a:pPr lvl="1"/>
            <a:r>
              <a:rPr lang="en-US"/>
              <a:t>Date</a:t>
            </a:r>
          </a:p>
        </p:txBody>
      </p:sp>
    </p:spTree>
    <p:extLst>
      <p:ext uri="{BB962C8B-B14F-4D97-AF65-F5344CB8AC3E}">
        <p14:creationId xmlns:p14="http://schemas.microsoft.com/office/powerpoint/2010/main" val="139343073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itle Slide 5">
    <p:bg>
      <p:bgPr>
        <a:solidFill>
          <a:schemeClr val="bg2"/>
        </a:solidFill>
        <a:effectLst/>
      </p:bgPr>
    </p:bg>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024A379D-BCE5-4A42-8A2B-EABC40EF5275}"/>
              </a:ext>
            </a:extLst>
          </p:cNvPr>
          <p:cNvSpPr>
            <a:spLocks noGrp="1"/>
          </p:cNvSpPr>
          <p:nvPr>
            <p:ph type="pic" sz="quarter" idx="16" hasCustomPrompt="1"/>
          </p:nvPr>
        </p:nvSpPr>
        <p:spPr>
          <a:xfrm>
            <a:off x="3068621" y="333975"/>
            <a:ext cx="5754429" cy="4475654"/>
          </a:xfrm>
          <a:custGeom>
            <a:avLst/>
            <a:gdLst>
              <a:gd name="connsiteX0" fmla="*/ 4336944 w 7826423"/>
              <a:gd name="connsiteY0" fmla="*/ 0 h 6086337"/>
              <a:gd name="connsiteX1" fmla="*/ 7826423 w 7826423"/>
              <a:gd name="connsiteY1" fmla="*/ 0 h 6086337"/>
              <a:gd name="connsiteX2" fmla="*/ 7826423 w 7826423"/>
              <a:gd name="connsiteY2" fmla="*/ 3146741 h 6086337"/>
              <a:gd name="connsiteX3" fmla="*/ 7826422 w 7826423"/>
              <a:gd name="connsiteY3" fmla="*/ 3146741 h 6086337"/>
              <a:gd name="connsiteX4" fmla="*/ 7826422 w 7826423"/>
              <a:gd name="connsiteY4" fmla="*/ 3617978 h 6086337"/>
              <a:gd name="connsiteX5" fmla="*/ 7826422 w 7826423"/>
              <a:gd name="connsiteY5" fmla="*/ 4055368 h 6086337"/>
              <a:gd name="connsiteX6" fmla="*/ 7826422 w 7826423"/>
              <a:gd name="connsiteY6" fmla="*/ 6086337 h 6086337"/>
              <a:gd name="connsiteX7" fmla="*/ 1795149 w 7826423"/>
              <a:gd name="connsiteY7" fmla="*/ 6086337 h 6086337"/>
              <a:gd name="connsiteX8" fmla="*/ 1795149 w 7826423"/>
              <a:gd name="connsiteY8" fmla="*/ 4055924 h 6086337"/>
              <a:gd name="connsiteX9" fmla="*/ 0 w 7826423"/>
              <a:gd name="connsiteY9" fmla="*/ 4055924 h 6086337"/>
              <a:gd name="connsiteX10" fmla="*/ 0 w 7826423"/>
              <a:gd name="connsiteY10" fmla="*/ 2030915 h 6086337"/>
              <a:gd name="connsiteX11" fmla="*/ 4336944 w 7826423"/>
              <a:gd name="connsiteY11" fmla="*/ 2030915 h 6086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26423" h="6086337">
                <a:moveTo>
                  <a:pt x="4336944" y="0"/>
                </a:moveTo>
                <a:lnTo>
                  <a:pt x="7826423" y="0"/>
                </a:lnTo>
                <a:lnTo>
                  <a:pt x="7826423" y="3146741"/>
                </a:lnTo>
                <a:lnTo>
                  <a:pt x="7826422" y="3146741"/>
                </a:lnTo>
                <a:lnTo>
                  <a:pt x="7826422" y="3617978"/>
                </a:lnTo>
                <a:lnTo>
                  <a:pt x="7826422" y="4055368"/>
                </a:lnTo>
                <a:lnTo>
                  <a:pt x="7826422" y="6086337"/>
                </a:lnTo>
                <a:lnTo>
                  <a:pt x="1795149" y="6086337"/>
                </a:lnTo>
                <a:lnTo>
                  <a:pt x="1795149" y="4055924"/>
                </a:lnTo>
                <a:lnTo>
                  <a:pt x="0" y="4055924"/>
                </a:lnTo>
                <a:lnTo>
                  <a:pt x="0" y="2030915"/>
                </a:lnTo>
                <a:lnTo>
                  <a:pt x="4336944" y="2030915"/>
                </a:lnTo>
                <a:close/>
              </a:path>
            </a:pathLst>
          </a:custGeom>
          <a:blipFill>
            <a:blip r:embed="rId2"/>
            <a:stretch>
              <a:fillRect/>
            </a:stretch>
          </a:blipFill>
        </p:spPr>
        <p:txBody>
          <a:bodyPr wrap="square" anchor="ctr" anchorCtr="0">
            <a:noAutofit/>
          </a:bodyPr>
          <a:lstStyle>
            <a:lvl1pPr algn="ctr">
              <a:defRPr>
                <a:gradFill>
                  <a:gsLst>
                    <a:gs pos="0">
                      <a:schemeClr val="bg1"/>
                    </a:gs>
                    <a:gs pos="100000">
                      <a:schemeClr val="bg1"/>
                    </a:gs>
                  </a:gsLst>
                  <a:lin ang="5400000" scaled="1"/>
                </a:gradFill>
              </a:defRPr>
            </a:lvl1pPr>
          </a:lstStyle>
          <a:p>
            <a:r>
              <a:rPr lang="en-US"/>
              <a:t>Change image by clicking on “insert” picture</a:t>
            </a:r>
          </a:p>
        </p:txBody>
      </p:sp>
      <p:pic>
        <p:nvPicPr>
          <p:cNvPr id="4" name="Picture 3">
            <a:extLst>
              <a:ext uri="{FF2B5EF4-FFF2-40B4-BE49-F238E27FC236}">
                <a16:creationId xmlns:a16="http://schemas.microsoft.com/office/drawing/2014/main" id="{E2474019-F28F-4D82-8526-2A17246A9B6C}"/>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05687" y="192989"/>
            <a:ext cx="1699733" cy="426893"/>
          </a:xfrm>
          <a:prstGeom prst="rect">
            <a:avLst/>
          </a:prstGeom>
        </p:spPr>
      </p:pic>
      <p:sp>
        <p:nvSpPr>
          <p:cNvPr id="5" name="Title 1">
            <a:extLst>
              <a:ext uri="{FF2B5EF4-FFF2-40B4-BE49-F238E27FC236}">
                <a16:creationId xmlns:a16="http://schemas.microsoft.com/office/drawing/2014/main" id="{839DF1C3-5AEF-45F6-B7A9-64EF29BBFA53}"/>
              </a:ext>
            </a:extLst>
          </p:cNvPr>
          <p:cNvSpPr>
            <a:spLocks noGrp="1"/>
          </p:cNvSpPr>
          <p:nvPr>
            <p:ph type="title" hasCustomPrompt="1"/>
          </p:nvPr>
        </p:nvSpPr>
        <p:spPr>
          <a:xfrm>
            <a:off x="318989" y="706269"/>
            <a:ext cx="2426685" cy="1572893"/>
          </a:xfrm>
          <a:noFill/>
        </p:spPr>
        <p:txBody>
          <a:bodyPr lIns="0" tIns="0" rIns="0" bIns="182880" anchor="b" anchorCtr="0"/>
          <a:lstStyle>
            <a:lvl1pPr>
              <a:defRPr sz="2353" strike="noStrike" spc="-37" baseline="0">
                <a:gradFill>
                  <a:gsLst>
                    <a:gs pos="0">
                      <a:srgbClr val="002050"/>
                    </a:gs>
                    <a:gs pos="100000">
                      <a:srgbClr val="002050"/>
                    </a:gs>
                  </a:gsLst>
                  <a:lin ang="5400000" scaled="1"/>
                </a:gradFill>
              </a:defRPr>
            </a:lvl1pPr>
          </a:lstStyle>
          <a:p>
            <a:r>
              <a:rPr lang="en-US"/>
              <a:t>Microsoft 365</a:t>
            </a:r>
            <a:br>
              <a:rPr lang="en-US"/>
            </a:br>
            <a:r>
              <a:rPr lang="en-US"/>
              <a:t>title or event name</a:t>
            </a:r>
          </a:p>
        </p:txBody>
      </p:sp>
      <p:sp>
        <p:nvSpPr>
          <p:cNvPr id="6" name="Text Placeholder 10">
            <a:extLst>
              <a:ext uri="{FF2B5EF4-FFF2-40B4-BE49-F238E27FC236}">
                <a16:creationId xmlns:a16="http://schemas.microsoft.com/office/drawing/2014/main" id="{1CBD56B1-C0C9-4444-88C4-D838CFE41F0B}"/>
              </a:ext>
            </a:extLst>
          </p:cNvPr>
          <p:cNvSpPr>
            <a:spLocks noGrp="1"/>
          </p:cNvSpPr>
          <p:nvPr>
            <p:ph type="body" sz="quarter" idx="15" hasCustomPrompt="1"/>
          </p:nvPr>
        </p:nvSpPr>
        <p:spPr>
          <a:xfrm>
            <a:off x="348631" y="2279162"/>
            <a:ext cx="2406008" cy="592213"/>
          </a:xfrm>
        </p:spPr>
        <p:txBody>
          <a:bodyPr/>
          <a:lstStyle>
            <a:lvl1pPr>
              <a:defRPr sz="1324"/>
            </a:lvl1pPr>
            <a:lvl2pPr>
              <a:defRPr sz="1324"/>
            </a:lvl2pPr>
            <a:lvl3pPr>
              <a:defRPr sz="1029"/>
            </a:lvl3pPr>
            <a:lvl4pPr>
              <a:defRPr sz="1029"/>
            </a:lvl4pPr>
            <a:lvl5pPr>
              <a:defRPr sz="772"/>
            </a:lvl5pPr>
          </a:lstStyle>
          <a:p>
            <a:pPr lvl="0"/>
            <a:r>
              <a:rPr lang="en-US"/>
              <a:t>Author name</a:t>
            </a:r>
          </a:p>
          <a:p>
            <a:pPr lvl="1"/>
            <a:r>
              <a:rPr lang="en-US"/>
              <a:t>Date</a:t>
            </a:r>
          </a:p>
        </p:txBody>
      </p:sp>
    </p:spTree>
    <p:extLst>
      <p:ext uri="{BB962C8B-B14F-4D97-AF65-F5344CB8AC3E}">
        <p14:creationId xmlns:p14="http://schemas.microsoft.com/office/powerpoint/2010/main" val="17142660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1997" y="876708"/>
            <a:ext cx="2713786" cy="674749"/>
          </a:xfrm>
        </p:spPr>
        <p:txBody>
          <a:bodyPr lIns="0" tIns="0" rIns="0" bIns="0"/>
          <a:lstStyle>
            <a:lvl1pPr>
              <a:defRPr sz="1324" spc="0" baseline="0">
                <a:gradFill>
                  <a:gsLst>
                    <a:gs pos="0">
                      <a:schemeClr val="tx1"/>
                    </a:gs>
                    <a:gs pos="100000">
                      <a:schemeClr val="tx1"/>
                    </a:gs>
                  </a:gsLst>
                  <a:lin ang="5400000" scaled="1"/>
                </a:gradFill>
              </a:defRPr>
            </a:lvl1pPr>
          </a:lstStyle>
          <a:p>
            <a:r>
              <a:rPr lang="en-US"/>
              <a:t>Contents</a:t>
            </a:r>
          </a:p>
        </p:txBody>
      </p:sp>
      <p:sp>
        <p:nvSpPr>
          <p:cNvPr id="4" name="Text Placeholder 3"/>
          <p:cNvSpPr>
            <a:spLocks noGrp="1"/>
          </p:cNvSpPr>
          <p:nvPr>
            <p:ph type="body" sz="quarter" idx="10" hasCustomPrompt="1"/>
          </p:nvPr>
        </p:nvSpPr>
        <p:spPr>
          <a:xfrm>
            <a:off x="4672382" y="876707"/>
            <a:ext cx="2878364" cy="2840249"/>
          </a:xfrm>
        </p:spPr>
        <p:txBody>
          <a:bodyPr wrap="square" lIns="0" tIns="0" rIns="0" bIns="0">
            <a:noAutofit/>
          </a:bodyPr>
          <a:lstStyle>
            <a:lvl1pPr marL="0" indent="0" defTabSz="380498">
              <a:spcAft>
                <a:spcPts val="368"/>
              </a:spcAft>
              <a:buNone/>
              <a:defRPr sz="1324" spc="0" baseline="0">
                <a:gradFill>
                  <a:gsLst>
                    <a:gs pos="0">
                      <a:srgbClr val="002050"/>
                    </a:gs>
                    <a:gs pos="100000">
                      <a:srgbClr val="002050"/>
                    </a:gs>
                  </a:gsLst>
                  <a:lin ang="5400000" scaled="1"/>
                </a:gradFill>
              </a:defRPr>
            </a:lvl1pPr>
            <a:lvl2pPr marL="168073" indent="0">
              <a:buNone/>
              <a:defRPr sz="1324"/>
            </a:lvl2pPr>
            <a:lvl3pPr marL="336145" indent="0">
              <a:buNone/>
              <a:defRPr sz="1324"/>
            </a:lvl3pPr>
            <a:lvl4pPr marL="504218" indent="0">
              <a:buNone/>
              <a:defRPr sz="1324"/>
            </a:lvl4pPr>
            <a:lvl5pPr marL="672290" indent="0">
              <a:buNone/>
              <a:defRPr sz="1324"/>
            </a:lvl5pPr>
          </a:lstStyle>
          <a:p>
            <a:pPr lvl="0"/>
            <a:r>
              <a:rPr lang="en-US"/>
              <a:t>##	Section Title</a:t>
            </a:r>
          </a:p>
        </p:txBody>
      </p:sp>
      <p:sp>
        <p:nvSpPr>
          <p:cNvPr id="5" name="Footer Placeholder 14">
            <a:extLst>
              <a:ext uri="{FF2B5EF4-FFF2-40B4-BE49-F238E27FC236}">
                <a16:creationId xmlns:a16="http://schemas.microsoft.com/office/drawing/2014/main" id="{FD6D9E34-4CC8-4DC0-9040-97073FD7472C}"/>
              </a:ext>
            </a:extLst>
          </p:cNvPr>
          <p:cNvSpPr>
            <a:spLocks noGrp="1"/>
          </p:cNvSpPr>
          <p:nvPr>
            <p:ph type="ftr" sz="quarter" idx="3"/>
          </p:nvPr>
        </p:nvSpPr>
        <p:spPr>
          <a:xfrm>
            <a:off x="271379" y="4837646"/>
            <a:ext cx="8690033" cy="88722"/>
          </a:xfrm>
          <a:prstGeom prst="rect">
            <a:avLst/>
          </a:prstGeom>
        </p:spPr>
        <p:txBody>
          <a:bodyPr vert="horz" lIns="91440" tIns="45720" rIns="91440" bIns="45720" numCol="2" rtlCol="0" anchor="ctr"/>
          <a:lstStyle>
            <a:lvl1pPr algn="l">
              <a:defRPr sz="515">
                <a:gradFill>
                  <a:gsLst>
                    <a:gs pos="0">
                      <a:schemeClr val="bg1">
                        <a:lumMod val="50000"/>
                      </a:schemeClr>
                    </a:gs>
                    <a:gs pos="100000">
                      <a:schemeClr val="bg1">
                        <a:lumMod val="50000"/>
                      </a:schemeClr>
                    </a:gs>
                  </a:gsLst>
                  <a:lin ang="5400000" scaled="1"/>
                </a:gradFill>
              </a:defRPr>
            </a:lvl1pPr>
          </a:lstStyle>
          <a:p>
            <a:r>
              <a:rPr lang="en-US"/>
              <a:t>© Microsoft Corporation                                                                                  								                      Dynamics 365 </a:t>
            </a:r>
          </a:p>
        </p:txBody>
      </p:sp>
    </p:spTree>
    <p:extLst>
      <p:ext uri="{BB962C8B-B14F-4D97-AF65-F5344CB8AC3E}">
        <p14:creationId xmlns:p14="http://schemas.microsoft.com/office/powerpoint/2010/main" val="2859284310"/>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1997" y="465321"/>
            <a:ext cx="8479852" cy="307777"/>
          </a:xfrm>
        </p:spPr>
        <p:txBody>
          <a:bodyPr wrap="square" lIns="0" tIns="0" rIns="0" bIns="0">
            <a:spAutoFit/>
          </a:bodyPr>
          <a:lstStyle>
            <a:lvl1pPr>
              <a:lnSpc>
                <a:spcPts val="2353"/>
              </a:lnSpc>
              <a:defRPr sz="2059">
                <a:gradFill>
                  <a:gsLst>
                    <a:gs pos="0">
                      <a:schemeClr val="tx1"/>
                    </a:gs>
                    <a:gs pos="100000">
                      <a:schemeClr val="tx1"/>
                    </a:gs>
                  </a:gsLst>
                  <a:lin ang="5400000" scaled="1"/>
                </a:gra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341997" y="1442101"/>
            <a:ext cx="8479852" cy="452654"/>
          </a:xfrm>
        </p:spPr>
        <p:txBody>
          <a:bodyPr wrap="square" lIns="0" tIns="0" rIns="0" bIns="0">
            <a:spAutoFit/>
          </a:bodyPr>
          <a:lstStyle>
            <a:lvl1pPr marL="0" indent="0">
              <a:lnSpc>
                <a:spcPts val="1765"/>
              </a:lnSpc>
              <a:buNone/>
              <a:defRPr sz="1471" b="0" i="0" spc="0">
                <a:gradFill>
                  <a:gsLst>
                    <a:gs pos="0">
                      <a:schemeClr val="tx1"/>
                    </a:gs>
                    <a:gs pos="100000">
                      <a:schemeClr val="tx1"/>
                    </a:gs>
                  </a:gsLst>
                  <a:lin ang="5400000" scaled="1"/>
                </a:gradFill>
                <a:latin typeface="+mj-lt"/>
              </a:defRPr>
            </a:lvl1pPr>
            <a:lvl2pPr marL="0" indent="0">
              <a:lnSpc>
                <a:spcPts val="1765"/>
              </a:lnSpc>
              <a:buNone/>
              <a:defRPr spc="0">
                <a:gradFill>
                  <a:gsLst>
                    <a:gs pos="0">
                      <a:schemeClr val="tx1"/>
                    </a:gs>
                    <a:gs pos="100000">
                      <a:schemeClr val="tx1"/>
                    </a:gs>
                  </a:gsLst>
                  <a:lin ang="5400000" scaled="1"/>
                </a:gradFill>
              </a:defRPr>
            </a:lvl2pPr>
            <a:lvl3pPr marL="336145" indent="0">
              <a:buNone/>
              <a:defRPr/>
            </a:lvl3pPr>
            <a:lvl4pPr marL="504218" indent="0">
              <a:buNone/>
              <a:defRPr/>
            </a:lvl4pPr>
            <a:lvl5pPr marL="672290"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341997" y="2363542"/>
            <a:ext cx="8479852" cy="332879"/>
          </a:xfrm>
        </p:spPr>
        <p:txBody>
          <a:bodyPr lIns="0" tIns="0" rIns="0" bIns="0"/>
          <a:lstStyle>
            <a:lvl1pPr marL="0" indent="0">
              <a:lnSpc>
                <a:spcPts val="1324"/>
              </a:lnSpc>
              <a:spcBef>
                <a:spcPts val="0"/>
              </a:spcBef>
              <a:buNone/>
              <a:defRPr sz="1029" b="0" spc="0">
                <a:gradFill>
                  <a:gsLst>
                    <a:gs pos="0">
                      <a:srgbClr val="002050"/>
                    </a:gs>
                    <a:gs pos="100000">
                      <a:srgbClr val="002050"/>
                    </a:gs>
                  </a:gsLst>
                  <a:lin ang="5400000" scaled="1"/>
                </a:gradFill>
                <a:latin typeface="+mj-lt"/>
              </a:defRPr>
            </a:lvl1pPr>
            <a:lvl2pPr marL="0" indent="0">
              <a:lnSpc>
                <a:spcPts val="1324"/>
              </a:lnSpc>
              <a:spcBef>
                <a:spcPts val="0"/>
              </a:spcBef>
              <a:buNone/>
              <a:defRPr sz="1029" spc="0">
                <a:gradFill>
                  <a:gsLst>
                    <a:gs pos="0">
                      <a:schemeClr val="tx1"/>
                    </a:gs>
                    <a:gs pos="100000">
                      <a:schemeClr val="tx1"/>
                    </a:gs>
                  </a:gsLst>
                  <a:lin ang="5400000" scaled="1"/>
                </a:gradFill>
              </a:defRPr>
            </a:lvl2pPr>
            <a:lvl3pPr marL="336145" indent="0">
              <a:buNone/>
              <a:defRPr/>
            </a:lvl3pPr>
            <a:lvl4pPr marL="504218" indent="0">
              <a:buNone/>
              <a:defRPr/>
            </a:lvl4pPr>
            <a:lvl5pPr marL="672290"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341997" y="3264710"/>
            <a:ext cx="8479852" cy="248960"/>
          </a:xfrm>
        </p:spPr>
        <p:txBody>
          <a:bodyPr lIns="0" tIns="0" rIns="0" bIns="0"/>
          <a:lstStyle>
            <a:lvl1pPr marL="0" indent="0">
              <a:lnSpc>
                <a:spcPts val="882"/>
              </a:lnSpc>
              <a:spcBef>
                <a:spcPts val="0"/>
              </a:spcBef>
              <a:buNone/>
              <a:defRPr sz="735" spc="0">
                <a:solidFill>
                  <a:schemeClr val="tx1"/>
                </a:solidFill>
              </a:defRPr>
            </a:lvl1pPr>
            <a:lvl2pPr marL="0" indent="0">
              <a:lnSpc>
                <a:spcPct val="100000"/>
              </a:lnSpc>
              <a:spcBef>
                <a:spcPts val="0"/>
              </a:spcBef>
              <a:buNone/>
              <a:defRPr sz="735" spc="0">
                <a:gradFill>
                  <a:gsLst>
                    <a:gs pos="0">
                      <a:schemeClr val="tx1"/>
                    </a:gs>
                    <a:gs pos="100000">
                      <a:schemeClr val="tx1"/>
                    </a:gs>
                  </a:gsLst>
                  <a:lin ang="5400000" scaled="1"/>
                </a:gradFill>
              </a:defRPr>
            </a:lvl2pPr>
            <a:lvl3pPr marL="336145" indent="0">
              <a:buNone/>
              <a:defRPr/>
            </a:lvl3pPr>
            <a:lvl4pPr marL="504218" indent="0">
              <a:buNone/>
              <a:defRPr/>
            </a:lvl4pPr>
            <a:lvl5pPr marL="0" indent="0">
              <a:lnSpc>
                <a:spcPct val="100000"/>
              </a:lnSpc>
              <a:buNone/>
              <a:defRPr>
                <a:gradFill>
                  <a:gsLst>
                    <a:gs pos="0">
                      <a:schemeClr val="tx1"/>
                    </a:gs>
                    <a:gs pos="100000">
                      <a:schemeClr val="tx1"/>
                    </a:gs>
                  </a:gsLst>
                  <a:lin ang="5400000" scaled="1"/>
                </a:gradFill>
              </a:defRPr>
            </a:lvl5pPr>
          </a:lstStyle>
          <a:p>
            <a:pPr lvl="4"/>
            <a:r>
              <a:rPr lang="en-US"/>
              <a:t>Small caption: Segoe UI Bold 10/12</a:t>
            </a:r>
          </a:p>
          <a:p>
            <a:pPr lvl="1"/>
            <a:r>
              <a:rPr lang="en-US"/>
              <a:t>Small caption Segoe Regular 10/12</a:t>
            </a:r>
          </a:p>
        </p:txBody>
      </p:sp>
      <p:sp>
        <p:nvSpPr>
          <p:cNvPr id="8" name="Footer Placeholder 14">
            <a:extLst>
              <a:ext uri="{FF2B5EF4-FFF2-40B4-BE49-F238E27FC236}">
                <a16:creationId xmlns:a16="http://schemas.microsoft.com/office/drawing/2014/main" id="{375CD45A-5065-443B-A271-689E522B15F2}"/>
              </a:ext>
            </a:extLst>
          </p:cNvPr>
          <p:cNvSpPr>
            <a:spLocks noGrp="1"/>
          </p:cNvSpPr>
          <p:nvPr>
            <p:ph type="ftr" sz="quarter" idx="3"/>
          </p:nvPr>
        </p:nvSpPr>
        <p:spPr>
          <a:xfrm>
            <a:off x="271379" y="4837646"/>
            <a:ext cx="8690033" cy="88722"/>
          </a:xfrm>
          <a:prstGeom prst="rect">
            <a:avLst/>
          </a:prstGeom>
        </p:spPr>
        <p:txBody>
          <a:bodyPr vert="horz" lIns="91440" tIns="45720" rIns="91440" bIns="45720" numCol="2" rtlCol="0" anchor="ctr"/>
          <a:lstStyle>
            <a:lvl1pPr algn="l">
              <a:defRPr sz="515">
                <a:gradFill>
                  <a:gsLst>
                    <a:gs pos="0">
                      <a:schemeClr val="bg1">
                        <a:lumMod val="50000"/>
                      </a:schemeClr>
                    </a:gs>
                    <a:gs pos="100000">
                      <a:schemeClr val="bg1">
                        <a:lumMod val="50000"/>
                      </a:schemeClr>
                    </a:gs>
                  </a:gsLst>
                  <a:lin ang="5400000" scaled="1"/>
                </a:gradFill>
              </a:defRPr>
            </a:lvl1pPr>
          </a:lstStyle>
          <a:p>
            <a:r>
              <a:rPr lang="en-US"/>
              <a:t>© Microsoft Corporation                                                                                  								                      Dynamics 365 </a:t>
            </a:r>
          </a:p>
        </p:txBody>
      </p:sp>
    </p:spTree>
    <p:extLst>
      <p:ext uri="{BB962C8B-B14F-4D97-AF65-F5344CB8AC3E}">
        <p14:creationId xmlns:p14="http://schemas.microsoft.com/office/powerpoint/2010/main" val="2784237582"/>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1997" y="465321"/>
            <a:ext cx="8479852" cy="307777"/>
          </a:xfrm>
        </p:spPr>
        <p:txBody>
          <a:bodyPr wrap="square" lIns="0" tIns="0" rIns="0" bIns="0">
            <a:spAutoFit/>
          </a:bodyPr>
          <a:lstStyle>
            <a:lvl1pPr>
              <a:lnSpc>
                <a:spcPts val="2353"/>
              </a:lnSpc>
              <a:defRPr sz="2059">
                <a:gradFill>
                  <a:gsLst>
                    <a:gs pos="0">
                      <a:schemeClr val="tx1"/>
                    </a:gs>
                    <a:gs pos="100000">
                      <a:schemeClr val="tx1"/>
                    </a:gs>
                  </a:gsLst>
                  <a:lin ang="5400000" scaled="1"/>
                </a:gra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341997" y="1441940"/>
            <a:ext cx="7038335" cy="452654"/>
          </a:xfrm>
        </p:spPr>
        <p:txBody>
          <a:bodyPr wrap="square" lIns="0" tIns="0" rIns="0" bIns="0">
            <a:spAutoFit/>
          </a:bodyPr>
          <a:lstStyle>
            <a:lvl1pPr marL="0" indent="0">
              <a:lnSpc>
                <a:spcPts val="1765"/>
              </a:lnSpc>
              <a:buNone/>
              <a:defRPr lang="en-US" sz="1471" kern="1200" spc="0" baseline="0" dirty="0">
                <a:gradFill>
                  <a:gsLst>
                    <a:gs pos="0">
                      <a:schemeClr val="tx1"/>
                    </a:gs>
                    <a:gs pos="100000">
                      <a:schemeClr val="tx1"/>
                    </a:gs>
                  </a:gsLst>
                  <a:lin ang="5400000" scaled="1"/>
                </a:gradFill>
                <a:latin typeface="+mn-lt"/>
                <a:ea typeface="+mn-ea"/>
                <a:cs typeface="+mn-cs"/>
              </a:defRPr>
            </a:lvl1pPr>
            <a:lvl2pPr marL="168073" indent="0">
              <a:buNone/>
              <a:defRPr/>
            </a:lvl2pPr>
            <a:lvl3pPr marL="336145" indent="0">
              <a:buNone/>
              <a:defRPr/>
            </a:lvl3pPr>
            <a:lvl4pPr marL="504218" indent="0">
              <a:buNone/>
              <a:defRPr/>
            </a:lvl4pPr>
            <a:lvl5pPr marL="672290"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341997" y="2363541"/>
            <a:ext cx="2713786" cy="1937453"/>
          </a:xfrm>
        </p:spPr>
        <p:txBody>
          <a:bodyPr lIns="0" tIns="0" rIns="0" bIns="0"/>
          <a:lstStyle>
            <a:lvl1pPr marL="0" indent="0">
              <a:lnSpc>
                <a:spcPts val="1324"/>
              </a:lnSpc>
              <a:spcBef>
                <a:spcPts val="0"/>
              </a:spcBef>
              <a:spcAft>
                <a:spcPts val="441"/>
              </a:spcAft>
              <a:buNone/>
              <a:defRPr sz="1029" b="0" spc="0" baseline="0">
                <a:gradFill>
                  <a:gsLst>
                    <a:gs pos="0">
                      <a:srgbClr val="002050"/>
                    </a:gs>
                    <a:gs pos="100000">
                      <a:srgbClr val="002050"/>
                    </a:gs>
                  </a:gsLst>
                  <a:lin ang="5400000" scaled="1"/>
                </a:gradFill>
                <a:latin typeface="+mj-lt"/>
              </a:defRPr>
            </a:lvl1pPr>
            <a:lvl2pPr marL="210091" marR="0" indent="-210091" algn="l" defTabSz="685775" rtl="0" eaLnBrk="1" fontAlgn="auto" latinLnBrk="0" hangingPunct="1">
              <a:lnSpc>
                <a:spcPts val="1324"/>
              </a:lnSpc>
              <a:spcBef>
                <a:spcPts val="0"/>
              </a:spcBef>
              <a:spcAft>
                <a:spcPts val="441"/>
              </a:spcAft>
              <a:buClrTx/>
              <a:buSzPct val="90000"/>
              <a:buFont typeface="Arial" panose="020B0604020202020204" pitchFamily="34" charset="0"/>
              <a:buChar char="•"/>
              <a:tabLst/>
              <a:defRPr lang="en-US" sz="1029" kern="1200" spc="0" baseline="0" dirty="0">
                <a:gradFill>
                  <a:gsLst>
                    <a:gs pos="0">
                      <a:schemeClr val="tx1"/>
                    </a:gs>
                    <a:gs pos="100000">
                      <a:schemeClr val="tx1"/>
                    </a:gs>
                  </a:gsLst>
                  <a:lin ang="5400000" scaled="1"/>
                </a:gradFill>
                <a:latin typeface="+mn-lt"/>
                <a:ea typeface="+mn-ea"/>
                <a:cs typeface="+mn-cs"/>
              </a:defRPr>
            </a:lvl2pPr>
            <a:lvl3pPr marL="336145" indent="0">
              <a:buNone/>
              <a:defRPr/>
            </a:lvl3pPr>
            <a:lvl4pPr marL="504218" indent="0">
              <a:buNone/>
              <a:defRPr/>
            </a:lvl4pPr>
            <a:lvl5pPr marL="672290" indent="0">
              <a:buNone/>
              <a:defRPr/>
            </a:lvl5pPr>
          </a:lstStyle>
          <a:p>
            <a:pPr lvl="0"/>
            <a:r>
              <a:rPr lang="en-US"/>
              <a:t>Paragraph title Segoe UI </a:t>
            </a:r>
            <a:r>
              <a:rPr lang="en-US" err="1"/>
              <a:t>Semibold</a:t>
            </a:r>
            <a:r>
              <a:rPr lang="en-US"/>
              <a:t> 14/18</a:t>
            </a:r>
          </a:p>
          <a:p>
            <a:pPr marL="210091" marR="0" lvl="1" indent="-210091" algn="l" defTabSz="685775" rtl="0" eaLnBrk="1" fontAlgn="auto" latinLnBrk="0" hangingPunct="1">
              <a:lnSpc>
                <a:spcPts val="1324"/>
              </a:lnSpc>
              <a:spcBef>
                <a:spcPts val="882"/>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10091" marR="0" lvl="1" indent="-210091" algn="l" defTabSz="685775" rtl="0" eaLnBrk="1" fontAlgn="auto" latinLnBrk="0" hangingPunct="1">
              <a:lnSpc>
                <a:spcPts val="1324"/>
              </a:lnSpc>
              <a:spcBef>
                <a:spcPts val="882"/>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3238837" y="2363541"/>
            <a:ext cx="2713786" cy="1937453"/>
          </a:xfrm>
        </p:spPr>
        <p:txBody>
          <a:bodyPr lIns="0" tIns="0" rIns="0" bIns="0"/>
          <a:lstStyle>
            <a:lvl1pPr marL="0" indent="0">
              <a:lnSpc>
                <a:spcPts val="1324"/>
              </a:lnSpc>
              <a:spcBef>
                <a:spcPts val="0"/>
              </a:spcBef>
              <a:spcAft>
                <a:spcPts val="441"/>
              </a:spcAft>
              <a:buNone/>
              <a:defRPr sz="1029" b="0" spc="0" baseline="0">
                <a:gradFill>
                  <a:gsLst>
                    <a:gs pos="0">
                      <a:srgbClr val="002050"/>
                    </a:gs>
                    <a:gs pos="100000">
                      <a:srgbClr val="002050"/>
                    </a:gs>
                  </a:gsLst>
                  <a:lin ang="5400000" scaled="1"/>
                </a:gradFill>
                <a:latin typeface="+mj-lt"/>
              </a:defRPr>
            </a:lvl1pPr>
            <a:lvl2pPr marL="210091" marR="0" indent="-210091" algn="l" defTabSz="685775" rtl="0" eaLnBrk="1" fontAlgn="auto" latinLnBrk="0" hangingPunct="1">
              <a:lnSpc>
                <a:spcPts val="1324"/>
              </a:lnSpc>
              <a:spcBef>
                <a:spcPts val="0"/>
              </a:spcBef>
              <a:spcAft>
                <a:spcPts val="441"/>
              </a:spcAft>
              <a:buClrTx/>
              <a:buSzPct val="90000"/>
              <a:buFont typeface="Arial" panose="020B0604020202020204" pitchFamily="34" charset="0"/>
              <a:buChar char="•"/>
              <a:tabLst/>
              <a:defRPr lang="en-US" sz="1029" kern="1200" spc="0" baseline="0" dirty="0">
                <a:gradFill>
                  <a:gsLst>
                    <a:gs pos="0">
                      <a:schemeClr val="tx1"/>
                    </a:gs>
                    <a:gs pos="100000">
                      <a:schemeClr val="tx1"/>
                    </a:gs>
                  </a:gsLst>
                  <a:lin ang="5400000" scaled="1"/>
                </a:gradFill>
                <a:latin typeface="+mn-lt"/>
                <a:ea typeface="+mn-ea"/>
                <a:cs typeface="+mn-cs"/>
              </a:defRPr>
            </a:lvl2pPr>
            <a:lvl3pPr marL="336145" indent="0">
              <a:buNone/>
              <a:defRPr/>
            </a:lvl3pPr>
            <a:lvl4pPr marL="504218" indent="0">
              <a:buNone/>
              <a:defRPr/>
            </a:lvl4pPr>
            <a:lvl5pPr marL="672290" indent="0">
              <a:buNone/>
              <a:defRPr/>
            </a:lvl5pPr>
          </a:lstStyle>
          <a:p>
            <a:pPr lvl="0"/>
            <a:r>
              <a:rPr lang="en-US"/>
              <a:t>Paragraph title Segoe UI </a:t>
            </a:r>
            <a:r>
              <a:rPr lang="en-US" err="1"/>
              <a:t>Semibold</a:t>
            </a:r>
            <a:r>
              <a:rPr lang="en-US"/>
              <a:t> 14/18</a:t>
            </a:r>
          </a:p>
          <a:p>
            <a:pPr marL="210091" marR="0" lvl="1" indent="-210091" algn="l" defTabSz="685775" rtl="0" eaLnBrk="1" fontAlgn="auto" latinLnBrk="0" hangingPunct="1">
              <a:lnSpc>
                <a:spcPts val="1324"/>
              </a:lnSpc>
              <a:spcBef>
                <a:spcPts val="882"/>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10091" marR="0" lvl="1" indent="-210091" algn="l" defTabSz="685775" rtl="0" eaLnBrk="1" fontAlgn="auto" latinLnBrk="0" hangingPunct="1">
              <a:lnSpc>
                <a:spcPts val="1324"/>
              </a:lnSpc>
              <a:spcBef>
                <a:spcPts val="882"/>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6112470" y="2363541"/>
            <a:ext cx="2713786" cy="1937453"/>
          </a:xfrm>
        </p:spPr>
        <p:txBody>
          <a:bodyPr lIns="0" tIns="0" rIns="0" bIns="0"/>
          <a:lstStyle>
            <a:lvl1pPr marL="0" indent="0">
              <a:lnSpc>
                <a:spcPts val="1324"/>
              </a:lnSpc>
              <a:spcBef>
                <a:spcPts val="0"/>
              </a:spcBef>
              <a:spcAft>
                <a:spcPts val="441"/>
              </a:spcAft>
              <a:buNone/>
              <a:defRPr sz="1029" b="0" spc="0" baseline="0">
                <a:gradFill>
                  <a:gsLst>
                    <a:gs pos="0">
                      <a:srgbClr val="002050"/>
                    </a:gs>
                    <a:gs pos="100000">
                      <a:srgbClr val="002050"/>
                    </a:gs>
                  </a:gsLst>
                  <a:lin ang="5400000" scaled="1"/>
                </a:gradFill>
                <a:latin typeface="+mj-lt"/>
              </a:defRPr>
            </a:lvl1pPr>
            <a:lvl2pPr marL="210091" marR="0" indent="-210091" algn="l" defTabSz="685775" rtl="0" eaLnBrk="1" fontAlgn="auto" latinLnBrk="0" hangingPunct="1">
              <a:lnSpc>
                <a:spcPts val="1324"/>
              </a:lnSpc>
              <a:spcBef>
                <a:spcPts val="0"/>
              </a:spcBef>
              <a:spcAft>
                <a:spcPts val="441"/>
              </a:spcAft>
              <a:buClrTx/>
              <a:buSzPct val="90000"/>
              <a:buFont typeface="Arial" panose="020B0604020202020204" pitchFamily="34" charset="0"/>
              <a:buChar char="•"/>
              <a:tabLst/>
              <a:defRPr lang="en-US" sz="1029" kern="1200" spc="0" baseline="0" dirty="0">
                <a:gradFill>
                  <a:gsLst>
                    <a:gs pos="0">
                      <a:schemeClr val="tx1"/>
                    </a:gs>
                    <a:gs pos="100000">
                      <a:schemeClr val="tx1"/>
                    </a:gs>
                  </a:gsLst>
                  <a:lin ang="5400000" scaled="1"/>
                </a:gradFill>
                <a:latin typeface="+mn-lt"/>
                <a:ea typeface="+mn-ea"/>
                <a:cs typeface="+mn-cs"/>
              </a:defRPr>
            </a:lvl2pPr>
            <a:lvl3pPr marL="336145" indent="0">
              <a:buNone/>
              <a:defRPr/>
            </a:lvl3pPr>
            <a:lvl4pPr marL="504218" indent="0">
              <a:buNone/>
              <a:defRPr/>
            </a:lvl4pPr>
            <a:lvl5pPr marL="672290" indent="0">
              <a:buNone/>
              <a:defRPr/>
            </a:lvl5pPr>
          </a:lstStyle>
          <a:p>
            <a:pPr lvl="0"/>
            <a:r>
              <a:rPr lang="en-US"/>
              <a:t>Paragraph title Segoe UI </a:t>
            </a:r>
            <a:r>
              <a:rPr lang="en-US" err="1"/>
              <a:t>Semibold</a:t>
            </a:r>
            <a:r>
              <a:rPr lang="en-US"/>
              <a:t> 14/18</a:t>
            </a:r>
          </a:p>
          <a:p>
            <a:pPr marL="210091" marR="0" lvl="1" indent="-210091" algn="l" defTabSz="685775" rtl="0" eaLnBrk="1" fontAlgn="auto" latinLnBrk="0" hangingPunct="1">
              <a:lnSpc>
                <a:spcPts val="1324"/>
              </a:lnSpc>
              <a:spcBef>
                <a:spcPts val="882"/>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10091" marR="0" lvl="1" indent="-210091" algn="l" defTabSz="685775" rtl="0" eaLnBrk="1" fontAlgn="auto" latinLnBrk="0" hangingPunct="1">
              <a:lnSpc>
                <a:spcPts val="1324"/>
              </a:lnSpc>
              <a:spcBef>
                <a:spcPts val="882"/>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8" name="Footer Placeholder 14">
            <a:extLst>
              <a:ext uri="{FF2B5EF4-FFF2-40B4-BE49-F238E27FC236}">
                <a16:creationId xmlns:a16="http://schemas.microsoft.com/office/drawing/2014/main" id="{C3334197-F6FD-4697-BB72-4AD1810C0BAB}"/>
              </a:ext>
            </a:extLst>
          </p:cNvPr>
          <p:cNvSpPr>
            <a:spLocks noGrp="1"/>
          </p:cNvSpPr>
          <p:nvPr>
            <p:ph type="ftr" sz="quarter" idx="3"/>
          </p:nvPr>
        </p:nvSpPr>
        <p:spPr>
          <a:xfrm>
            <a:off x="271379" y="4837646"/>
            <a:ext cx="8690033" cy="88722"/>
          </a:xfrm>
          <a:prstGeom prst="rect">
            <a:avLst/>
          </a:prstGeom>
        </p:spPr>
        <p:txBody>
          <a:bodyPr vert="horz" lIns="91440" tIns="45720" rIns="91440" bIns="45720" numCol="2" rtlCol="0" anchor="ctr"/>
          <a:lstStyle>
            <a:lvl1pPr algn="l">
              <a:defRPr sz="515">
                <a:gradFill>
                  <a:gsLst>
                    <a:gs pos="0">
                      <a:schemeClr val="bg1">
                        <a:lumMod val="50000"/>
                      </a:schemeClr>
                    </a:gs>
                    <a:gs pos="100000">
                      <a:schemeClr val="bg1">
                        <a:lumMod val="50000"/>
                      </a:schemeClr>
                    </a:gs>
                  </a:gsLst>
                  <a:lin ang="5400000" scaled="1"/>
                </a:gradFill>
              </a:defRPr>
            </a:lvl1pPr>
          </a:lstStyle>
          <a:p>
            <a:r>
              <a:rPr lang="en-US"/>
              <a:t>© Microsoft Corporation                                                                                  								                      Dynamics 365 </a:t>
            </a:r>
          </a:p>
        </p:txBody>
      </p:sp>
    </p:spTree>
    <p:extLst>
      <p:ext uri="{BB962C8B-B14F-4D97-AF65-F5344CB8AC3E}">
        <p14:creationId xmlns:p14="http://schemas.microsoft.com/office/powerpoint/2010/main" val="4034153906"/>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341997" y="1619165"/>
            <a:ext cx="1269935" cy="671891"/>
          </a:xfrm>
        </p:spPr>
        <p:txBody>
          <a:bodyPr>
            <a:noAutofit/>
          </a:bodyPr>
          <a:lstStyle>
            <a:lvl1pPr marL="0" indent="0">
              <a:buNone/>
              <a:defRPr sz="1471"/>
            </a:lvl1pPr>
          </a:lstStyle>
          <a:p>
            <a:pPr lvl="0"/>
            <a:r>
              <a:rPr lang="en-US"/>
              <a:t>Picture</a:t>
            </a:r>
          </a:p>
        </p:txBody>
      </p:sp>
      <p:sp>
        <p:nvSpPr>
          <p:cNvPr id="2" name="Title 1"/>
          <p:cNvSpPr>
            <a:spLocks noGrp="1"/>
          </p:cNvSpPr>
          <p:nvPr>
            <p:ph type="title" hasCustomPrompt="1"/>
          </p:nvPr>
        </p:nvSpPr>
        <p:spPr>
          <a:xfrm>
            <a:off x="341997" y="465321"/>
            <a:ext cx="8479852" cy="307777"/>
          </a:xfrm>
        </p:spPr>
        <p:txBody>
          <a:bodyPr wrap="square" lIns="0" tIns="0" rIns="0" bIns="0">
            <a:spAutoFit/>
          </a:bodyPr>
          <a:lstStyle>
            <a:lvl1pPr>
              <a:lnSpc>
                <a:spcPts val="2353"/>
              </a:lnSpc>
              <a:defRPr sz="2059">
                <a:gradFill>
                  <a:gsLst>
                    <a:gs pos="0">
                      <a:schemeClr val="tx1"/>
                    </a:gs>
                    <a:gs pos="100000">
                      <a:schemeClr val="tx1"/>
                    </a:gs>
                  </a:gsLst>
                  <a:lin ang="5400000" scaled="1"/>
                </a:gradFill>
              </a:defRPr>
            </a:lvl1pPr>
          </a:lstStyle>
          <a:p>
            <a:r>
              <a:rPr lang="en-US"/>
              <a:t>Text option 4: Six columns (numbered list)</a:t>
            </a:r>
          </a:p>
        </p:txBody>
      </p:sp>
      <p:sp>
        <p:nvSpPr>
          <p:cNvPr id="5" name="Text Placeholder 4"/>
          <p:cNvSpPr>
            <a:spLocks noGrp="1"/>
          </p:cNvSpPr>
          <p:nvPr>
            <p:ph type="body" sz="quarter" idx="11" hasCustomPrompt="1"/>
          </p:nvPr>
        </p:nvSpPr>
        <p:spPr>
          <a:xfrm>
            <a:off x="341997" y="2375864"/>
            <a:ext cx="1269935" cy="2027222"/>
          </a:xfrm>
        </p:spPr>
        <p:txBody>
          <a:bodyPr lIns="0" tIns="0" rIns="0" bIns="0"/>
          <a:lstStyle>
            <a:lvl1pPr marL="0" indent="0">
              <a:lnSpc>
                <a:spcPts val="1324"/>
              </a:lnSpc>
              <a:spcBef>
                <a:spcPts val="662"/>
              </a:spcBef>
              <a:buNone/>
              <a:defRPr lang="en-US" sz="1029" b="0" kern="1200" spc="0" baseline="0" dirty="0">
                <a:gradFill>
                  <a:gsLst>
                    <a:gs pos="0">
                      <a:srgbClr val="002050"/>
                    </a:gs>
                    <a:gs pos="100000">
                      <a:srgbClr val="002050"/>
                    </a:gs>
                  </a:gsLst>
                  <a:lin ang="5400000" scaled="1"/>
                </a:gradFill>
                <a:latin typeface="+mj-lt"/>
                <a:ea typeface="+mn-ea"/>
                <a:cs typeface="+mn-cs"/>
              </a:defRPr>
            </a:lvl1pPr>
            <a:lvl2pPr marL="0" marR="0" indent="0" algn="l" defTabSz="685775" rtl="0" eaLnBrk="1" fontAlgn="auto" latinLnBrk="0" hangingPunct="1">
              <a:lnSpc>
                <a:spcPts val="1324"/>
              </a:lnSpc>
              <a:spcBef>
                <a:spcPts val="331"/>
              </a:spcBef>
              <a:spcAft>
                <a:spcPts val="0"/>
              </a:spcAft>
              <a:buClrTx/>
              <a:buSzPct val="90000"/>
              <a:buFont typeface="Arial" panose="020B0604020202020204" pitchFamily="34" charset="0"/>
              <a:buNone/>
              <a:tabLst/>
              <a:defRPr sz="1029">
                <a:gradFill>
                  <a:gsLst>
                    <a:gs pos="0">
                      <a:schemeClr val="tx1"/>
                    </a:gs>
                    <a:gs pos="100000">
                      <a:schemeClr val="tx1"/>
                    </a:gs>
                  </a:gsLst>
                  <a:lin ang="5400000" scaled="1"/>
                </a:gradFill>
              </a:defRPr>
            </a:lvl2pPr>
            <a:lvl3pPr marL="336145" indent="0">
              <a:buNone/>
              <a:defRPr/>
            </a:lvl3pPr>
            <a:lvl4pPr marL="504218" indent="0">
              <a:buNone/>
              <a:defRPr/>
            </a:lvl4pPr>
            <a:lvl5pPr marL="672290" indent="0">
              <a:buNone/>
              <a:defRPr/>
            </a:lvl5pPr>
          </a:lstStyle>
          <a:p>
            <a:pPr marL="0" marR="0" lvl="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1783747" y="2375864"/>
            <a:ext cx="1269935" cy="2027222"/>
          </a:xfrm>
        </p:spPr>
        <p:txBody>
          <a:bodyPr lIns="0" tIns="0" rIns="0" bIns="0"/>
          <a:lstStyle>
            <a:lvl1pPr marL="0" marR="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defRPr lang="en-US" sz="1029" b="0" kern="1200" spc="0" baseline="0" dirty="0" smtClean="0">
                <a:gradFill>
                  <a:gsLst>
                    <a:gs pos="0">
                      <a:srgbClr val="002050"/>
                    </a:gs>
                    <a:gs pos="100000">
                      <a:srgbClr val="002050"/>
                    </a:gs>
                  </a:gsLst>
                  <a:lin ang="5400000" scaled="1"/>
                </a:gradFill>
                <a:latin typeface="+mj-lt"/>
                <a:ea typeface="+mn-ea"/>
                <a:cs typeface="+mn-cs"/>
              </a:defRPr>
            </a:lvl1pPr>
            <a:lvl2pPr marL="0" marR="0" indent="0" algn="l" defTabSz="685775" rtl="0" eaLnBrk="1" fontAlgn="auto" latinLnBrk="0" hangingPunct="1">
              <a:lnSpc>
                <a:spcPts val="1324"/>
              </a:lnSpc>
              <a:spcBef>
                <a:spcPts val="331"/>
              </a:spcBef>
              <a:spcAft>
                <a:spcPts val="0"/>
              </a:spcAft>
              <a:buClrTx/>
              <a:buSzPct val="90000"/>
              <a:buFont typeface="Arial" panose="020B0604020202020204" pitchFamily="34" charset="0"/>
              <a:buNone/>
              <a:tabLst/>
              <a:defRPr sz="1029">
                <a:gradFill>
                  <a:gsLst>
                    <a:gs pos="0">
                      <a:schemeClr val="tx1"/>
                    </a:gs>
                    <a:gs pos="100000">
                      <a:schemeClr val="tx1"/>
                    </a:gs>
                  </a:gsLst>
                  <a:lin ang="5400000" scaled="1"/>
                </a:gradFill>
              </a:defRPr>
            </a:lvl2pPr>
            <a:lvl3pPr marL="336145" indent="0">
              <a:buNone/>
              <a:defRPr/>
            </a:lvl3pPr>
            <a:lvl4pPr marL="504218" indent="0">
              <a:buNone/>
              <a:defRPr/>
            </a:lvl4pPr>
            <a:lvl5pPr marL="672290" indent="0">
              <a:buNone/>
              <a:defRPr/>
            </a:lvl5pPr>
          </a:lstStyle>
          <a:p>
            <a:pPr marL="0" marR="0" lvl="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3225497" y="2375864"/>
            <a:ext cx="1269935" cy="2027222"/>
          </a:xfrm>
        </p:spPr>
        <p:txBody>
          <a:bodyPr lIns="0" tIns="0" rIns="0" bIns="0"/>
          <a:lstStyle>
            <a:lvl1pPr marL="0" marR="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defRPr lang="en-US" sz="1029" b="0" kern="1200" spc="0" baseline="0" dirty="0">
                <a:gradFill>
                  <a:gsLst>
                    <a:gs pos="0">
                      <a:srgbClr val="002050"/>
                    </a:gs>
                    <a:gs pos="100000">
                      <a:srgbClr val="002050"/>
                    </a:gs>
                  </a:gsLst>
                  <a:lin ang="5400000" scaled="1"/>
                </a:gradFill>
                <a:latin typeface="+mj-lt"/>
                <a:ea typeface="+mn-ea"/>
                <a:cs typeface="+mn-cs"/>
              </a:defRPr>
            </a:lvl1pPr>
            <a:lvl2pPr marL="0" marR="0" indent="0" algn="l" defTabSz="685775" rtl="0" eaLnBrk="1" fontAlgn="auto" latinLnBrk="0" hangingPunct="1">
              <a:lnSpc>
                <a:spcPts val="1324"/>
              </a:lnSpc>
              <a:spcBef>
                <a:spcPts val="331"/>
              </a:spcBef>
              <a:spcAft>
                <a:spcPts val="0"/>
              </a:spcAft>
              <a:buClrTx/>
              <a:buSzPct val="90000"/>
              <a:buFont typeface="Arial" panose="020B0604020202020204" pitchFamily="34" charset="0"/>
              <a:buNone/>
              <a:tabLst/>
              <a:defRPr sz="1029">
                <a:gradFill>
                  <a:gsLst>
                    <a:gs pos="0">
                      <a:schemeClr val="tx1"/>
                    </a:gs>
                    <a:gs pos="100000">
                      <a:schemeClr val="tx1"/>
                    </a:gs>
                  </a:gsLst>
                  <a:lin ang="5400000" scaled="1"/>
                </a:gradFill>
              </a:defRPr>
            </a:lvl2pPr>
            <a:lvl3pPr marL="336145" indent="0">
              <a:buNone/>
              <a:defRPr/>
            </a:lvl3pPr>
            <a:lvl4pPr marL="504218" indent="0">
              <a:buNone/>
              <a:defRPr/>
            </a:lvl4pPr>
            <a:lvl5pPr marL="672290" indent="0">
              <a:buNone/>
              <a:defRPr/>
            </a:lvl5pPr>
          </a:lstStyle>
          <a:p>
            <a:pPr marL="0" marR="0" lvl="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4667247" y="2375864"/>
            <a:ext cx="1269935" cy="2027222"/>
          </a:xfrm>
        </p:spPr>
        <p:txBody>
          <a:bodyPr lIns="0" tIns="0" rIns="0" bIns="0"/>
          <a:lstStyle>
            <a:lvl1pPr marL="0" marR="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defRPr lang="en-US" sz="1029" b="0" kern="1200" spc="0" baseline="0" dirty="0" smtClean="0">
                <a:gradFill>
                  <a:gsLst>
                    <a:gs pos="0">
                      <a:srgbClr val="002050"/>
                    </a:gs>
                    <a:gs pos="100000">
                      <a:srgbClr val="002050"/>
                    </a:gs>
                  </a:gsLst>
                  <a:lin ang="5400000" scaled="1"/>
                </a:gradFill>
                <a:latin typeface="+mj-lt"/>
                <a:ea typeface="+mn-ea"/>
                <a:cs typeface="+mn-cs"/>
              </a:defRPr>
            </a:lvl1pPr>
            <a:lvl2pPr marL="0" marR="0" indent="0" algn="l" defTabSz="685775" rtl="0" eaLnBrk="1" fontAlgn="auto" latinLnBrk="0" hangingPunct="1">
              <a:lnSpc>
                <a:spcPts val="1324"/>
              </a:lnSpc>
              <a:spcBef>
                <a:spcPts val="331"/>
              </a:spcBef>
              <a:spcAft>
                <a:spcPts val="0"/>
              </a:spcAft>
              <a:buClrTx/>
              <a:buSzPct val="90000"/>
              <a:buFont typeface="Arial" panose="020B0604020202020204" pitchFamily="34" charset="0"/>
              <a:buNone/>
              <a:tabLst/>
              <a:defRPr sz="1029">
                <a:gradFill>
                  <a:gsLst>
                    <a:gs pos="0">
                      <a:schemeClr val="tx1"/>
                    </a:gs>
                    <a:gs pos="100000">
                      <a:schemeClr val="tx1"/>
                    </a:gs>
                  </a:gsLst>
                  <a:lin ang="5400000" scaled="1"/>
                </a:gradFill>
              </a:defRPr>
            </a:lvl2pPr>
            <a:lvl3pPr marL="336145" indent="0">
              <a:buNone/>
              <a:defRPr/>
            </a:lvl3pPr>
            <a:lvl4pPr marL="504218" indent="0">
              <a:buNone/>
              <a:defRPr/>
            </a:lvl4pPr>
            <a:lvl5pPr marL="672290" indent="0">
              <a:buNone/>
              <a:defRPr/>
            </a:lvl5pPr>
          </a:lstStyle>
          <a:p>
            <a:pPr marL="0" marR="0" lvl="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6108997" y="2375864"/>
            <a:ext cx="1269935" cy="2027222"/>
          </a:xfrm>
        </p:spPr>
        <p:txBody>
          <a:bodyPr lIns="0" tIns="0" rIns="0" bIns="0"/>
          <a:lstStyle>
            <a:lvl1pPr marL="0" marR="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defRPr lang="en-US" sz="1029" b="0" kern="1200" spc="0" baseline="0" dirty="0">
                <a:gradFill>
                  <a:gsLst>
                    <a:gs pos="0">
                      <a:srgbClr val="002050"/>
                    </a:gs>
                    <a:gs pos="100000">
                      <a:srgbClr val="002050"/>
                    </a:gs>
                  </a:gsLst>
                  <a:lin ang="5400000" scaled="1"/>
                </a:gradFill>
                <a:latin typeface="+mj-lt"/>
                <a:ea typeface="+mn-ea"/>
                <a:cs typeface="+mn-cs"/>
              </a:defRPr>
            </a:lvl1pPr>
            <a:lvl2pPr marL="0" marR="0" indent="0" algn="l" defTabSz="685775" rtl="0" eaLnBrk="1" fontAlgn="auto" latinLnBrk="0" hangingPunct="1">
              <a:lnSpc>
                <a:spcPts val="1324"/>
              </a:lnSpc>
              <a:spcBef>
                <a:spcPts val="331"/>
              </a:spcBef>
              <a:spcAft>
                <a:spcPts val="0"/>
              </a:spcAft>
              <a:buClrTx/>
              <a:buSzPct val="90000"/>
              <a:buFont typeface="Arial" panose="020B0604020202020204" pitchFamily="34" charset="0"/>
              <a:buNone/>
              <a:tabLst/>
              <a:defRPr sz="1029">
                <a:gradFill>
                  <a:gsLst>
                    <a:gs pos="0">
                      <a:schemeClr val="tx1"/>
                    </a:gs>
                    <a:gs pos="100000">
                      <a:schemeClr val="tx1"/>
                    </a:gs>
                  </a:gsLst>
                  <a:lin ang="5400000" scaled="1"/>
                </a:gradFill>
              </a:defRPr>
            </a:lvl2pPr>
            <a:lvl3pPr marL="336145" indent="0">
              <a:buNone/>
              <a:defRPr/>
            </a:lvl3pPr>
            <a:lvl4pPr marL="504218" indent="0">
              <a:buNone/>
              <a:defRPr/>
            </a:lvl4pPr>
            <a:lvl5pPr marL="672290" indent="0">
              <a:buNone/>
              <a:defRPr/>
            </a:lvl5pPr>
          </a:lstStyle>
          <a:p>
            <a:pPr marL="0" marR="0" lvl="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7550746" y="2375864"/>
            <a:ext cx="1269935" cy="2027222"/>
          </a:xfrm>
        </p:spPr>
        <p:txBody>
          <a:bodyPr lIns="0" tIns="0" rIns="0" bIns="0"/>
          <a:lstStyle>
            <a:lvl1pPr marL="0" marR="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defRPr lang="en-US" sz="1029" b="0" kern="1200" spc="0" baseline="0" dirty="0">
                <a:gradFill>
                  <a:gsLst>
                    <a:gs pos="0">
                      <a:srgbClr val="002050"/>
                    </a:gs>
                    <a:gs pos="100000">
                      <a:srgbClr val="002050"/>
                    </a:gs>
                  </a:gsLst>
                  <a:lin ang="5400000" scaled="1"/>
                </a:gradFill>
                <a:latin typeface="+mj-lt"/>
                <a:ea typeface="+mn-ea"/>
                <a:cs typeface="+mn-cs"/>
              </a:defRPr>
            </a:lvl1pPr>
            <a:lvl2pPr marL="0" marR="0" indent="0" algn="l" defTabSz="685775" rtl="0" eaLnBrk="1" fontAlgn="auto" latinLnBrk="0" hangingPunct="1">
              <a:lnSpc>
                <a:spcPts val="1324"/>
              </a:lnSpc>
              <a:spcBef>
                <a:spcPts val="331"/>
              </a:spcBef>
              <a:spcAft>
                <a:spcPts val="0"/>
              </a:spcAft>
              <a:buClrTx/>
              <a:buSzPct val="90000"/>
              <a:buFont typeface="Arial" panose="020B0604020202020204" pitchFamily="34" charset="0"/>
              <a:buNone/>
              <a:tabLst/>
              <a:defRPr sz="1029">
                <a:gradFill>
                  <a:gsLst>
                    <a:gs pos="0">
                      <a:schemeClr val="tx1"/>
                    </a:gs>
                    <a:gs pos="100000">
                      <a:schemeClr val="tx1"/>
                    </a:gs>
                  </a:gsLst>
                  <a:lin ang="5400000" scaled="1"/>
                </a:gradFill>
              </a:defRPr>
            </a:lvl2pPr>
            <a:lvl3pPr marL="336145" indent="0">
              <a:buNone/>
              <a:defRPr/>
            </a:lvl3pPr>
            <a:lvl4pPr marL="504218" indent="0">
              <a:buNone/>
              <a:defRPr/>
            </a:lvl4pPr>
            <a:lvl5pPr marL="672290" indent="0">
              <a:buNone/>
              <a:defRPr/>
            </a:lvl5pPr>
          </a:lstStyle>
          <a:p>
            <a:pPr marL="0" marR="0" lvl="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1783747" y="1619165"/>
            <a:ext cx="1269935" cy="671891"/>
          </a:xfrm>
        </p:spPr>
        <p:txBody>
          <a:bodyPr>
            <a:noAutofit/>
          </a:bodyPr>
          <a:lstStyle>
            <a:lvl1pPr marL="0" indent="0">
              <a:buNone/>
              <a:defRPr sz="1471"/>
            </a:lvl1pPr>
          </a:lstStyle>
          <a:p>
            <a:pPr lvl="0"/>
            <a:r>
              <a:rPr lang="en-US"/>
              <a:t>Picture</a:t>
            </a:r>
          </a:p>
        </p:txBody>
      </p:sp>
      <p:sp>
        <p:nvSpPr>
          <p:cNvPr id="26" name="Content Placeholder 15"/>
          <p:cNvSpPr>
            <a:spLocks noGrp="1"/>
          </p:cNvSpPr>
          <p:nvPr>
            <p:ph sz="quarter" idx="27" hasCustomPrompt="1"/>
          </p:nvPr>
        </p:nvSpPr>
        <p:spPr>
          <a:xfrm>
            <a:off x="3225497" y="1619165"/>
            <a:ext cx="1269935" cy="671891"/>
          </a:xfrm>
        </p:spPr>
        <p:txBody>
          <a:bodyPr>
            <a:noAutofit/>
          </a:bodyPr>
          <a:lstStyle>
            <a:lvl1pPr marL="0" indent="0">
              <a:buNone/>
              <a:defRPr sz="1471"/>
            </a:lvl1pPr>
          </a:lstStyle>
          <a:p>
            <a:pPr lvl="0"/>
            <a:r>
              <a:rPr lang="en-US"/>
              <a:t>Picture</a:t>
            </a:r>
          </a:p>
        </p:txBody>
      </p:sp>
      <p:sp>
        <p:nvSpPr>
          <p:cNvPr id="27" name="Content Placeholder 15"/>
          <p:cNvSpPr>
            <a:spLocks noGrp="1"/>
          </p:cNvSpPr>
          <p:nvPr>
            <p:ph sz="quarter" idx="28" hasCustomPrompt="1"/>
          </p:nvPr>
        </p:nvSpPr>
        <p:spPr>
          <a:xfrm>
            <a:off x="4667247" y="1619165"/>
            <a:ext cx="1269935" cy="671891"/>
          </a:xfrm>
        </p:spPr>
        <p:txBody>
          <a:bodyPr>
            <a:noAutofit/>
          </a:bodyPr>
          <a:lstStyle>
            <a:lvl1pPr marL="0" indent="0">
              <a:buNone/>
              <a:defRPr sz="1471"/>
            </a:lvl1pPr>
          </a:lstStyle>
          <a:p>
            <a:pPr lvl="0"/>
            <a:r>
              <a:rPr lang="en-US"/>
              <a:t>Picture</a:t>
            </a:r>
          </a:p>
        </p:txBody>
      </p:sp>
      <p:sp>
        <p:nvSpPr>
          <p:cNvPr id="28" name="Content Placeholder 15"/>
          <p:cNvSpPr>
            <a:spLocks noGrp="1"/>
          </p:cNvSpPr>
          <p:nvPr>
            <p:ph sz="quarter" idx="29" hasCustomPrompt="1"/>
          </p:nvPr>
        </p:nvSpPr>
        <p:spPr>
          <a:xfrm>
            <a:off x="6108997" y="1619165"/>
            <a:ext cx="1269935" cy="671891"/>
          </a:xfrm>
        </p:spPr>
        <p:txBody>
          <a:bodyPr>
            <a:noAutofit/>
          </a:bodyPr>
          <a:lstStyle>
            <a:lvl1pPr marL="0" indent="0">
              <a:buNone/>
              <a:defRPr sz="1471"/>
            </a:lvl1pPr>
          </a:lstStyle>
          <a:p>
            <a:pPr lvl="0"/>
            <a:r>
              <a:rPr lang="en-US"/>
              <a:t>Picture</a:t>
            </a:r>
          </a:p>
        </p:txBody>
      </p:sp>
      <p:sp>
        <p:nvSpPr>
          <p:cNvPr id="29" name="Content Placeholder 15"/>
          <p:cNvSpPr>
            <a:spLocks noGrp="1"/>
          </p:cNvSpPr>
          <p:nvPr>
            <p:ph sz="quarter" idx="30" hasCustomPrompt="1"/>
          </p:nvPr>
        </p:nvSpPr>
        <p:spPr>
          <a:xfrm>
            <a:off x="7550746" y="1619165"/>
            <a:ext cx="1269935" cy="671891"/>
          </a:xfrm>
        </p:spPr>
        <p:txBody>
          <a:bodyPr>
            <a:noAutofit/>
          </a:bodyPr>
          <a:lstStyle>
            <a:lvl1pPr marL="0" indent="0">
              <a:buNone/>
              <a:defRPr sz="1471"/>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341997" y="1518770"/>
            <a:ext cx="192590" cy="425309"/>
          </a:xfrm>
        </p:spPr>
        <p:txBody>
          <a:bodyPr tIns="0" bIns="0"/>
          <a:lstStyle>
            <a:lvl1pPr marL="0" algn="l" defTabSz="685577" rtl="0" eaLnBrk="1" fontAlgn="base" latinLnBrk="0" hangingPunct="1">
              <a:lnSpc>
                <a:spcPts val="1765"/>
              </a:lnSpc>
              <a:spcBef>
                <a:spcPct val="0"/>
              </a:spcBef>
              <a:spcAft>
                <a:spcPct val="0"/>
              </a:spcAft>
              <a:defRPr lang="en-US" sz="735" kern="1200" dirty="0" smtClean="0">
                <a:solidFill>
                  <a:schemeClr val="tx1"/>
                </a:solidFill>
                <a:latin typeface="+mj-lt"/>
                <a:ea typeface="Segoe UI" pitchFamily="34" charset="0"/>
                <a:cs typeface="Segoe UI" pitchFamily="34" charset="0"/>
              </a:defRPr>
            </a:lvl1pPr>
            <a:lvl2pPr marL="0" algn="l" defTabSz="685577" rtl="0" eaLnBrk="1" fontAlgn="base" latinLnBrk="0" hangingPunct="1">
              <a:lnSpc>
                <a:spcPts val="1765"/>
              </a:lnSpc>
              <a:spcBef>
                <a:spcPct val="0"/>
              </a:spcBef>
              <a:spcAft>
                <a:spcPct val="0"/>
              </a:spcAft>
              <a:defRPr lang="en-US" sz="735" kern="1200" dirty="0" smtClean="0">
                <a:solidFill>
                  <a:schemeClr val="tx1"/>
                </a:solidFill>
                <a:latin typeface="+mj-lt"/>
                <a:ea typeface="Segoe UI" pitchFamily="34" charset="0"/>
                <a:cs typeface="Segoe UI" pitchFamily="34" charset="0"/>
              </a:defRPr>
            </a:lvl2pPr>
            <a:lvl3pPr marL="0" algn="l" defTabSz="685577" rtl="0" eaLnBrk="1" fontAlgn="base" latinLnBrk="0" hangingPunct="1">
              <a:lnSpc>
                <a:spcPts val="1765"/>
              </a:lnSpc>
              <a:spcBef>
                <a:spcPct val="0"/>
              </a:spcBef>
              <a:spcAft>
                <a:spcPct val="0"/>
              </a:spcAft>
              <a:defRPr lang="en-US" sz="735" kern="1200" dirty="0" smtClean="0">
                <a:solidFill>
                  <a:schemeClr val="tx1"/>
                </a:solidFill>
                <a:latin typeface="+mj-lt"/>
                <a:ea typeface="Segoe UI" pitchFamily="34" charset="0"/>
                <a:cs typeface="Segoe UI" pitchFamily="34" charset="0"/>
              </a:defRPr>
            </a:lvl3pPr>
            <a:lvl4pPr marL="0" algn="l" defTabSz="685577" rtl="0" eaLnBrk="1" fontAlgn="base" latinLnBrk="0" hangingPunct="1">
              <a:lnSpc>
                <a:spcPts val="1765"/>
              </a:lnSpc>
              <a:spcBef>
                <a:spcPct val="0"/>
              </a:spcBef>
              <a:spcAft>
                <a:spcPct val="0"/>
              </a:spcAft>
              <a:defRPr lang="en-US" sz="735" kern="1200" dirty="0" smtClean="0">
                <a:solidFill>
                  <a:schemeClr val="tx1"/>
                </a:solidFill>
                <a:latin typeface="+mj-lt"/>
                <a:ea typeface="Segoe UI" pitchFamily="34" charset="0"/>
                <a:cs typeface="Segoe UI" pitchFamily="34" charset="0"/>
              </a:defRPr>
            </a:lvl4pPr>
            <a:lvl5pPr marL="0" algn="l" defTabSz="685577" rtl="0" eaLnBrk="1" fontAlgn="base" latinLnBrk="0" hangingPunct="1">
              <a:lnSpc>
                <a:spcPts val="1765"/>
              </a:lnSpc>
              <a:spcBef>
                <a:spcPct val="0"/>
              </a:spcBef>
              <a:spcAft>
                <a:spcPct val="0"/>
              </a:spcAft>
              <a:defRPr lang="en-US" sz="735"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1784680" y="1518770"/>
            <a:ext cx="192590" cy="425309"/>
          </a:xfrm>
        </p:spPr>
        <p:txBody>
          <a:bodyPr tIns="0" bIns="0"/>
          <a:lstStyle>
            <a:lvl1pPr marL="0" algn="l" defTabSz="685577" rtl="0" eaLnBrk="1" fontAlgn="base" latinLnBrk="0" hangingPunct="1">
              <a:lnSpc>
                <a:spcPts val="1765"/>
              </a:lnSpc>
              <a:spcBef>
                <a:spcPct val="0"/>
              </a:spcBef>
              <a:spcAft>
                <a:spcPct val="0"/>
              </a:spcAft>
              <a:defRPr lang="en-US" sz="735" kern="1200" dirty="0" smtClean="0">
                <a:solidFill>
                  <a:schemeClr val="tx1"/>
                </a:solidFill>
                <a:latin typeface="+mj-lt"/>
                <a:ea typeface="Segoe UI" pitchFamily="34" charset="0"/>
                <a:cs typeface="Segoe UI" pitchFamily="34" charset="0"/>
              </a:defRPr>
            </a:lvl1pPr>
            <a:lvl2pPr marL="0" algn="l" defTabSz="685577" rtl="0" eaLnBrk="1" fontAlgn="base" latinLnBrk="0" hangingPunct="1">
              <a:lnSpc>
                <a:spcPts val="1765"/>
              </a:lnSpc>
              <a:spcBef>
                <a:spcPct val="0"/>
              </a:spcBef>
              <a:spcAft>
                <a:spcPct val="0"/>
              </a:spcAft>
              <a:defRPr lang="en-US" sz="735" kern="1200" dirty="0" smtClean="0">
                <a:solidFill>
                  <a:schemeClr val="tx1"/>
                </a:solidFill>
                <a:latin typeface="+mj-lt"/>
                <a:ea typeface="Segoe UI" pitchFamily="34" charset="0"/>
                <a:cs typeface="Segoe UI" pitchFamily="34" charset="0"/>
              </a:defRPr>
            </a:lvl2pPr>
            <a:lvl3pPr marL="0" algn="l" defTabSz="685577" rtl="0" eaLnBrk="1" fontAlgn="base" latinLnBrk="0" hangingPunct="1">
              <a:lnSpc>
                <a:spcPts val="1765"/>
              </a:lnSpc>
              <a:spcBef>
                <a:spcPct val="0"/>
              </a:spcBef>
              <a:spcAft>
                <a:spcPct val="0"/>
              </a:spcAft>
              <a:defRPr lang="en-US" sz="735" kern="1200" dirty="0" smtClean="0">
                <a:solidFill>
                  <a:schemeClr val="tx1"/>
                </a:solidFill>
                <a:latin typeface="+mj-lt"/>
                <a:ea typeface="Segoe UI" pitchFamily="34" charset="0"/>
                <a:cs typeface="Segoe UI" pitchFamily="34" charset="0"/>
              </a:defRPr>
            </a:lvl3pPr>
            <a:lvl4pPr marL="0" algn="l" defTabSz="685577" rtl="0" eaLnBrk="1" fontAlgn="base" latinLnBrk="0" hangingPunct="1">
              <a:lnSpc>
                <a:spcPts val="1765"/>
              </a:lnSpc>
              <a:spcBef>
                <a:spcPct val="0"/>
              </a:spcBef>
              <a:spcAft>
                <a:spcPct val="0"/>
              </a:spcAft>
              <a:defRPr lang="en-US" sz="735" kern="1200" dirty="0" smtClean="0">
                <a:solidFill>
                  <a:schemeClr val="tx1"/>
                </a:solidFill>
                <a:latin typeface="+mj-lt"/>
                <a:ea typeface="Segoe UI" pitchFamily="34" charset="0"/>
                <a:cs typeface="Segoe UI" pitchFamily="34" charset="0"/>
              </a:defRPr>
            </a:lvl4pPr>
            <a:lvl5pPr marL="0" algn="l" defTabSz="685577" rtl="0" eaLnBrk="1" fontAlgn="base" latinLnBrk="0" hangingPunct="1">
              <a:lnSpc>
                <a:spcPts val="1765"/>
              </a:lnSpc>
              <a:spcBef>
                <a:spcPct val="0"/>
              </a:spcBef>
              <a:spcAft>
                <a:spcPct val="0"/>
              </a:spcAft>
              <a:defRPr lang="en-US" sz="735"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3227364" y="1518770"/>
            <a:ext cx="192590" cy="425309"/>
          </a:xfrm>
        </p:spPr>
        <p:txBody>
          <a:bodyPr tIns="0" bIns="0"/>
          <a:lstStyle>
            <a:lvl1pPr marL="0" algn="l" defTabSz="685577" rtl="0" eaLnBrk="1" fontAlgn="base" latinLnBrk="0" hangingPunct="1">
              <a:lnSpc>
                <a:spcPts val="1765"/>
              </a:lnSpc>
              <a:spcBef>
                <a:spcPct val="0"/>
              </a:spcBef>
              <a:spcAft>
                <a:spcPct val="0"/>
              </a:spcAft>
              <a:defRPr lang="en-US" sz="735" kern="1200" dirty="0" smtClean="0">
                <a:solidFill>
                  <a:schemeClr val="tx1"/>
                </a:solidFill>
                <a:latin typeface="+mj-lt"/>
                <a:ea typeface="Segoe UI" pitchFamily="34" charset="0"/>
                <a:cs typeface="Segoe UI" pitchFamily="34" charset="0"/>
              </a:defRPr>
            </a:lvl1pPr>
            <a:lvl2pPr marL="0" algn="l" defTabSz="685577" rtl="0" eaLnBrk="1" fontAlgn="base" latinLnBrk="0" hangingPunct="1">
              <a:lnSpc>
                <a:spcPts val="1765"/>
              </a:lnSpc>
              <a:spcBef>
                <a:spcPct val="0"/>
              </a:spcBef>
              <a:spcAft>
                <a:spcPct val="0"/>
              </a:spcAft>
              <a:defRPr lang="en-US" sz="735" kern="1200" dirty="0" smtClean="0">
                <a:solidFill>
                  <a:schemeClr val="tx1"/>
                </a:solidFill>
                <a:latin typeface="+mj-lt"/>
                <a:ea typeface="Segoe UI" pitchFamily="34" charset="0"/>
                <a:cs typeface="Segoe UI" pitchFamily="34" charset="0"/>
              </a:defRPr>
            </a:lvl2pPr>
            <a:lvl3pPr marL="0" algn="l" defTabSz="685577" rtl="0" eaLnBrk="1" fontAlgn="base" latinLnBrk="0" hangingPunct="1">
              <a:lnSpc>
                <a:spcPts val="1765"/>
              </a:lnSpc>
              <a:spcBef>
                <a:spcPct val="0"/>
              </a:spcBef>
              <a:spcAft>
                <a:spcPct val="0"/>
              </a:spcAft>
              <a:defRPr lang="en-US" sz="735" kern="1200" dirty="0" smtClean="0">
                <a:solidFill>
                  <a:schemeClr val="tx1"/>
                </a:solidFill>
                <a:latin typeface="+mj-lt"/>
                <a:ea typeface="Segoe UI" pitchFamily="34" charset="0"/>
                <a:cs typeface="Segoe UI" pitchFamily="34" charset="0"/>
              </a:defRPr>
            </a:lvl3pPr>
            <a:lvl4pPr marL="0" algn="l" defTabSz="685577" rtl="0" eaLnBrk="1" fontAlgn="base" latinLnBrk="0" hangingPunct="1">
              <a:lnSpc>
                <a:spcPts val="1765"/>
              </a:lnSpc>
              <a:spcBef>
                <a:spcPct val="0"/>
              </a:spcBef>
              <a:spcAft>
                <a:spcPct val="0"/>
              </a:spcAft>
              <a:defRPr lang="en-US" sz="735" kern="1200" dirty="0" smtClean="0">
                <a:solidFill>
                  <a:schemeClr val="tx1"/>
                </a:solidFill>
                <a:latin typeface="+mj-lt"/>
                <a:ea typeface="Segoe UI" pitchFamily="34" charset="0"/>
                <a:cs typeface="Segoe UI" pitchFamily="34" charset="0"/>
              </a:defRPr>
            </a:lvl4pPr>
            <a:lvl5pPr marL="0" algn="l" defTabSz="685577" rtl="0" eaLnBrk="1" fontAlgn="base" latinLnBrk="0" hangingPunct="1">
              <a:lnSpc>
                <a:spcPts val="1765"/>
              </a:lnSpc>
              <a:spcBef>
                <a:spcPct val="0"/>
              </a:spcBef>
              <a:spcAft>
                <a:spcPct val="0"/>
              </a:spcAft>
              <a:defRPr lang="en-US" sz="735"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4672382" y="1518770"/>
            <a:ext cx="192590" cy="425309"/>
          </a:xfrm>
        </p:spPr>
        <p:txBody>
          <a:bodyPr tIns="0" bIns="0"/>
          <a:lstStyle>
            <a:lvl1pPr marL="0" algn="l" defTabSz="685577" rtl="0" eaLnBrk="1" fontAlgn="base" latinLnBrk="0" hangingPunct="1">
              <a:lnSpc>
                <a:spcPts val="1765"/>
              </a:lnSpc>
              <a:spcBef>
                <a:spcPct val="0"/>
              </a:spcBef>
              <a:spcAft>
                <a:spcPct val="0"/>
              </a:spcAft>
              <a:defRPr lang="en-US" sz="735" kern="1200" dirty="0" smtClean="0">
                <a:solidFill>
                  <a:schemeClr val="tx1"/>
                </a:solidFill>
                <a:latin typeface="+mj-lt"/>
                <a:ea typeface="Segoe UI" pitchFamily="34" charset="0"/>
                <a:cs typeface="Segoe UI" pitchFamily="34" charset="0"/>
              </a:defRPr>
            </a:lvl1pPr>
            <a:lvl2pPr marL="0" algn="l" defTabSz="685577" rtl="0" eaLnBrk="1" fontAlgn="base" latinLnBrk="0" hangingPunct="1">
              <a:lnSpc>
                <a:spcPts val="1765"/>
              </a:lnSpc>
              <a:spcBef>
                <a:spcPct val="0"/>
              </a:spcBef>
              <a:spcAft>
                <a:spcPct val="0"/>
              </a:spcAft>
              <a:defRPr lang="en-US" sz="735" kern="1200" dirty="0" smtClean="0">
                <a:solidFill>
                  <a:schemeClr val="tx1"/>
                </a:solidFill>
                <a:latin typeface="+mj-lt"/>
                <a:ea typeface="Segoe UI" pitchFamily="34" charset="0"/>
                <a:cs typeface="Segoe UI" pitchFamily="34" charset="0"/>
              </a:defRPr>
            </a:lvl2pPr>
            <a:lvl3pPr marL="0" algn="l" defTabSz="685577" rtl="0" eaLnBrk="1" fontAlgn="base" latinLnBrk="0" hangingPunct="1">
              <a:lnSpc>
                <a:spcPts val="1765"/>
              </a:lnSpc>
              <a:spcBef>
                <a:spcPct val="0"/>
              </a:spcBef>
              <a:spcAft>
                <a:spcPct val="0"/>
              </a:spcAft>
              <a:defRPr lang="en-US" sz="735" kern="1200" dirty="0" smtClean="0">
                <a:solidFill>
                  <a:schemeClr val="tx1"/>
                </a:solidFill>
                <a:latin typeface="+mj-lt"/>
                <a:ea typeface="Segoe UI" pitchFamily="34" charset="0"/>
                <a:cs typeface="Segoe UI" pitchFamily="34" charset="0"/>
              </a:defRPr>
            </a:lvl3pPr>
            <a:lvl4pPr marL="0" algn="l" defTabSz="685577" rtl="0" eaLnBrk="1" fontAlgn="base" latinLnBrk="0" hangingPunct="1">
              <a:lnSpc>
                <a:spcPts val="1765"/>
              </a:lnSpc>
              <a:spcBef>
                <a:spcPct val="0"/>
              </a:spcBef>
              <a:spcAft>
                <a:spcPct val="0"/>
              </a:spcAft>
              <a:defRPr lang="en-US" sz="735" kern="1200" dirty="0" smtClean="0">
                <a:solidFill>
                  <a:schemeClr val="tx1"/>
                </a:solidFill>
                <a:latin typeface="+mj-lt"/>
                <a:ea typeface="Segoe UI" pitchFamily="34" charset="0"/>
                <a:cs typeface="Segoe UI" pitchFamily="34" charset="0"/>
              </a:defRPr>
            </a:lvl4pPr>
            <a:lvl5pPr marL="0" algn="l" defTabSz="685577" rtl="0" eaLnBrk="1" fontAlgn="base" latinLnBrk="0" hangingPunct="1">
              <a:lnSpc>
                <a:spcPts val="1765"/>
              </a:lnSpc>
              <a:spcBef>
                <a:spcPct val="0"/>
              </a:spcBef>
              <a:spcAft>
                <a:spcPct val="0"/>
              </a:spcAft>
              <a:defRPr lang="en-US" sz="735"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6104560" y="1518770"/>
            <a:ext cx="192590" cy="425309"/>
          </a:xfrm>
        </p:spPr>
        <p:txBody>
          <a:bodyPr tIns="0" bIns="0"/>
          <a:lstStyle>
            <a:lvl1pPr marL="0" algn="l" defTabSz="685577" rtl="0" eaLnBrk="1" fontAlgn="base" latinLnBrk="0" hangingPunct="1">
              <a:lnSpc>
                <a:spcPts val="1765"/>
              </a:lnSpc>
              <a:spcBef>
                <a:spcPct val="0"/>
              </a:spcBef>
              <a:spcAft>
                <a:spcPct val="0"/>
              </a:spcAft>
              <a:defRPr lang="en-US" sz="735" kern="1200" dirty="0" smtClean="0">
                <a:solidFill>
                  <a:schemeClr val="tx1"/>
                </a:solidFill>
                <a:latin typeface="+mj-lt"/>
                <a:ea typeface="Segoe UI" pitchFamily="34" charset="0"/>
                <a:cs typeface="Segoe UI" pitchFamily="34" charset="0"/>
              </a:defRPr>
            </a:lvl1pPr>
            <a:lvl2pPr marL="0" algn="l" defTabSz="685577" rtl="0" eaLnBrk="1" fontAlgn="base" latinLnBrk="0" hangingPunct="1">
              <a:lnSpc>
                <a:spcPts val="1765"/>
              </a:lnSpc>
              <a:spcBef>
                <a:spcPct val="0"/>
              </a:spcBef>
              <a:spcAft>
                <a:spcPct val="0"/>
              </a:spcAft>
              <a:defRPr lang="en-US" sz="735" kern="1200" dirty="0" smtClean="0">
                <a:solidFill>
                  <a:schemeClr val="tx1"/>
                </a:solidFill>
                <a:latin typeface="+mj-lt"/>
                <a:ea typeface="Segoe UI" pitchFamily="34" charset="0"/>
                <a:cs typeface="Segoe UI" pitchFamily="34" charset="0"/>
              </a:defRPr>
            </a:lvl2pPr>
            <a:lvl3pPr marL="0" algn="l" defTabSz="685577" rtl="0" eaLnBrk="1" fontAlgn="base" latinLnBrk="0" hangingPunct="1">
              <a:lnSpc>
                <a:spcPts val="1765"/>
              </a:lnSpc>
              <a:spcBef>
                <a:spcPct val="0"/>
              </a:spcBef>
              <a:spcAft>
                <a:spcPct val="0"/>
              </a:spcAft>
              <a:defRPr lang="en-US" sz="735" kern="1200" dirty="0" smtClean="0">
                <a:solidFill>
                  <a:schemeClr val="tx1"/>
                </a:solidFill>
                <a:latin typeface="+mj-lt"/>
                <a:ea typeface="Segoe UI" pitchFamily="34" charset="0"/>
                <a:cs typeface="Segoe UI" pitchFamily="34" charset="0"/>
              </a:defRPr>
            </a:lvl3pPr>
            <a:lvl4pPr marL="0" algn="l" defTabSz="685577" rtl="0" eaLnBrk="1" fontAlgn="base" latinLnBrk="0" hangingPunct="1">
              <a:lnSpc>
                <a:spcPts val="1765"/>
              </a:lnSpc>
              <a:spcBef>
                <a:spcPct val="0"/>
              </a:spcBef>
              <a:spcAft>
                <a:spcPct val="0"/>
              </a:spcAft>
              <a:defRPr lang="en-US" sz="735" kern="1200" dirty="0" smtClean="0">
                <a:solidFill>
                  <a:schemeClr val="tx1"/>
                </a:solidFill>
                <a:latin typeface="+mj-lt"/>
                <a:ea typeface="Segoe UI" pitchFamily="34" charset="0"/>
                <a:cs typeface="Segoe UI" pitchFamily="34" charset="0"/>
              </a:defRPr>
            </a:lvl4pPr>
            <a:lvl5pPr marL="0" algn="l" defTabSz="685577" rtl="0" eaLnBrk="1" fontAlgn="base" latinLnBrk="0" hangingPunct="1">
              <a:lnSpc>
                <a:spcPts val="1765"/>
              </a:lnSpc>
              <a:spcBef>
                <a:spcPct val="0"/>
              </a:spcBef>
              <a:spcAft>
                <a:spcPct val="0"/>
              </a:spcAft>
              <a:defRPr lang="en-US" sz="735"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7550746" y="1518770"/>
            <a:ext cx="192590" cy="425309"/>
          </a:xfrm>
        </p:spPr>
        <p:txBody>
          <a:bodyPr tIns="0" bIns="0"/>
          <a:lstStyle>
            <a:lvl1pPr marL="0" algn="l" defTabSz="685577" rtl="0" eaLnBrk="1" fontAlgn="base" latinLnBrk="0" hangingPunct="1">
              <a:lnSpc>
                <a:spcPts val="1765"/>
              </a:lnSpc>
              <a:spcBef>
                <a:spcPct val="0"/>
              </a:spcBef>
              <a:spcAft>
                <a:spcPct val="0"/>
              </a:spcAft>
              <a:defRPr lang="en-US" sz="735" kern="1200" dirty="0" smtClean="0">
                <a:solidFill>
                  <a:schemeClr val="tx1"/>
                </a:solidFill>
                <a:latin typeface="+mj-lt"/>
                <a:ea typeface="Segoe UI" pitchFamily="34" charset="0"/>
                <a:cs typeface="Segoe UI" pitchFamily="34" charset="0"/>
              </a:defRPr>
            </a:lvl1pPr>
            <a:lvl2pPr marL="0" algn="l" defTabSz="685577" rtl="0" eaLnBrk="1" fontAlgn="base" latinLnBrk="0" hangingPunct="1">
              <a:lnSpc>
                <a:spcPts val="1765"/>
              </a:lnSpc>
              <a:spcBef>
                <a:spcPct val="0"/>
              </a:spcBef>
              <a:spcAft>
                <a:spcPct val="0"/>
              </a:spcAft>
              <a:defRPr lang="en-US" sz="735" kern="1200" dirty="0" smtClean="0">
                <a:solidFill>
                  <a:schemeClr val="tx1"/>
                </a:solidFill>
                <a:latin typeface="+mj-lt"/>
                <a:ea typeface="Segoe UI" pitchFamily="34" charset="0"/>
                <a:cs typeface="Segoe UI" pitchFamily="34" charset="0"/>
              </a:defRPr>
            </a:lvl2pPr>
            <a:lvl3pPr marL="0" algn="l" defTabSz="685577" rtl="0" eaLnBrk="1" fontAlgn="base" latinLnBrk="0" hangingPunct="1">
              <a:lnSpc>
                <a:spcPts val="1765"/>
              </a:lnSpc>
              <a:spcBef>
                <a:spcPct val="0"/>
              </a:spcBef>
              <a:spcAft>
                <a:spcPct val="0"/>
              </a:spcAft>
              <a:defRPr lang="en-US" sz="735" kern="1200" dirty="0" smtClean="0">
                <a:solidFill>
                  <a:schemeClr val="tx1"/>
                </a:solidFill>
                <a:latin typeface="+mj-lt"/>
                <a:ea typeface="Segoe UI" pitchFamily="34" charset="0"/>
                <a:cs typeface="Segoe UI" pitchFamily="34" charset="0"/>
              </a:defRPr>
            </a:lvl3pPr>
            <a:lvl4pPr marL="0" algn="l" defTabSz="685577" rtl="0" eaLnBrk="1" fontAlgn="base" latinLnBrk="0" hangingPunct="1">
              <a:lnSpc>
                <a:spcPts val="1765"/>
              </a:lnSpc>
              <a:spcBef>
                <a:spcPct val="0"/>
              </a:spcBef>
              <a:spcAft>
                <a:spcPct val="0"/>
              </a:spcAft>
              <a:defRPr lang="en-US" sz="735" kern="1200" dirty="0" smtClean="0">
                <a:solidFill>
                  <a:schemeClr val="tx1"/>
                </a:solidFill>
                <a:latin typeface="+mj-lt"/>
                <a:ea typeface="Segoe UI" pitchFamily="34" charset="0"/>
                <a:cs typeface="Segoe UI" pitchFamily="34" charset="0"/>
              </a:defRPr>
            </a:lvl4pPr>
            <a:lvl5pPr marL="0" algn="l" defTabSz="685577" rtl="0" eaLnBrk="1" fontAlgn="base" latinLnBrk="0" hangingPunct="1">
              <a:lnSpc>
                <a:spcPts val="1765"/>
              </a:lnSpc>
              <a:spcBef>
                <a:spcPct val="0"/>
              </a:spcBef>
              <a:spcAft>
                <a:spcPct val="0"/>
              </a:spcAft>
              <a:defRPr lang="en-US" sz="735" kern="1200" dirty="0">
                <a:solidFill>
                  <a:schemeClr val="tx1"/>
                </a:solidFill>
                <a:latin typeface="+mj-lt"/>
                <a:ea typeface="Segoe UI" pitchFamily="34" charset="0"/>
                <a:cs typeface="Segoe UI" pitchFamily="34" charset="0"/>
              </a:defRPr>
            </a:lvl5pPr>
          </a:lstStyle>
          <a:p>
            <a:pPr lvl="0"/>
            <a:r>
              <a:rPr lang="en-US"/>
              <a:t>6.</a:t>
            </a:r>
          </a:p>
        </p:txBody>
      </p:sp>
      <p:sp>
        <p:nvSpPr>
          <p:cNvPr id="42" name="Footer Placeholder 14">
            <a:extLst>
              <a:ext uri="{FF2B5EF4-FFF2-40B4-BE49-F238E27FC236}">
                <a16:creationId xmlns:a16="http://schemas.microsoft.com/office/drawing/2014/main" id="{616DC816-DD19-4FC8-9708-971C4080E2A1}"/>
              </a:ext>
            </a:extLst>
          </p:cNvPr>
          <p:cNvSpPr>
            <a:spLocks noGrp="1"/>
          </p:cNvSpPr>
          <p:nvPr>
            <p:ph type="ftr" sz="quarter" idx="3"/>
          </p:nvPr>
        </p:nvSpPr>
        <p:spPr>
          <a:xfrm>
            <a:off x="271379" y="4837646"/>
            <a:ext cx="8690033" cy="88722"/>
          </a:xfrm>
          <a:prstGeom prst="rect">
            <a:avLst/>
          </a:prstGeom>
        </p:spPr>
        <p:txBody>
          <a:bodyPr vert="horz" lIns="91440" tIns="45720" rIns="91440" bIns="45720" numCol="2" rtlCol="0" anchor="ctr"/>
          <a:lstStyle>
            <a:lvl1pPr algn="l">
              <a:defRPr sz="515">
                <a:gradFill>
                  <a:gsLst>
                    <a:gs pos="0">
                      <a:schemeClr val="bg1">
                        <a:lumMod val="50000"/>
                      </a:schemeClr>
                    </a:gs>
                    <a:gs pos="100000">
                      <a:schemeClr val="bg1">
                        <a:lumMod val="50000"/>
                      </a:schemeClr>
                    </a:gs>
                  </a:gsLst>
                  <a:lin ang="5400000" scaled="1"/>
                </a:gradFill>
              </a:defRPr>
            </a:lvl1pPr>
          </a:lstStyle>
          <a:p>
            <a:r>
              <a:rPr lang="en-US"/>
              <a:t>© Microsoft Corporation                                                                                  								                      Dynamics 365 </a:t>
            </a:r>
          </a:p>
        </p:txBody>
      </p:sp>
    </p:spTree>
    <p:extLst>
      <p:ext uri="{BB962C8B-B14F-4D97-AF65-F5344CB8AC3E}">
        <p14:creationId xmlns:p14="http://schemas.microsoft.com/office/powerpoint/2010/main" val="2205150400"/>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1997" y="465321"/>
            <a:ext cx="8479852" cy="307777"/>
          </a:xfrm>
        </p:spPr>
        <p:txBody>
          <a:bodyPr wrap="square" lIns="0" tIns="0" rIns="0" bIns="0">
            <a:spAutoFit/>
          </a:bodyPr>
          <a:lstStyle>
            <a:lvl1pPr>
              <a:lnSpc>
                <a:spcPts val="2353"/>
              </a:lnSpc>
              <a:defRPr sz="2059" strike="noStrike">
                <a:gradFill>
                  <a:gsLst>
                    <a:gs pos="0">
                      <a:schemeClr val="tx1"/>
                    </a:gs>
                    <a:gs pos="100000">
                      <a:schemeClr val="tx1"/>
                    </a:gs>
                  </a:gsLst>
                  <a:lin ang="5400000" scaled="1"/>
                </a:gradFill>
              </a:defRPr>
            </a:lvl1pPr>
          </a:lstStyle>
          <a:p>
            <a:r>
              <a:rPr lang="en-US"/>
              <a:t>Title</a:t>
            </a:r>
          </a:p>
        </p:txBody>
      </p:sp>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271379" y="4837646"/>
            <a:ext cx="8690033" cy="88722"/>
          </a:xfrm>
          <a:prstGeom prst="rect">
            <a:avLst/>
          </a:prstGeom>
        </p:spPr>
        <p:txBody>
          <a:bodyPr vert="horz" lIns="91440" tIns="45720" rIns="91440" bIns="45720" numCol="2" rtlCol="0" anchor="ctr"/>
          <a:lstStyle>
            <a:lvl1pPr algn="l">
              <a:defRPr sz="515">
                <a:gradFill>
                  <a:gsLst>
                    <a:gs pos="0">
                      <a:schemeClr val="bg1">
                        <a:lumMod val="50000"/>
                      </a:schemeClr>
                    </a:gs>
                    <a:gs pos="100000">
                      <a:schemeClr val="bg1">
                        <a:lumMod val="50000"/>
                      </a:schemeClr>
                    </a:gs>
                  </a:gsLst>
                  <a:lin ang="5400000" scaled="1"/>
                </a:gradFill>
              </a:defRPr>
            </a:lvl1pPr>
          </a:lstStyle>
          <a:p>
            <a:r>
              <a:rPr lang="en-US"/>
              <a:t>© Microsoft Corporation                                                                                  								                      Dynamics 365 </a:t>
            </a:r>
          </a:p>
        </p:txBody>
      </p:sp>
    </p:spTree>
    <p:extLst>
      <p:ext uri="{BB962C8B-B14F-4D97-AF65-F5344CB8AC3E}">
        <p14:creationId xmlns:p14="http://schemas.microsoft.com/office/powerpoint/2010/main" val="3463136731"/>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70428" y="171452"/>
            <a:ext cx="8371082" cy="609398"/>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387055" y="972106"/>
            <a:ext cx="4115872" cy="346249"/>
          </a:xfrm>
        </p:spPr>
        <p:txBody>
          <a:bodyPr anchor="b"/>
          <a:lstStyle>
            <a:lvl1pPr marL="0" indent="0">
              <a:lnSpc>
                <a:spcPct val="90000"/>
              </a:lnSpc>
              <a:spcBef>
                <a:spcPts val="0"/>
              </a:spcBef>
              <a:buNone/>
              <a:defRPr sz="2500" b="1"/>
            </a:lvl1pPr>
            <a:lvl2pPr marL="457163" indent="0">
              <a:buNone/>
              <a:defRPr sz="2000" b="1"/>
            </a:lvl2pPr>
            <a:lvl3pPr marL="914325" indent="0">
              <a:buNone/>
              <a:defRPr sz="1900" b="1"/>
            </a:lvl3pPr>
            <a:lvl4pPr marL="1371488" indent="0">
              <a:buNone/>
              <a:defRPr sz="1600" b="1"/>
            </a:lvl4pPr>
            <a:lvl5pPr marL="1828651" indent="0">
              <a:buNone/>
              <a:defRPr sz="1600" b="1"/>
            </a:lvl5pPr>
            <a:lvl6pPr marL="2285813" indent="0">
              <a:buNone/>
              <a:defRPr sz="1600" b="1"/>
            </a:lvl6pPr>
            <a:lvl7pPr marL="2742976" indent="0">
              <a:buNone/>
              <a:defRPr sz="1600" b="1"/>
            </a:lvl7pPr>
            <a:lvl8pPr marL="3200139" indent="0">
              <a:buNone/>
              <a:defRPr sz="1600" b="1"/>
            </a:lvl8pPr>
            <a:lvl9pPr marL="3657301" indent="0">
              <a:buNone/>
              <a:defRPr sz="1600" b="1"/>
            </a:lvl9pPr>
          </a:lstStyle>
          <a:p>
            <a:pPr lvl="0"/>
            <a:r>
              <a:rPr lang="en-US"/>
              <a:t>Click to edit Master text styles</a:t>
            </a:r>
          </a:p>
        </p:txBody>
      </p:sp>
      <p:sp>
        <p:nvSpPr>
          <p:cNvPr id="4" name="Content Placeholder 3"/>
          <p:cNvSpPr>
            <a:spLocks noGrp="1"/>
          </p:cNvSpPr>
          <p:nvPr>
            <p:ph sz="half" idx="2"/>
          </p:nvPr>
        </p:nvSpPr>
        <p:spPr>
          <a:xfrm>
            <a:off x="387055" y="1600202"/>
            <a:ext cx="4114800" cy="1554272"/>
          </a:xfrm>
        </p:spPr>
        <p:txBody>
          <a:bodyPr/>
          <a:lstStyle>
            <a:lvl1pPr marL="281759" indent="-281759">
              <a:defRPr sz="2300"/>
            </a:lvl1pPr>
            <a:lvl2pPr marL="562195" indent="-265885">
              <a:defRPr sz="2000"/>
            </a:lvl2pPr>
            <a:lvl3pPr marL="813528" indent="-243397">
              <a:defRPr sz="1900"/>
            </a:lvl3pPr>
            <a:lvl4pPr marL="1050311" indent="-228847">
              <a:defRPr sz="1700"/>
            </a:lvl4pPr>
            <a:lvl5pPr marL="1279156" indent="-206359">
              <a:defRPr sz="17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2265" y="972106"/>
            <a:ext cx="4115872" cy="346249"/>
          </a:xfrm>
        </p:spPr>
        <p:txBody>
          <a:bodyPr anchor="b"/>
          <a:lstStyle>
            <a:lvl1pPr marL="0" indent="0">
              <a:lnSpc>
                <a:spcPct val="90000"/>
              </a:lnSpc>
              <a:spcBef>
                <a:spcPts val="0"/>
              </a:spcBef>
              <a:buNone/>
              <a:defRPr sz="2500" b="1"/>
            </a:lvl1pPr>
            <a:lvl2pPr marL="457163" indent="0">
              <a:buNone/>
              <a:defRPr sz="2000" b="1"/>
            </a:lvl2pPr>
            <a:lvl3pPr marL="914325" indent="0">
              <a:buNone/>
              <a:defRPr sz="1900" b="1"/>
            </a:lvl3pPr>
            <a:lvl4pPr marL="1371488" indent="0">
              <a:buNone/>
              <a:defRPr sz="1600" b="1"/>
            </a:lvl4pPr>
            <a:lvl5pPr marL="1828651" indent="0">
              <a:buNone/>
              <a:defRPr sz="1600" b="1"/>
            </a:lvl5pPr>
            <a:lvl6pPr marL="2285813" indent="0">
              <a:buNone/>
              <a:defRPr sz="1600" b="1"/>
            </a:lvl6pPr>
            <a:lvl7pPr marL="2742976" indent="0">
              <a:buNone/>
              <a:defRPr sz="1600" b="1"/>
            </a:lvl7pPr>
            <a:lvl8pPr marL="3200139" indent="0">
              <a:buNone/>
              <a:defRPr sz="1600" b="1"/>
            </a:lvl8pPr>
            <a:lvl9pPr marL="3657301"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2265" y="1600204"/>
            <a:ext cx="4115872" cy="1554272"/>
          </a:xfrm>
        </p:spPr>
        <p:txBody>
          <a:bodyPr/>
          <a:lstStyle>
            <a:lvl1pPr marL="296308" indent="-296308">
              <a:defRPr sz="2300"/>
            </a:lvl1pPr>
            <a:lvl2pPr marL="570131" indent="-273821">
              <a:defRPr sz="2000"/>
            </a:lvl2pPr>
            <a:lvl3pPr marL="821464" indent="-244720">
              <a:defRPr sz="1900"/>
            </a:lvl3pPr>
            <a:lvl4pPr marL="1050311" indent="-236783">
              <a:defRPr sz="1700"/>
            </a:lvl4pPr>
            <a:lvl5pPr marL="1279156" indent="-220909">
              <a:defRPr sz="17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28039649"/>
      </p:ext>
    </p:extLst>
  </p:cSld>
  <p:clrMapOvr>
    <a:masterClrMapping/>
  </p:clrMapOvr>
  <p:transition spd="slow">
    <p:push/>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ext &amp;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8068E9-9E50-4218-9A5C-75E6E6C840C0}"/>
              </a:ext>
            </a:extLst>
          </p:cNvPr>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06CA22D9-C2D5-4E92-9105-638EF0C43EDE}"/>
              </a:ext>
            </a:extLst>
          </p:cNvPr>
          <p:cNvSpPr>
            <a:spLocks noGrp="1"/>
          </p:cNvSpPr>
          <p:nvPr>
            <p:ph type="ftr" sz="quarter" idx="10"/>
          </p:nvPr>
        </p:nvSpPr>
        <p:spPr/>
        <p:txBody>
          <a:bodyPr/>
          <a:lstStyle>
            <a:lvl1pPr>
              <a:defRPr>
                <a:gradFill>
                  <a:gsLst>
                    <a:gs pos="0">
                      <a:schemeClr val="bg1">
                        <a:lumMod val="50000"/>
                      </a:schemeClr>
                    </a:gs>
                    <a:gs pos="100000">
                      <a:schemeClr val="bg1">
                        <a:lumMod val="50000"/>
                      </a:schemeClr>
                    </a:gs>
                  </a:gsLst>
                  <a:lin ang="5400000" scaled="1"/>
                </a:gradFill>
              </a:defRPr>
            </a:lvl1pPr>
          </a:lstStyle>
          <a:p>
            <a:r>
              <a:rPr lang="en-US"/>
              <a:t>© Microsoft Corporation                                                                                  								                      Dynamics 365 </a:t>
            </a:r>
          </a:p>
        </p:txBody>
      </p:sp>
      <p:sp>
        <p:nvSpPr>
          <p:cNvPr id="5" name="Text Placeholder 4">
            <a:extLst>
              <a:ext uri="{FF2B5EF4-FFF2-40B4-BE49-F238E27FC236}">
                <a16:creationId xmlns:a16="http://schemas.microsoft.com/office/drawing/2014/main" id="{4EE1A46F-6F48-4FBC-ACAF-7D75C50418E9}"/>
              </a:ext>
            </a:extLst>
          </p:cNvPr>
          <p:cNvSpPr>
            <a:spLocks noGrp="1"/>
          </p:cNvSpPr>
          <p:nvPr>
            <p:ph type="body" sz="quarter" idx="11"/>
          </p:nvPr>
        </p:nvSpPr>
        <p:spPr>
          <a:xfrm>
            <a:off x="341997" y="1024957"/>
            <a:ext cx="8488022" cy="12259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9539325"/>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Section title photo">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D859BFBD-0C43-4396-A7CE-8A9189BB0911}"/>
              </a:ext>
            </a:extLst>
          </p:cNvPr>
          <p:cNvSpPr>
            <a:spLocks noGrp="1"/>
          </p:cNvSpPr>
          <p:nvPr>
            <p:ph type="pic" sz="quarter" idx="16" hasCustomPrompt="1"/>
          </p:nvPr>
        </p:nvSpPr>
        <p:spPr>
          <a:xfrm>
            <a:off x="3061618" y="330959"/>
            <a:ext cx="5770735" cy="4481582"/>
          </a:xfrm>
          <a:custGeom>
            <a:avLst/>
            <a:gdLst>
              <a:gd name="connsiteX0" fmla="*/ 1677339 w 7848600"/>
              <a:gd name="connsiteY0" fmla="*/ 0 h 6094399"/>
              <a:gd name="connsiteX1" fmla="*/ 7848600 w 7848600"/>
              <a:gd name="connsiteY1" fmla="*/ 0 h 6094399"/>
              <a:gd name="connsiteX2" fmla="*/ 7848600 w 7848600"/>
              <a:gd name="connsiteY2" fmla="*/ 1727324 h 6094399"/>
              <a:gd name="connsiteX3" fmla="*/ 7848600 w 7848600"/>
              <a:gd name="connsiteY3" fmla="*/ 1998096 h 6094399"/>
              <a:gd name="connsiteX4" fmla="*/ 7848600 w 7848600"/>
              <a:gd name="connsiteY4" fmla="*/ 4043676 h 6094399"/>
              <a:gd name="connsiteX5" fmla="*/ 7848600 w 7848600"/>
              <a:gd name="connsiteY5" fmla="*/ 4332318 h 6094399"/>
              <a:gd name="connsiteX6" fmla="*/ 7848600 w 7848600"/>
              <a:gd name="connsiteY6" fmla="*/ 6094399 h 6094399"/>
              <a:gd name="connsiteX7" fmla="*/ 0 w 7848600"/>
              <a:gd name="connsiteY7" fmla="*/ 6094399 h 6094399"/>
              <a:gd name="connsiteX8" fmla="*/ 0 w 7848600"/>
              <a:gd name="connsiteY8" fmla="*/ 4043676 h 6094399"/>
              <a:gd name="connsiteX9" fmla="*/ 3059479 w 7848600"/>
              <a:gd name="connsiteY9" fmla="*/ 4043676 h 6094399"/>
              <a:gd name="connsiteX10" fmla="*/ 3059479 w 7848600"/>
              <a:gd name="connsiteY10" fmla="*/ 1998096 h 6094399"/>
              <a:gd name="connsiteX11" fmla="*/ 1677339 w 7848600"/>
              <a:gd name="connsiteY11" fmla="*/ 1998096 h 6094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48600" h="6094399">
                <a:moveTo>
                  <a:pt x="1677339" y="0"/>
                </a:moveTo>
                <a:lnTo>
                  <a:pt x="7848600" y="0"/>
                </a:lnTo>
                <a:lnTo>
                  <a:pt x="7848600" y="1727324"/>
                </a:lnTo>
                <a:lnTo>
                  <a:pt x="7848600" y="1998096"/>
                </a:lnTo>
                <a:lnTo>
                  <a:pt x="7848600" y="4043676"/>
                </a:lnTo>
                <a:lnTo>
                  <a:pt x="7848600" y="4332318"/>
                </a:lnTo>
                <a:lnTo>
                  <a:pt x="7848600" y="6094399"/>
                </a:lnTo>
                <a:lnTo>
                  <a:pt x="0" y="6094399"/>
                </a:lnTo>
                <a:lnTo>
                  <a:pt x="0" y="4043676"/>
                </a:lnTo>
                <a:lnTo>
                  <a:pt x="3059479" y="4043676"/>
                </a:lnTo>
                <a:lnTo>
                  <a:pt x="3059479" y="1998096"/>
                </a:lnTo>
                <a:lnTo>
                  <a:pt x="1677339" y="1998096"/>
                </a:lnTo>
                <a:close/>
              </a:path>
            </a:pathLst>
          </a:custGeom>
          <a:blipFill>
            <a:blip r:embed="rId2"/>
            <a:stretch>
              <a:fillRect/>
            </a:stretch>
          </a:blipFill>
        </p:spPr>
        <p:txBody>
          <a:bodyPr wrap="square" lIns="3383280" rIns="274320" anchor="ctr" anchorCtr="0">
            <a:noAutofit/>
          </a:bodyPr>
          <a:lstStyle>
            <a:lvl1pPr algn="ctr">
              <a:defRPr>
                <a:solidFill>
                  <a:schemeClr val="bg1"/>
                </a:solidFill>
              </a:defRPr>
            </a:lvl1pPr>
          </a:lstStyle>
          <a:p>
            <a:r>
              <a:rPr lang="en-US"/>
              <a:t>Change image by clicking on “insert” picture.</a:t>
            </a:r>
          </a:p>
        </p:txBody>
      </p:sp>
      <p:sp>
        <p:nvSpPr>
          <p:cNvPr id="3" name="Title 35">
            <a:extLst>
              <a:ext uri="{FF2B5EF4-FFF2-40B4-BE49-F238E27FC236}">
                <a16:creationId xmlns:a16="http://schemas.microsoft.com/office/drawing/2014/main" id="{88C3AFD5-6B99-4036-8067-D643B2A9D276}"/>
              </a:ext>
            </a:extLst>
          </p:cNvPr>
          <p:cNvSpPr>
            <a:spLocks noGrp="1"/>
          </p:cNvSpPr>
          <p:nvPr>
            <p:ph type="title" hasCustomPrompt="1"/>
          </p:nvPr>
        </p:nvSpPr>
        <p:spPr>
          <a:xfrm>
            <a:off x="341997" y="706269"/>
            <a:ext cx="3663902" cy="2445672"/>
          </a:xfrm>
          <a:noFill/>
        </p:spPr>
        <p:txBody>
          <a:bodyPr vert="horz" wrap="square" lIns="0" tIns="0" rIns="0" bIns="0" rtlCol="0" anchor="t" anchorCtr="0">
            <a:noAutofit/>
          </a:bodyPr>
          <a:lstStyle>
            <a:lvl1pPr>
              <a:defRPr lang="en-US" sz="3529" spc="-37" baseline="0" dirty="0">
                <a:gradFill>
                  <a:gsLst>
                    <a:gs pos="0">
                      <a:schemeClr val="tx1"/>
                    </a:gs>
                    <a:gs pos="100000">
                      <a:schemeClr val="tx1"/>
                    </a:gs>
                  </a:gsLst>
                  <a:lin ang="5400000" scaled="1"/>
                </a:gradFill>
              </a:defRPr>
            </a:lvl1pPr>
          </a:lstStyle>
          <a:p>
            <a:pPr marL="0" lvl="0">
              <a:lnSpc>
                <a:spcPts val="4118"/>
              </a:lnSpc>
            </a:pPr>
            <a:r>
              <a:rPr lang="en-US"/>
              <a:t>Section title</a:t>
            </a:r>
          </a:p>
        </p:txBody>
      </p:sp>
    </p:spTree>
    <p:extLst>
      <p:ext uri="{BB962C8B-B14F-4D97-AF65-F5344CB8AC3E}">
        <p14:creationId xmlns:p14="http://schemas.microsoft.com/office/powerpoint/2010/main" val="2480555571"/>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Section title 2">
    <p:bg>
      <p:bgPr>
        <a:solidFill>
          <a:srgbClr val="002050"/>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341996" y="706270"/>
            <a:ext cx="5590982" cy="2668643"/>
          </a:xfrm>
          <a:noFill/>
        </p:spPr>
        <p:txBody>
          <a:bodyPr vert="horz" wrap="square" lIns="0" tIns="0" rIns="0" bIns="0" rtlCol="0" anchor="t" anchorCtr="0">
            <a:noAutofit/>
          </a:bodyPr>
          <a:lstStyle>
            <a:lvl1pPr>
              <a:defRPr lang="en-US" sz="3529" spc="-37" baseline="0" dirty="0">
                <a:gradFill>
                  <a:gsLst>
                    <a:gs pos="0">
                      <a:schemeClr val="tx1"/>
                    </a:gs>
                    <a:gs pos="100000">
                      <a:schemeClr val="tx1"/>
                    </a:gs>
                  </a:gsLst>
                  <a:lin ang="5400000" scaled="1"/>
                </a:gradFill>
              </a:defRPr>
            </a:lvl1pPr>
          </a:lstStyle>
          <a:p>
            <a:pPr marL="0" lvl="0">
              <a:lnSpc>
                <a:spcPts val="4118"/>
              </a:lnSpc>
            </a:pPr>
            <a:r>
              <a:rPr lang="en-US"/>
              <a:t>Section title</a:t>
            </a:r>
          </a:p>
        </p:txBody>
      </p:sp>
    </p:spTree>
    <p:extLst>
      <p:ext uri="{BB962C8B-B14F-4D97-AF65-F5344CB8AC3E}">
        <p14:creationId xmlns:p14="http://schemas.microsoft.com/office/powerpoint/2010/main" val="16182559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Section title 3">
    <p:bg>
      <p:bgPr>
        <a:solidFill>
          <a:srgbClr val="ACACAC"/>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341996" y="706270"/>
            <a:ext cx="5590982" cy="2668643"/>
          </a:xfrm>
          <a:noFill/>
        </p:spPr>
        <p:txBody>
          <a:bodyPr vert="horz" wrap="square" lIns="0" tIns="0" rIns="0" bIns="0" rtlCol="0" anchor="t" anchorCtr="0">
            <a:noAutofit/>
          </a:bodyPr>
          <a:lstStyle>
            <a:lvl1pPr>
              <a:defRPr lang="en-US" sz="3529" spc="-37" baseline="0" dirty="0">
                <a:gradFill>
                  <a:gsLst>
                    <a:gs pos="0">
                      <a:srgbClr val="002050"/>
                    </a:gs>
                    <a:gs pos="100000">
                      <a:srgbClr val="002050"/>
                    </a:gs>
                  </a:gsLst>
                  <a:lin ang="0" scaled="0"/>
                </a:gradFill>
              </a:defRPr>
            </a:lvl1pPr>
          </a:lstStyle>
          <a:p>
            <a:pPr marL="0" lvl="0">
              <a:lnSpc>
                <a:spcPts val="4118"/>
              </a:lnSpc>
            </a:pPr>
            <a:r>
              <a:rPr lang="en-US"/>
              <a:t>Section title</a:t>
            </a:r>
          </a:p>
        </p:txBody>
      </p:sp>
    </p:spTree>
    <p:extLst>
      <p:ext uri="{BB962C8B-B14F-4D97-AF65-F5344CB8AC3E}">
        <p14:creationId xmlns:p14="http://schemas.microsoft.com/office/powerpoint/2010/main" val="8900612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demo">
    <p:bg>
      <p:bgPr>
        <a:solidFill>
          <a:srgbClr val="ACACAC"/>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341996" y="706270"/>
            <a:ext cx="5590982" cy="2668643"/>
          </a:xfrm>
          <a:noFill/>
        </p:spPr>
        <p:txBody>
          <a:bodyPr vert="horz" wrap="square" lIns="0" tIns="0" rIns="0" bIns="0" rtlCol="0" anchor="t" anchorCtr="0">
            <a:noAutofit/>
          </a:bodyPr>
          <a:lstStyle>
            <a:lvl1pPr>
              <a:defRPr lang="en-US" sz="3529" spc="-37" baseline="0" dirty="0">
                <a:gradFill>
                  <a:gsLst>
                    <a:gs pos="0">
                      <a:srgbClr val="002050"/>
                    </a:gs>
                    <a:gs pos="100000">
                      <a:srgbClr val="002050"/>
                    </a:gs>
                  </a:gsLst>
                  <a:lin ang="0" scaled="0"/>
                </a:gradFill>
              </a:defRPr>
            </a:lvl1pPr>
          </a:lstStyle>
          <a:p>
            <a:pPr marL="0" lvl="0">
              <a:lnSpc>
                <a:spcPts val="4118"/>
              </a:lnSpc>
            </a:pPr>
            <a:r>
              <a:rPr lang="en-US"/>
              <a:t>Section title</a:t>
            </a:r>
          </a:p>
        </p:txBody>
      </p:sp>
      <p:sp>
        <p:nvSpPr>
          <p:cNvPr id="2" name="TextBox 1">
            <a:extLst>
              <a:ext uri="{FF2B5EF4-FFF2-40B4-BE49-F238E27FC236}">
                <a16:creationId xmlns:a16="http://schemas.microsoft.com/office/drawing/2014/main" id="{7173B6E0-77AF-42DC-9C23-4DEA2DFC00C7}"/>
              </a:ext>
            </a:extLst>
          </p:cNvPr>
          <p:cNvSpPr txBox="1"/>
          <p:nvPr/>
        </p:nvSpPr>
        <p:spPr>
          <a:xfrm>
            <a:off x="6440897" y="3374912"/>
            <a:ext cx="2389122" cy="1031890"/>
          </a:xfrm>
          <a:prstGeom prst="rect">
            <a:avLst/>
          </a:prstGeom>
          <a:noFill/>
        </p:spPr>
        <p:txBody>
          <a:bodyPr wrap="none" lIns="134464" tIns="107571" rIns="134464" bIns="107571" rtlCol="0">
            <a:spAutoFit/>
          </a:bodyPr>
          <a:lstStyle/>
          <a:p>
            <a:pPr algn="r">
              <a:lnSpc>
                <a:spcPct val="90000"/>
              </a:lnSpc>
              <a:spcAft>
                <a:spcPts val="441"/>
              </a:spcAft>
            </a:pPr>
            <a:r>
              <a:rPr lang="en-US" sz="5882" b="1">
                <a:gradFill>
                  <a:gsLst>
                    <a:gs pos="0">
                      <a:srgbClr val="002050"/>
                    </a:gs>
                    <a:gs pos="100000">
                      <a:srgbClr val="002050"/>
                    </a:gs>
                  </a:gsLst>
                  <a:lin ang="0" scaled="0"/>
                </a:gradFill>
              </a:rPr>
              <a:t>Demo</a:t>
            </a:r>
          </a:p>
        </p:txBody>
      </p:sp>
    </p:spTree>
    <p:extLst>
      <p:ext uri="{BB962C8B-B14F-4D97-AF65-F5344CB8AC3E}">
        <p14:creationId xmlns:p14="http://schemas.microsoft.com/office/powerpoint/2010/main" val="27521257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video">
    <p:bg>
      <p:bgPr>
        <a:solidFill>
          <a:srgbClr val="ACACAC"/>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341996" y="706270"/>
            <a:ext cx="5590982" cy="2668643"/>
          </a:xfrm>
          <a:noFill/>
        </p:spPr>
        <p:txBody>
          <a:bodyPr vert="horz" wrap="square" lIns="0" tIns="0" rIns="0" bIns="0" rtlCol="0" anchor="t" anchorCtr="0">
            <a:noAutofit/>
          </a:bodyPr>
          <a:lstStyle>
            <a:lvl1pPr>
              <a:defRPr lang="en-US" sz="3529" spc="-37" baseline="0" dirty="0">
                <a:gradFill>
                  <a:gsLst>
                    <a:gs pos="0">
                      <a:srgbClr val="002050"/>
                    </a:gs>
                    <a:gs pos="100000">
                      <a:srgbClr val="002050"/>
                    </a:gs>
                  </a:gsLst>
                  <a:lin ang="0" scaled="0"/>
                </a:gradFill>
              </a:defRPr>
            </a:lvl1pPr>
          </a:lstStyle>
          <a:p>
            <a:pPr marL="0" lvl="0">
              <a:lnSpc>
                <a:spcPts val="4118"/>
              </a:lnSpc>
            </a:pPr>
            <a:r>
              <a:rPr lang="en-US"/>
              <a:t>Section title</a:t>
            </a:r>
          </a:p>
        </p:txBody>
      </p:sp>
      <p:sp>
        <p:nvSpPr>
          <p:cNvPr id="2" name="TextBox 1">
            <a:extLst>
              <a:ext uri="{FF2B5EF4-FFF2-40B4-BE49-F238E27FC236}">
                <a16:creationId xmlns:a16="http://schemas.microsoft.com/office/drawing/2014/main" id="{7173B6E0-77AF-42DC-9C23-4DEA2DFC00C7}"/>
              </a:ext>
            </a:extLst>
          </p:cNvPr>
          <p:cNvSpPr txBox="1"/>
          <p:nvPr/>
        </p:nvSpPr>
        <p:spPr>
          <a:xfrm>
            <a:off x="6503415" y="3374912"/>
            <a:ext cx="2326604" cy="1031890"/>
          </a:xfrm>
          <a:prstGeom prst="rect">
            <a:avLst/>
          </a:prstGeom>
          <a:noFill/>
        </p:spPr>
        <p:txBody>
          <a:bodyPr wrap="none" lIns="134464" tIns="107571" rIns="134464" bIns="107571" rtlCol="0">
            <a:spAutoFit/>
          </a:bodyPr>
          <a:lstStyle/>
          <a:p>
            <a:pPr algn="r">
              <a:lnSpc>
                <a:spcPct val="90000"/>
              </a:lnSpc>
              <a:spcAft>
                <a:spcPts val="441"/>
              </a:spcAft>
            </a:pPr>
            <a:r>
              <a:rPr lang="en-US" sz="5882" b="1">
                <a:gradFill>
                  <a:gsLst>
                    <a:gs pos="0">
                      <a:srgbClr val="002050"/>
                    </a:gs>
                    <a:gs pos="100000">
                      <a:srgbClr val="002050"/>
                    </a:gs>
                  </a:gsLst>
                  <a:lin ang="0" scaled="0"/>
                </a:gradFill>
              </a:rPr>
              <a:t>Video</a:t>
            </a:r>
          </a:p>
        </p:txBody>
      </p:sp>
    </p:spTree>
    <p:extLst>
      <p:ext uri="{BB962C8B-B14F-4D97-AF65-F5344CB8AC3E}">
        <p14:creationId xmlns:p14="http://schemas.microsoft.com/office/powerpoint/2010/main" val="25165189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side headline only">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4672381" y="0"/>
            <a:ext cx="4471619" cy="5143500"/>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341997" y="1441941"/>
            <a:ext cx="3617213" cy="215828"/>
          </a:xfrm>
        </p:spPr>
        <p:txBody>
          <a:bodyPr wrap="square" lIns="0" tIns="0" rIns="0" bIns="0">
            <a:spAutoFit/>
          </a:bodyPr>
          <a:lstStyle>
            <a:lvl1pPr marL="0" indent="0">
              <a:lnSpc>
                <a:spcPts val="1765"/>
              </a:lnSpc>
              <a:buNone/>
              <a:defRPr lang="en-US" sz="1471" kern="1200" spc="0" baseline="0" dirty="0">
                <a:gradFill>
                  <a:gsLst>
                    <a:gs pos="0">
                      <a:schemeClr val="tx1"/>
                    </a:gs>
                    <a:gs pos="100000">
                      <a:schemeClr val="tx1"/>
                    </a:gs>
                  </a:gsLst>
                  <a:lin ang="5400000" scaled="1"/>
                </a:gradFill>
                <a:latin typeface="+mn-lt"/>
                <a:ea typeface="+mn-ea"/>
                <a:cs typeface="+mn-cs"/>
              </a:defRPr>
            </a:lvl1pPr>
            <a:lvl2pPr marL="168073" indent="0">
              <a:buNone/>
              <a:defRPr/>
            </a:lvl2pPr>
            <a:lvl3pPr marL="336145" indent="0">
              <a:buNone/>
              <a:defRPr/>
            </a:lvl3pPr>
            <a:lvl4pPr marL="504218" indent="0">
              <a:buNone/>
              <a:defRPr/>
            </a:lvl4pPr>
            <a:lvl5pPr marL="672290"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271379" y="4837646"/>
            <a:ext cx="8690033" cy="88722"/>
          </a:xfrm>
          <a:prstGeom prst="rect">
            <a:avLst/>
          </a:prstGeom>
        </p:spPr>
        <p:txBody>
          <a:bodyPr vert="horz" lIns="91440" tIns="45720" rIns="91440" bIns="45720" numCol="2" rtlCol="0" anchor="ctr"/>
          <a:lstStyle>
            <a:lvl1pPr algn="l">
              <a:defRPr sz="515">
                <a:gradFill>
                  <a:gsLst>
                    <a:gs pos="0">
                      <a:schemeClr val="bg1">
                        <a:lumMod val="50000"/>
                      </a:schemeClr>
                    </a:gs>
                    <a:gs pos="100000">
                      <a:schemeClr val="bg1">
                        <a:lumMod val="50000"/>
                      </a:schemeClr>
                    </a:gs>
                  </a:gsLst>
                  <a:lin ang="5400000" scaled="1"/>
                </a:gradFill>
              </a:defRPr>
            </a:lvl1pPr>
          </a:lstStyle>
          <a:p>
            <a:r>
              <a:rPr lang="en-US"/>
              <a:t>© Microsoft Corporation                                                                                  								                      Dynamics 365 </a:t>
            </a:r>
          </a:p>
        </p:txBody>
      </p:sp>
      <p:sp>
        <p:nvSpPr>
          <p:cNvPr id="3" name="Title 2">
            <a:extLst>
              <a:ext uri="{FF2B5EF4-FFF2-40B4-BE49-F238E27FC236}">
                <a16:creationId xmlns:a16="http://schemas.microsoft.com/office/drawing/2014/main" id="{1699A7B4-03BD-409C-B25C-C949AF273212}"/>
              </a:ext>
            </a:extLst>
          </p:cNvPr>
          <p:cNvSpPr>
            <a:spLocks noGrp="1"/>
          </p:cNvSpPr>
          <p:nvPr>
            <p:ph type="title"/>
          </p:nvPr>
        </p:nvSpPr>
        <p:spPr>
          <a:xfrm>
            <a:off x="341996" y="417286"/>
            <a:ext cx="4330386" cy="610364"/>
          </a:xfrm>
        </p:spPr>
        <p:txBody>
          <a:bodyPr/>
          <a:lstStyle>
            <a:lvl1pPr>
              <a:defRPr>
                <a:gradFill>
                  <a:gsLst>
                    <a:gs pos="0">
                      <a:schemeClr val="tx1"/>
                    </a:gs>
                    <a:gs pos="100000">
                      <a:schemeClr val="tx1"/>
                    </a:gs>
                  </a:gsLst>
                  <a:lin ang="5400000" scaled="1"/>
                </a:gradFill>
              </a:defRPr>
            </a:lvl1pPr>
          </a:lstStyle>
          <a:p>
            <a:r>
              <a:rPr lang="en-US"/>
              <a:t>Click to edit Master title style</a:t>
            </a:r>
          </a:p>
        </p:txBody>
      </p:sp>
    </p:spTree>
    <p:extLst>
      <p:ext uri="{BB962C8B-B14F-4D97-AF65-F5344CB8AC3E}">
        <p14:creationId xmlns:p14="http://schemas.microsoft.com/office/powerpoint/2010/main" val="3919384209"/>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341997" y="1619164"/>
            <a:ext cx="2713786" cy="1905173"/>
          </a:xfrm>
          <a:blipFill>
            <a:blip r:embed="rId2"/>
            <a:stretch>
              <a:fillRect/>
            </a:stretch>
          </a:blipFill>
        </p:spPr>
        <p:txBody>
          <a:bodyPr anchor="ctr" anchorCtr="0">
            <a:noAutofit/>
          </a:bodyPr>
          <a:lstStyle>
            <a:lvl1pPr marL="0" indent="0" algn="ctr">
              <a:buNone/>
              <a:defRPr sz="1471">
                <a:solidFill>
                  <a:schemeClr val="bg2"/>
                </a:solidFill>
              </a:defRPr>
            </a:lvl1pPr>
          </a:lstStyle>
          <a:p>
            <a:r>
              <a:rPr lang="en-US"/>
              <a:t>Click icon to add picture</a:t>
            </a:r>
          </a:p>
        </p:txBody>
      </p:sp>
      <p:sp>
        <p:nvSpPr>
          <p:cNvPr id="12" name="Picture Placeholder 10"/>
          <p:cNvSpPr>
            <a:spLocks noGrp="1"/>
          </p:cNvSpPr>
          <p:nvPr>
            <p:ph type="pic" sz="quarter" idx="15"/>
          </p:nvPr>
        </p:nvSpPr>
        <p:spPr>
          <a:xfrm>
            <a:off x="3227364" y="1619164"/>
            <a:ext cx="2705615" cy="1905173"/>
          </a:xfrm>
          <a:blipFill>
            <a:blip r:embed="rId3"/>
            <a:stretch>
              <a:fillRect/>
            </a:stretch>
          </a:blipFill>
        </p:spPr>
        <p:txBody>
          <a:bodyPr anchor="ctr" anchorCtr="0">
            <a:noAutofit/>
          </a:bodyPr>
          <a:lstStyle>
            <a:lvl1pPr marL="0" indent="0" algn="ctr">
              <a:buNone/>
              <a:defRPr sz="1471">
                <a:solidFill>
                  <a:schemeClr val="bg2"/>
                </a:solidFill>
              </a:defRPr>
            </a:lvl1pPr>
          </a:lstStyle>
          <a:p>
            <a:r>
              <a:rPr lang="en-US"/>
              <a:t>Click icon to add picture</a:t>
            </a:r>
          </a:p>
        </p:txBody>
      </p:sp>
      <p:sp>
        <p:nvSpPr>
          <p:cNvPr id="13" name="Picture Placeholder 10"/>
          <p:cNvSpPr>
            <a:spLocks noGrp="1"/>
          </p:cNvSpPr>
          <p:nvPr>
            <p:ph type="pic" sz="quarter" idx="16"/>
          </p:nvPr>
        </p:nvSpPr>
        <p:spPr>
          <a:xfrm>
            <a:off x="6104560" y="1619164"/>
            <a:ext cx="2717288" cy="1905173"/>
          </a:xfrm>
          <a:blipFill>
            <a:blip r:embed="rId4"/>
            <a:stretch>
              <a:fillRect/>
            </a:stretch>
          </a:blipFill>
        </p:spPr>
        <p:txBody>
          <a:bodyPr anchor="ctr" anchorCtr="0">
            <a:noAutofit/>
          </a:bodyPr>
          <a:lstStyle>
            <a:lvl1pPr marL="0" indent="0" algn="ctr">
              <a:buNone/>
              <a:defRPr sz="1471">
                <a:solidFill>
                  <a:schemeClr val="bg2"/>
                </a:solidFill>
              </a:defRPr>
            </a:lvl1pPr>
          </a:lstStyle>
          <a:p>
            <a:r>
              <a:rPr lang="en-US"/>
              <a:t>Click icon to add picture</a:t>
            </a:r>
          </a:p>
        </p:txBody>
      </p:sp>
      <p:sp>
        <p:nvSpPr>
          <p:cNvPr id="2" name="Title 1"/>
          <p:cNvSpPr>
            <a:spLocks noGrp="1"/>
          </p:cNvSpPr>
          <p:nvPr>
            <p:ph type="title" hasCustomPrompt="1"/>
          </p:nvPr>
        </p:nvSpPr>
        <p:spPr>
          <a:xfrm>
            <a:off x="341997" y="465321"/>
            <a:ext cx="8479852" cy="307777"/>
          </a:xfrm>
        </p:spPr>
        <p:txBody>
          <a:bodyPr wrap="square" lIns="0" tIns="0" rIns="0" bIns="0">
            <a:spAutoFit/>
          </a:bodyPr>
          <a:lstStyle>
            <a:lvl1pPr>
              <a:lnSpc>
                <a:spcPts val="2353"/>
              </a:lnSpc>
              <a:defRPr sz="2059">
                <a:gradFill>
                  <a:gsLst>
                    <a:gs pos="0">
                      <a:schemeClr val="tx1"/>
                    </a:gs>
                    <a:gs pos="100000">
                      <a:schemeClr val="tx1"/>
                    </a:gs>
                  </a:gsLst>
                  <a:lin ang="5400000" scaled="1"/>
                </a:gradFill>
              </a:defRPr>
            </a:lvl1pPr>
          </a:lstStyle>
          <a:p>
            <a:r>
              <a:rPr lang="en-US"/>
              <a:t>Photo layout 2</a:t>
            </a:r>
          </a:p>
        </p:txBody>
      </p:sp>
      <p:sp>
        <p:nvSpPr>
          <p:cNvPr id="5" name="Text Placeholder 4"/>
          <p:cNvSpPr>
            <a:spLocks noGrp="1"/>
          </p:cNvSpPr>
          <p:nvPr>
            <p:ph type="body" sz="quarter" idx="11" hasCustomPrompt="1"/>
          </p:nvPr>
        </p:nvSpPr>
        <p:spPr>
          <a:xfrm>
            <a:off x="341997" y="3695942"/>
            <a:ext cx="2713786" cy="860235"/>
          </a:xfrm>
        </p:spPr>
        <p:txBody>
          <a:bodyPr lIns="0" tIns="0" rIns="0" bIns="0"/>
          <a:lstStyle>
            <a:lvl1pPr marL="0" marR="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defRPr lang="en-US" sz="1029" b="0" kern="1200" spc="0" baseline="0" dirty="0" smtClean="0">
                <a:gradFill>
                  <a:gsLst>
                    <a:gs pos="0">
                      <a:srgbClr val="002050"/>
                    </a:gs>
                    <a:gs pos="100000">
                      <a:srgbClr val="002050"/>
                    </a:gs>
                  </a:gsLst>
                  <a:lin ang="5400000" scaled="1"/>
                </a:gradFill>
                <a:latin typeface="+mj-lt"/>
                <a:ea typeface="+mn-ea"/>
                <a:cs typeface="+mn-cs"/>
              </a:defRPr>
            </a:lvl1pPr>
            <a:lvl2pPr marL="0" marR="0" indent="0" algn="l" defTabSz="685775" rtl="0" eaLnBrk="1" fontAlgn="auto" latinLnBrk="0" hangingPunct="1">
              <a:lnSpc>
                <a:spcPts val="1324"/>
              </a:lnSpc>
              <a:spcBef>
                <a:spcPts val="331"/>
              </a:spcBef>
              <a:spcAft>
                <a:spcPts val="0"/>
              </a:spcAft>
              <a:buClrTx/>
              <a:buSzPct val="90000"/>
              <a:buFont typeface="Arial" panose="020B0604020202020204" pitchFamily="34" charset="0"/>
              <a:buNone/>
              <a:tabLst/>
              <a:defRPr sz="1029">
                <a:gradFill>
                  <a:gsLst>
                    <a:gs pos="0">
                      <a:schemeClr val="tx1"/>
                    </a:gs>
                    <a:gs pos="100000">
                      <a:schemeClr val="tx1"/>
                    </a:gs>
                  </a:gsLst>
                  <a:lin ang="5400000" scaled="1"/>
                </a:gradFill>
              </a:defRPr>
            </a:lvl2pPr>
            <a:lvl3pPr marL="336145" indent="0">
              <a:buNone/>
              <a:defRPr/>
            </a:lvl3pPr>
            <a:lvl4pPr marL="504218" indent="0">
              <a:buNone/>
              <a:defRPr/>
            </a:lvl4pPr>
            <a:lvl5pPr marL="672290" indent="0">
              <a:buNone/>
              <a:defRPr/>
            </a:lvl5pPr>
          </a:lstStyle>
          <a:p>
            <a:pPr marL="0" marR="0" lvl="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3225030" y="3695942"/>
            <a:ext cx="2713786" cy="860235"/>
          </a:xfrm>
        </p:spPr>
        <p:txBody>
          <a:bodyPr lIns="0" tIns="0" rIns="0" bIns="0"/>
          <a:lstStyle>
            <a:lvl1pPr marL="0" marR="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defRPr sz="1029">
                <a:gradFill>
                  <a:gsLst>
                    <a:gs pos="0">
                      <a:srgbClr val="002050"/>
                    </a:gs>
                    <a:gs pos="100000">
                      <a:srgbClr val="002050"/>
                    </a:gs>
                  </a:gsLst>
                  <a:lin ang="5400000" scaled="1"/>
                </a:gradFill>
              </a:defRPr>
            </a:lvl1pPr>
            <a:lvl2pPr marL="0" marR="0" indent="0" algn="l" defTabSz="685775" rtl="0" eaLnBrk="1" fontAlgn="auto" latinLnBrk="0" hangingPunct="1">
              <a:lnSpc>
                <a:spcPts val="1324"/>
              </a:lnSpc>
              <a:spcBef>
                <a:spcPts val="331"/>
              </a:spcBef>
              <a:spcAft>
                <a:spcPts val="0"/>
              </a:spcAft>
              <a:buClrTx/>
              <a:buSzPct val="90000"/>
              <a:buFont typeface="Arial" panose="020B0604020202020204" pitchFamily="34" charset="0"/>
              <a:buNone/>
              <a:tabLst/>
              <a:defRPr sz="1029">
                <a:gradFill>
                  <a:gsLst>
                    <a:gs pos="0">
                      <a:schemeClr val="tx1"/>
                    </a:gs>
                    <a:gs pos="100000">
                      <a:schemeClr val="tx1"/>
                    </a:gs>
                  </a:gsLst>
                  <a:lin ang="5400000" scaled="1"/>
                </a:gradFill>
              </a:defRPr>
            </a:lvl2pPr>
            <a:lvl3pPr marL="336145" indent="0">
              <a:buNone/>
              <a:defRPr/>
            </a:lvl3pPr>
            <a:lvl4pPr marL="504218" indent="0">
              <a:buNone/>
              <a:defRPr/>
            </a:lvl4pPr>
            <a:lvl5pPr marL="672290" indent="0">
              <a:buNone/>
              <a:defRPr/>
            </a:lvl5pPr>
          </a:lstStyle>
          <a:p>
            <a:pPr marL="0" marR="0" lvl="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6108063" y="3695942"/>
            <a:ext cx="2713786" cy="860235"/>
          </a:xfrm>
        </p:spPr>
        <p:txBody>
          <a:bodyPr lIns="0" tIns="0" rIns="0" bIns="0"/>
          <a:lstStyle>
            <a:lvl1pPr marL="0" marR="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defRPr sz="1029">
                <a:gradFill>
                  <a:gsLst>
                    <a:gs pos="0">
                      <a:srgbClr val="002050"/>
                    </a:gs>
                    <a:gs pos="100000">
                      <a:srgbClr val="002050"/>
                    </a:gs>
                  </a:gsLst>
                  <a:lin ang="5400000" scaled="1"/>
                </a:gradFill>
              </a:defRPr>
            </a:lvl1pPr>
            <a:lvl2pPr marL="0" marR="0" indent="0" algn="l" defTabSz="685775" rtl="0" eaLnBrk="1" fontAlgn="auto" latinLnBrk="0" hangingPunct="1">
              <a:lnSpc>
                <a:spcPts val="1324"/>
              </a:lnSpc>
              <a:spcBef>
                <a:spcPts val="331"/>
              </a:spcBef>
              <a:spcAft>
                <a:spcPts val="0"/>
              </a:spcAft>
              <a:buClrTx/>
              <a:buSzPct val="90000"/>
              <a:buFont typeface="Arial" panose="020B0604020202020204" pitchFamily="34" charset="0"/>
              <a:buNone/>
              <a:tabLst/>
              <a:defRPr sz="1029">
                <a:gradFill>
                  <a:gsLst>
                    <a:gs pos="0">
                      <a:schemeClr val="tx1"/>
                    </a:gs>
                    <a:gs pos="100000">
                      <a:schemeClr val="tx1"/>
                    </a:gs>
                  </a:gsLst>
                  <a:lin ang="5400000" scaled="1"/>
                </a:gradFill>
              </a:defRPr>
            </a:lvl2pPr>
            <a:lvl3pPr marL="336145" indent="0">
              <a:buNone/>
              <a:defRPr/>
            </a:lvl3pPr>
            <a:lvl4pPr marL="504218" indent="0">
              <a:buNone/>
              <a:defRPr/>
            </a:lvl4pPr>
            <a:lvl5pPr marL="672290" indent="0">
              <a:buNone/>
              <a:defRPr/>
            </a:lvl5pPr>
          </a:lstStyle>
          <a:p>
            <a:pPr marL="0" marR="0" lvl="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6" name="Footer Placeholder 14">
            <a:extLst>
              <a:ext uri="{FF2B5EF4-FFF2-40B4-BE49-F238E27FC236}">
                <a16:creationId xmlns:a16="http://schemas.microsoft.com/office/drawing/2014/main" id="{3CC8D48C-0AE0-489F-AD07-46162F3D69B0}"/>
              </a:ext>
            </a:extLst>
          </p:cNvPr>
          <p:cNvSpPr>
            <a:spLocks noGrp="1"/>
          </p:cNvSpPr>
          <p:nvPr>
            <p:ph type="ftr" sz="quarter" idx="3"/>
          </p:nvPr>
        </p:nvSpPr>
        <p:spPr>
          <a:xfrm>
            <a:off x="271379" y="4837646"/>
            <a:ext cx="8690033" cy="88722"/>
          </a:xfrm>
          <a:prstGeom prst="rect">
            <a:avLst/>
          </a:prstGeom>
        </p:spPr>
        <p:txBody>
          <a:bodyPr vert="horz" lIns="91440" tIns="45720" rIns="91440" bIns="45720" numCol="2" rtlCol="0" anchor="ctr"/>
          <a:lstStyle>
            <a:lvl1pPr algn="l">
              <a:defRPr sz="515">
                <a:gradFill>
                  <a:gsLst>
                    <a:gs pos="0">
                      <a:schemeClr val="bg1">
                        <a:lumMod val="50000"/>
                      </a:schemeClr>
                    </a:gs>
                    <a:gs pos="100000">
                      <a:schemeClr val="bg1">
                        <a:lumMod val="50000"/>
                      </a:schemeClr>
                    </a:gs>
                  </a:gsLst>
                  <a:lin ang="5400000" scaled="1"/>
                </a:gradFill>
              </a:defRPr>
            </a:lvl1pPr>
          </a:lstStyle>
          <a:p>
            <a:r>
              <a:rPr lang="en-US"/>
              <a:t>© Microsoft Corporation                                                                                  								                      Dynamics 365 </a:t>
            </a:r>
          </a:p>
        </p:txBody>
      </p:sp>
    </p:spTree>
    <p:extLst>
      <p:ext uri="{BB962C8B-B14F-4D97-AF65-F5344CB8AC3E}">
        <p14:creationId xmlns:p14="http://schemas.microsoft.com/office/powerpoint/2010/main" val="4161824771"/>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600A2962-E3D6-41A1-B505-37379A49A241}"/>
              </a:ext>
            </a:extLst>
          </p:cNvPr>
          <p:cNvSpPr>
            <a:spLocks noGrp="1"/>
          </p:cNvSpPr>
          <p:nvPr>
            <p:ph type="ftr" sz="quarter" idx="10"/>
          </p:nvPr>
        </p:nvSpPr>
        <p:spPr/>
        <p:txBody>
          <a:bodyPr/>
          <a:lstStyle>
            <a:lvl1pPr>
              <a:defRPr>
                <a:gradFill>
                  <a:gsLst>
                    <a:gs pos="0">
                      <a:schemeClr val="bg1">
                        <a:lumMod val="50000"/>
                      </a:schemeClr>
                    </a:gs>
                    <a:gs pos="100000">
                      <a:schemeClr val="bg1">
                        <a:lumMod val="50000"/>
                      </a:schemeClr>
                    </a:gs>
                  </a:gsLst>
                  <a:lin ang="5400000" scaled="1"/>
                </a:gradFill>
              </a:defRPr>
            </a:lvl1pPr>
          </a:lstStyle>
          <a:p>
            <a:r>
              <a:rPr lang="en-US"/>
              <a:t>© Microsoft Corporation                                                                                  								                      Dynamics 365 </a:t>
            </a:r>
          </a:p>
        </p:txBody>
      </p:sp>
    </p:spTree>
    <p:extLst>
      <p:ext uri="{BB962C8B-B14F-4D97-AF65-F5344CB8AC3E}">
        <p14:creationId xmlns:p14="http://schemas.microsoft.com/office/powerpoint/2010/main" val="655528793"/>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 eft HC Slide text headline only">
    <p:spTree>
      <p:nvGrpSpPr>
        <p:cNvPr id="1" name=""/>
        <p:cNvGrpSpPr/>
        <p:nvPr/>
      </p:nvGrpSpPr>
      <p:grpSpPr>
        <a:xfrm>
          <a:off x="0" y="0"/>
          <a:ext cx="0" cy="0"/>
          <a:chOff x="0" y="0"/>
          <a:chExt cx="0" cy="0"/>
        </a:xfrm>
      </p:grpSpPr>
      <p:sp>
        <p:nvSpPr>
          <p:cNvPr id="13" name="Footer Placeholder 14">
            <a:extLst>
              <a:ext uri="{FF2B5EF4-FFF2-40B4-BE49-F238E27FC236}">
                <a16:creationId xmlns:a16="http://schemas.microsoft.com/office/drawing/2014/main" id="{B9AEC771-481D-4FF6-AD08-FD4DD79D2C30}"/>
              </a:ext>
            </a:extLst>
          </p:cNvPr>
          <p:cNvSpPr>
            <a:spLocks noGrp="1"/>
          </p:cNvSpPr>
          <p:nvPr>
            <p:ph type="ftr" sz="quarter" idx="3"/>
          </p:nvPr>
        </p:nvSpPr>
        <p:spPr>
          <a:xfrm>
            <a:off x="271379" y="4837646"/>
            <a:ext cx="8690033" cy="88722"/>
          </a:xfrm>
          <a:prstGeom prst="rect">
            <a:avLst/>
          </a:prstGeom>
        </p:spPr>
        <p:txBody>
          <a:bodyPr vert="horz" lIns="91440" tIns="45720" rIns="91440" bIns="45720" numCol="2" rtlCol="0" anchor="ctr"/>
          <a:lstStyle>
            <a:lvl1pPr algn="l">
              <a:defRPr sz="515">
                <a:gradFill>
                  <a:gsLst>
                    <a:gs pos="0">
                      <a:schemeClr val="bg1">
                        <a:lumMod val="50000"/>
                      </a:schemeClr>
                    </a:gs>
                    <a:gs pos="100000">
                      <a:schemeClr val="bg1">
                        <a:lumMod val="50000"/>
                      </a:schemeClr>
                    </a:gs>
                  </a:gsLst>
                  <a:lin ang="5400000" scaled="1"/>
                </a:gradFill>
              </a:defRPr>
            </a:lvl1pPr>
          </a:lstStyle>
          <a:p>
            <a:r>
              <a:rPr lang="en-US"/>
              <a:t>© Microsoft Corporation                                                                                  								                      Dynamics 365 </a:t>
            </a:r>
          </a:p>
        </p:txBody>
      </p:sp>
      <p:sp>
        <p:nvSpPr>
          <p:cNvPr id="3" name="Title 2">
            <a:extLst>
              <a:ext uri="{FF2B5EF4-FFF2-40B4-BE49-F238E27FC236}">
                <a16:creationId xmlns:a16="http://schemas.microsoft.com/office/drawing/2014/main" id="{16B2A466-678A-40CA-85B2-0DDB939F3A58}"/>
              </a:ext>
            </a:extLst>
          </p:cNvPr>
          <p:cNvSpPr>
            <a:spLocks noGrp="1"/>
          </p:cNvSpPr>
          <p:nvPr>
            <p:ph type="title"/>
          </p:nvPr>
        </p:nvSpPr>
        <p:spPr>
          <a:xfrm>
            <a:off x="341996" y="1767422"/>
            <a:ext cx="3568658" cy="610364"/>
          </a:xfrm>
        </p:spPr>
        <p:txBody>
          <a:bodyPr/>
          <a:lstStyle/>
          <a:p>
            <a:r>
              <a:rPr lang="en-US"/>
              <a:t>Click to edit Master title style</a:t>
            </a:r>
          </a:p>
        </p:txBody>
      </p:sp>
    </p:spTree>
    <p:extLst>
      <p:ext uri="{BB962C8B-B14F-4D97-AF65-F5344CB8AC3E}">
        <p14:creationId xmlns:p14="http://schemas.microsoft.com/office/powerpoint/2010/main" val="958406597"/>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70430" y="171452"/>
            <a:ext cx="8371083" cy="609398"/>
          </a:xfrm>
        </p:spPr>
        <p:txBody>
          <a:bodyPr/>
          <a:lstStyle>
            <a:lvl1pPr>
              <a:defRPr/>
            </a:lvl1pPr>
          </a:lstStyle>
          <a:p>
            <a:r>
              <a:rPr lang="en-US"/>
              <a:t>Click to edit Master title style</a:t>
            </a:r>
          </a:p>
        </p:txBody>
      </p:sp>
    </p:spTree>
    <p:extLst>
      <p:ext uri="{BB962C8B-B14F-4D97-AF65-F5344CB8AC3E}">
        <p14:creationId xmlns:p14="http://schemas.microsoft.com/office/powerpoint/2010/main" val="1634163707"/>
      </p:ext>
    </p:extLst>
  </p:cSld>
  <p:clrMapOvr>
    <a:masterClrMapping/>
  </p:clrMapOvr>
  <p:transition spd="slow">
    <p:push/>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Left  HC Slide text ">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341997" y="2486531"/>
            <a:ext cx="3568658" cy="452654"/>
          </a:xfrm>
        </p:spPr>
        <p:txBody>
          <a:bodyPr wrap="square" lIns="0" tIns="0" rIns="0" bIns="0">
            <a:spAutoFit/>
          </a:bodyPr>
          <a:lstStyle>
            <a:lvl1pPr marL="0" indent="0">
              <a:lnSpc>
                <a:spcPts val="1765"/>
              </a:lnSpc>
              <a:buNone/>
              <a:defRPr sz="1471" b="0" i="0">
                <a:gradFill>
                  <a:gsLst>
                    <a:gs pos="0">
                      <a:schemeClr val="tx1"/>
                    </a:gs>
                    <a:gs pos="100000">
                      <a:schemeClr val="tx1"/>
                    </a:gs>
                  </a:gsLst>
                  <a:lin ang="5400000" scaled="1"/>
                </a:gradFill>
                <a:latin typeface="+mn-lt"/>
              </a:defRPr>
            </a:lvl1pPr>
            <a:lvl2pPr marL="168073" indent="0">
              <a:buNone/>
              <a:defRPr/>
            </a:lvl2pPr>
            <a:lvl3pPr marL="336145" indent="0">
              <a:buNone/>
              <a:defRPr/>
            </a:lvl3pPr>
            <a:lvl4pPr marL="504218" indent="0">
              <a:buNone/>
              <a:defRPr/>
            </a:lvl4pPr>
            <a:lvl5pPr marL="672290" indent="0">
              <a:buNone/>
              <a:defRPr/>
            </a:lvl5pPr>
          </a:lstStyle>
          <a:p>
            <a:pPr lvl="0"/>
            <a:r>
              <a:rPr lang="pt-BR"/>
              <a:t>Large subhead Segoe UI Regular 20/24. Em volor resequaectur.</a:t>
            </a:r>
            <a:endParaRPr lang="en-US"/>
          </a:p>
        </p:txBody>
      </p:sp>
      <p:sp>
        <p:nvSpPr>
          <p:cNvPr id="13" name="Footer Placeholder 14">
            <a:extLst>
              <a:ext uri="{FF2B5EF4-FFF2-40B4-BE49-F238E27FC236}">
                <a16:creationId xmlns:a16="http://schemas.microsoft.com/office/drawing/2014/main" id="{B9AEC771-481D-4FF6-AD08-FD4DD79D2C30}"/>
              </a:ext>
            </a:extLst>
          </p:cNvPr>
          <p:cNvSpPr>
            <a:spLocks noGrp="1"/>
          </p:cNvSpPr>
          <p:nvPr>
            <p:ph type="ftr" sz="quarter" idx="3"/>
          </p:nvPr>
        </p:nvSpPr>
        <p:spPr>
          <a:xfrm>
            <a:off x="271379" y="4837646"/>
            <a:ext cx="8690033" cy="88722"/>
          </a:xfrm>
          <a:prstGeom prst="rect">
            <a:avLst/>
          </a:prstGeom>
        </p:spPr>
        <p:txBody>
          <a:bodyPr vert="horz" lIns="91440" tIns="45720" rIns="91440" bIns="45720" numCol="2" rtlCol="0" anchor="ctr"/>
          <a:lstStyle>
            <a:lvl1pPr algn="l">
              <a:defRPr sz="515">
                <a:gradFill>
                  <a:gsLst>
                    <a:gs pos="0">
                      <a:schemeClr val="bg1">
                        <a:lumMod val="50000"/>
                      </a:schemeClr>
                    </a:gs>
                    <a:gs pos="100000">
                      <a:schemeClr val="bg1">
                        <a:lumMod val="50000"/>
                      </a:schemeClr>
                    </a:gs>
                  </a:gsLst>
                  <a:lin ang="5400000" scaled="1"/>
                </a:gradFill>
              </a:defRPr>
            </a:lvl1pPr>
          </a:lstStyle>
          <a:p>
            <a:r>
              <a:rPr lang="en-US"/>
              <a:t>© Microsoft Corporation                                                                                  								                      Dynamics 365 </a:t>
            </a:r>
          </a:p>
        </p:txBody>
      </p:sp>
      <p:sp>
        <p:nvSpPr>
          <p:cNvPr id="3" name="Title 2">
            <a:extLst>
              <a:ext uri="{FF2B5EF4-FFF2-40B4-BE49-F238E27FC236}">
                <a16:creationId xmlns:a16="http://schemas.microsoft.com/office/drawing/2014/main" id="{16B2A466-678A-40CA-85B2-0DDB939F3A58}"/>
              </a:ext>
            </a:extLst>
          </p:cNvPr>
          <p:cNvSpPr>
            <a:spLocks noGrp="1"/>
          </p:cNvSpPr>
          <p:nvPr>
            <p:ph type="title"/>
          </p:nvPr>
        </p:nvSpPr>
        <p:spPr>
          <a:xfrm>
            <a:off x="341996" y="1767422"/>
            <a:ext cx="3568658" cy="610364"/>
          </a:xfrm>
        </p:spPr>
        <p:txBody>
          <a:bodyPr/>
          <a:lstStyle>
            <a:lvl1pPr>
              <a:defRPr>
                <a:gradFill>
                  <a:gsLst>
                    <a:gs pos="0">
                      <a:schemeClr val="tx1"/>
                    </a:gs>
                    <a:gs pos="100000">
                      <a:schemeClr val="tx1"/>
                    </a:gs>
                  </a:gsLst>
                  <a:lin ang="5400000" scaled="1"/>
                </a:gradFill>
              </a:defRPr>
            </a:lvl1pPr>
          </a:lstStyle>
          <a:p>
            <a:r>
              <a:rPr lang="en-US"/>
              <a:t>Click to edit Master title style</a:t>
            </a:r>
          </a:p>
        </p:txBody>
      </p:sp>
    </p:spTree>
    <p:extLst>
      <p:ext uri="{BB962C8B-B14F-4D97-AF65-F5344CB8AC3E}">
        <p14:creationId xmlns:p14="http://schemas.microsoft.com/office/powerpoint/2010/main" val="1453041629"/>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Left Slide text headline only">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341997" y="1442101"/>
            <a:ext cx="3568658" cy="452654"/>
          </a:xfrm>
        </p:spPr>
        <p:txBody>
          <a:bodyPr wrap="square" lIns="0" tIns="0" rIns="0" bIns="0">
            <a:spAutoFit/>
          </a:bodyPr>
          <a:lstStyle>
            <a:lvl1pPr marL="0" indent="0">
              <a:lnSpc>
                <a:spcPts val="1765"/>
              </a:lnSpc>
              <a:spcBef>
                <a:spcPts val="441"/>
              </a:spcBef>
              <a:buNone/>
              <a:defRPr sz="1471" b="0" i="0">
                <a:gradFill>
                  <a:gsLst>
                    <a:gs pos="0">
                      <a:schemeClr val="tx1"/>
                    </a:gs>
                    <a:gs pos="100000">
                      <a:schemeClr val="tx1"/>
                    </a:gs>
                  </a:gsLst>
                  <a:lin ang="5400000" scaled="1"/>
                </a:gradFill>
                <a:latin typeface="+mn-lt"/>
              </a:defRPr>
            </a:lvl1pPr>
            <a:lvl2pPr marL="168073" indent="0">
              <a:buNone/>
              <a:defRPr/>
            </a:lvl2pPr>
            <a:lvl3pPr marL="336145" indent="0">
              <a:buNone/>
              <a:defRPr/>
            </a:lvl3pPr>
            <a:lvl4pPr marL="504218" indent="0">
              <a:buNone/>
              <a:defRPr/>
            </a:lvl4pPr>
            <a:lvl5pPr marL="672290" indent="0">
              <a:buNone/>
              <a:defRPr/>
            </a:lvl5pPr>
          </a:lstStyle>
          <a:p>
            <a:pPr lvl="0"/>
            <a:r>
              <a:rPr lang="pt-BR"/>
              <a:t>Large subhead Segoe UI Regular 20/24. Em volor resequaectur.</a:t>
            </a:r>
            <a:endParaRPr lang="en-US"/>
          </a:p>
        </p:txBody>
      </p:sp>
      <p:sp>
        <p:nvSpPr>
          <p:cNvPr id="13" name="Footer Placeholder 14">
            <a:extLst>
              <a:ext uri="{FF2B5EF4-FFF2-40B4-BE49-F238E27FC236}">
                <a16:creationId xmlns:a16="http://schemas.microsoft.com/office/drawing/2014/main" id="{B9AEC771-481D-4FF6-AD08-FD4DD79D2C30}"/>
              </a:ext>
            </a:extLst>
          </p:cNvPr>
          <p:cNvSpPr>
            <a:spLocks noGrp="1"/>
          </p:cNvSpPr>
          <p:nvPr>
            <p:ph type="ftr" sz="quarter" idx="3"/>
          </p:nvPr>
        </p:nvSpPr>
        <p:spPr>
          <a:xfrm>
            <a:off x="271379" y="4837646"/>
            <a:ext cx="8690033" cy="88722"/>
          </a:xfrm>
          <a:prstGeom prst="rect">
            <a:avLst/>
          </a:prstGeom>
        </p:spPr>
        <p:txBody>
          <a:bodyPr vert="horz" lIns="91440" tIns="45720" rIns="91440" bIns="45720" numCol="2" rtlCol="0" anchor="ctr"/>
          <a:lstStyle>
            <a:lvl1pPr algn="l">
              <a:defRPr sz="515">
                <a:gradFill>
                  <a:gsLst>
                    <a:gs pos="0">
                      <a:schemeClr val="bg1">
                        <a:lumMod val="50000"/>
                      </a:schemeClr>
                    </a:gs>
                    <a:gs pos="100000">
                      <a:schemeClr val="bg1">
                        <a:lumMod val="50000"/>
                      </a:schemeClr>
                    </a:gs>
                  </a:gsLst>
                  <a:lin ang="5400000" scaled="1"/>
                </a:gradFill>
              </a:defRPr>
            </a:lvl1pPr>
          </a:lstStyle>
          <a:p>
            <a:r>
              <a:rPr lang="en-US"/>
              <a:t>© Microsoft Corporation                                                                                  								                      Dynamics 365 </a:t>
            </a:r>
          </a:p>
        </p:txBody>
      </p:sp>
      <p:sp>
        <p:nvSpPr>
          <p:cNvPr id="3" name="Title 2">
            <a:extLst>
              <a:ext uri="{FF2B5EF4-FFF2-40B4-BE49-F238E27FC236}">
                <a16:creationId xmlns:a16="http://schemas.microsoft.com/office/drawing/2014/main" id="{16B2A466-678A-40CA-85B2-0DDB939F3A58}"/>
              </a:ext>
            </a:extLst>
          </p:cNvPr>
          <p:cNvSpPr>
            <a:spLocks noGrp="1"/>
          </p:cNvSpPr>
          <p:nvPr>
            <p:ph type="title"/>
          </p:nvPr>
        </p:nvSpPr>
        <p:spPr>
          <a:xfrm>
            <a:off x="341996" y="417286"/>
            <a:ext cx="3568658" cy="610364"/>
          </a:xfrm>
        </p:spPr>
        <p:txBody>
          <a:bodyPr/>
          <a:lstStyle>
            <a:lvl1pPr>
              <a:defRPr>
                <a:gradFill>
                  <a:gsLst>
                    <a:gs pos="0">
                      <a:schemeClr val="tx1"/>
                    </a:gs>
                    <a:gs pos="100000">
                      <a:schemeClr val="tx1"/>
                    </a:gs>
                  </a:gsLst>
                  <a:lin ang="5400000" scaled="1"/>
                </a:gradFill>
              </a:defRPr>
            </a:lvl1pPr>
          </a:lstStyle>
          <a:p>
            <a:r>
              <a:rPr lang="en-US"/>
              <a:t>Click to edit Master title style</a:t>
            </a:r>
          </a:p>
        </p:txBody>
      </p:sp>
    </p:spTree>
    <p:extLst>
      <p:ext uri="{BB962C8B-B14F-4D97-AF65-F5344CB8AC3E}">
        <p14:creationId xmlns:p14="http://schemas.microsoft.com/office/powerpoint/2010/main" val="2450786938"/>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Left">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341997" y="1442101"/>
            <a:ext cx="3568658" cy="452654"/>
          </a:xfrm>
        </p:spPr>
        <p:txBody>
          <a:bodyPr wrap="square" lIns="0" tIns="0" rIns="0" bIns="0">
            <a:spAutoFit/>
          </a:bodyPr>
          <a:lstStyle>
            <a:lvl1pPr marL="0" indent="0">
              <a:lnSpc>
                <a:spcPts val="1765"/>
              </a:lnSpc>
              <a:buNone/>
              <a:defRPr sz="1471" b="0" i="0">
                <a:gradFill>
                  <a:gsLst>
                    <a:gs pos="0">
                      <a:schemeClr val="tx1"/>
                    </a:gs>
                    <a:gs pos="100000">
                      <a:schemeClr val="tx1"/>
                    </a:gs>
                  </a:gsLst>
                  <a:lin ang="5400000" scaled="1"/>
                </a:gradFill>
                <a:latin typeface="+mn-lt"/>
              </a:defRPr>
            </a:lvl1pPr>
            <a:lvl2pPr marL="168073" indent="0">
              <a:buNone/>
              <a:defRPr/>
            </a:lvl2pPr>
            <a:lvl3pPr marL="336145" indent="0">
              <a:buNone/>
              <a:defRPr/>
            </a:lvl3pPr>
            <a:lvl4pPr marL="504218" indent="0">
              <a:buNone/>
              <a:defRPr/>
            </a:lvl4pPr>
            <a:lvl5pPr marL="672290"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341996" y="2030698"/>
            <a:ext cx="3568658" cy="1890998"/>
          </a:xfrm>
        </p:spPr>
        <p:txBody>
          <a:bodyPr lIns="0" tIns="0" rIns="0" bIns="0"/>
          <a:lstStyle>
            <a:lvl1pPr marL="210091" indent="-210091">
              <a:lnSpc>
                <a:spcPts val="1324"/>
              </a:lnSpc>
              <a:spcBef>
                <a:spcPts val="0"/>
              </a:spcBef>
              <a:buFont typeface="Arial" panose="020B0604020202020204" pitchFamily="34" charset="0"/>
              <a:buChar char="•"/>
              <a:defRPr sz="1029" b="0" i="0" spc="0">
                <a:gradFill>
                  <a:gsLst>
                    <a:gs pos="0">
                      <a:schemeClr val="tx1"/>
                    </a:gs>
                    <a:gs pos="100000">
                      <a:schemeClr val="tx1"/>
                    </a:gs>
                  </a:gsLst>
                  <a:lin ang="5400000" scaled="1"/>
                </a:gradFill>
                <a:latin typeface="+mn-lt"/>
              </a:defRPr>
            </a:lvl1pPr>
            <a:lvl2pPr marL="0" indent="0">
              <a:lnSpc>
                <a:spcPts val="1324"/>
              </a:lnSpc>
              <a:spcBef>
                <a:spcPts val="0"/>
              </a:spcBef>
              <a:buNone/>
              <a:defRPr sz="1029">
                <a:solidFill>
                  <a:schemeClr val="tx1"/>
                </a:solidFill>
              </a:defRPr>
            </a:lvl2pPr>
            <a:lvl3pPr marL="336145" indent="0">
              <a:buNone/>
              <a:defRPr/>
            </a:lvl3pPr>
            <a:lvl4pPr marL="504218" indent="0">
              <a:buNone/>
              <a:defRPr/>
            </a:lvl4pPr>
            <a:lvl5pPr marL="67229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3" name="Footer Placeholder 14">
            <a:extLst>
              <a:ext uri="{FF2B5EF4-FFF2-40B4-BE49-F238E27FC236}">
                <a16:creationId xmlns:a16="http://schemas.microsoft.com/office/drawing/2014/main" id="{B9AEC771-481D-4FF6-AD08-FD4DD79D2C30}"/>
              </a:ext>
            </a:extLst>
          </p:cNvPr>
          <p:cNvSpPr>
            <a:spLocks noGrp="1"/>
          </p:cNvSpPr>
          <p:nvPr>
            <p:ph type="ftr" sz="quarter" idx="3"/>
          </p:nvPr>
        </p:nvSpPr>
        <p:spPr>
          <a:xfrm>
            <a:off x="271379" y="4837646"/>
            <a:ext cx="8690033" cy="88722"/>
          </a:xfrm>
          <a:prstGeom prst="rect">
            <a:avLst/>
          </a:prstGeom>
        </p:spPr>
        <p:txBody>
          <a:bodyPr vert="horz" lIns="91440" tIns="45720" rIns="91440" bIns="45720" numCol="2" rtlCol="0" anchor="ctr"/>
          <a:lstStyle>
            <a:lvl1pPr algn="l">
              <a:defRPr sz="515">
                <a:gradFill>
                  <a:gsLst>
                    <a:gs pos="0">
                      <a:schemeClr val="bg1">
                        <a:lumMod val="50000"/>
                      </a:schemeClr>
                    </a:gs>
                    <a:gs pos="100000">
                      <a:schemeClr val="bg1">
                        <a:lumMod val="50000"/>
                      </a:schemeClr>
                    </a:gs>
                  </a:gsLst>
                  <a:lin ang="5400000" scaled="1"/>
                </a:gradFill>
              </a:defRPr>
            </a:lvl1pPr>
          </a:lstStyle>
          <a:p>
            <a:r>
              <a:rPr lang="en-US"/>
              <a:t>© Microsoft Corporation                                                                                  								                      Dynamics 365 </a:t>
            </a:r>
          </a:p>
        </p:txBody>
      </p:sp>
      <p:sp>
        <p:nvSpPr>
          <p:cNvPr id="3" name="Title 2">
            <a:extLst>
              <a:ext uri="{FF2B5EF4-FFF2-40B4-BE49-F238E27FC236}">
                <a16:creationId xmlns:a16="http://schemas.microsoft.com/office/drawing/2014/main" id="{A5C644DE-DB04-462E-8FF3-4AE9639C47EB}"/>
              </a:ext>
            </a:extLst>
          </p:cNvPr>
          <p:cNvSpPr>
            <a:spLocks noGrp="1"/>
          </p:cNvSpPr>
          <p:nvPr>
            <p:ph type="title"/>
          </p:nvPr>
        </p:nvSpPr>
        <p:spPr>
          <a:xfrm>
            <a:off x="341995" y="417286"/>
            <a:ext cx="3568658" cy="610364"/>
          </a:xfrm>
        </p:spPr>
        <p:txBody>
          <a:bodyPr/>
          <a:lstStyle>
            <a:lvl1pPr>
              <a:defRPr>
                <a:gradFill>
                  <a:gsLst>
                    <a:gs pos="0">
                      <a:schemeClr val="tx1"/>
                    </a:gs>
                    <a:gs pos="100000">
                      <a:schemeClr val="tx1"/>
                    </a:gs>
                  </a:gsLst>
                  <a:lin ang="5400000" scaled="1"/>
                </a:gradFill>
              </a:defRPr>
            </a:lvl1pPr>
          </a:lstStyle>
          <a:p>
            <a:r>
              <a:rPr lang="en-US"/>
              <a:t>Click to edit Master title style</a:t>
            </a:r>
          </a:p>
        </p:txBody>
      </p:sp>
    </p:spTree>
    <p:extLst>
      <p:ext uri="{BB962C8B-B14F-4D97-AF65-F5344CB8AC3E}">
        <p14:creationId xmlns:p14="http://schemas.microsoft.com/office/powerpoint/2010/main" val="3385748065"/>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Slide text headline only">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341997" y="1442101"/>
            <a:ext cx="3568658" cy="452654"/>
          </a:xfrm>
        </p:spPr>
        <p:txBody>
          <a:bodyPr wrap="square" lIns="0" tIns="0" rIns="0" bIns="0">
            <a:spAutoFit/>
          </a:bodyPr>
          <a:lstStyle>
            <a:lvl1pPr marL="0" indent="0">
              <a:lnSpc>
                <a:spcPts val="1765"/>
              </a:lnSpc>
              <a:spcBef>
                <a:spcPts val="441"/>
              </a:spcBef>
              <a:buNone/>
              <a:defRPr sz="1471" b="0" i="0">
                <a:gradFill>
                  <a:gsLst>
                    <a:gs pos="0">
                      <a:schemeClr val="tx1"/>
                    </a:gs>
                    <a:gs pos="100000">
                      <a:schemeClr val="tx1"/>
                    </a:gs>
                  </a:gsLst>
                  <a:lin ang="5400000" scaled="1"/>
                </a:gradFill>
                <a:latin typeface="+mn-lt"/>
              </a:defRPr>
            </a:lvl1pPr>
            <a:lvl2pPr marL="168073" indent="0">
              <a:buNone/>
              <a:defRPr/>
            </a:lvl2pPr>
            <a:lvl3pPr marL="336145" indent="0">
              <a:buNone/>
              <a:defRPr/>
            </a:lvl3pPr>
            <a:lvl4pPr marL="504218" indent="0">
              <a:buNone/>
              <a:defRPr/>
            </a:lvl4pPr>
            <a:lvl5pPr marL="672290" indent="0">
              <a:buNone/>
              <a:defRPr/>
            </a:lvl5pPr>
          </a:lstStyle>
          <a:p>
            <a:pPr lvl="0"/>
            <a:r>
              <a:rPr lang="pt-BR"/>
              <a:t>Large subhead Segoe UI Regular 20/24. Em volor resequaectur.</a:t>
            </a:r>
            <a:endParaRPr lang="en-US"/>
          </a:p>
        </p:txBody>
      </p:sp>
      <p:sp>
        <p:nvSpPr>
          <p:cNvPr id="13" name="Footer Placeholder 14">
            <a:extLst>
              <a:ext uri="{FF2B5EF4-FFF2-40B4-BE49-F238E27FC236}">
                <a16:creationId xmlns:a16="http://schemas.microsoft.com/office/drawing/2014/main" id="{B9AEC771-481D-4FF6-AD08-FD4DD79D2C30}"/>
              </a:ext>
            </a:extLst>
          </p:cNvPr>
          <p:cNvSpPr>
            <a:spLocks noGrp="1"/>
          </p:cNvSpPr>
          <p:nvPr>
            <p:ph type="ftr" sz="quarter" idx="3"/>
          </p:nvPr>
        </p:nvSpPr>
        <p:spPr>
          <a:xfrm>
            <a:off x="271379" y="4837646"/>
            <a:ext cx="8690033" cy="88722"/>
          </a:xfrm>
          <a:prstGeom prst="rect">
            <a:avLst/>
          </a:prstGeom>
        </p:spPr>
        <p:txBody>
          <a:bodyPr vert="horz" lIns="91440" tIns="45720" rIns="91440" bIns="45720" numCol="2" rtlCol="0" anchor="ctr"/>
          <a:lstStyle>
            <a:lvl1pPr algn="l">
              <a:defRPr sz="515">
                <a:gradFill>
                  <a:gsLst>
                    <a:gs pos="0">
                      <a:schemeClr val="bg1">
                        <a:lumMod val="50000"/>
                      </a:schemeClr>
                    </a:gs>
                    <a:gs pos="100000">
                      <a:schemeClr val="bg1">
                        <a:lumMod val="50000"/>
                      </a:schemeClr>
                    </a:gs>
                  </a:gsLst>
                  <a:lin ang="5400000" scaled="1"/>
                </a:gradFill>
              </a:defRPr>
            </a:lvl1pPr>
          </a:lstStyle>
          <a:p>
            <a:r>
              <a:rPr lang="en-US"/>
              <a:t>© Microsoft Corporation                                                                                  								                      Dynamics 365 </a:t>
            </a:r>
          </a:p>
        </p:txBody>
      </p:sp>
      <p:sp>
        <p:nvSpPr>
          <p:cNvPr id="3" name="Title 2">
            <a:extLst>
              <a:ext uri="{FF2B5EF4-FFF2-40B4-BE49-F238E27FC236}">
                <a16:creationId xmlns:a16="http://schemas.microsoft.com/office/drawing/2014/main" id="{16B2A466-678A-40CA-85B2-0DDB939F3A58}"/>
              </a:ext>
            </a:extLst>
          </p:cNvPr>
          <p:cNvSpPr>
            <a:spLocks noGrp="1"/>
          </p:cNvSpPr>
          <p:nvPr>
            <p:ph type="title"/>
          </p:nvPr>
        </p:nvSpPr>
        <p:spPr/>
        <p:txBody>
          <a:bodyPr/>
          <a:lstStyle>
            <a:lvl1pPr>
              <a:defRPr>
                <a:gradFill>
                  <a:gsLst>
                    <a:gs pos="0">
                      <a:schemeClr val="tx1"/>
                    </a:gs>
                    <a:gs pos="100000">
                      <a:schemeClr val="tx1"/>
                    </a:gs>
                  </a:gsLst>
                  <a:lin ang="5400000" scaled="1"/>
                </a:gradFill>
              </a:defRPr>
            </a:lvl1pPr>
          </a:lstStyle>
          <a:p>
            <a:r>
              <a:rPr lang="en-US"/>
              <a:t>Click to edit Master title style</a:t>
            </a:r>
          </a:p>
        </p:txBody>
      </p:sp>
    </p:spTree>
    <p:extLst>
      <p:ext uri="{BB962C8B-B14F-4D97-AF65-F5344CB8AC3E}">
        <p14:creationId xmlns:p14="http://schemas.microsoft.com/office/powerpoint/2010/main" val="2553703621"/>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1_Slide text">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341997" y="1442101"/>
            <a:ext cx="3568658" cy="452654"/>
          </a:xfrm>
        </p:spPr>
        <p:txBody>
          <a:bodyPr wrap="square" lIns="0" tIns="0" rIns="0" bIns="0">
            <a:spAutoFit/>
          </a:bodyPr>
          <a:lstStyle>
            <a:lvl1pPr marL="0" indent="0">
              <a:lnSpc>
                <a:spcPts val="1765"/>
              </a:lnSpc>
              <a:buNone/>
              <a:defRPr sz="1471" b="0" i="0">
                <a:gradFill>
                  <a:gsLst>
                    <a:gs pos="0">
                      <a:schemeClr val="tx1"/>
                    </a:gs>
                    <a:gs pos="100000">
                      <a:schemeClr val="tx1"/>
                    </a:gs>
                  </a:gsLst>
                  <a:lin ang="5400000" scaled="1"/>
                </a:gradFill>
                <a:latin typeface="+mn-lt"/>
              </a:defRPr>
            </a:lvl1pPr>
            <a:lvl2pPr marL="168073" indent="0">
              <a:buNone/>
              <a:defRPr/>
            </a:lvl2pPr>
            <a:lvl3pPr marL="336145" indent="0">
              <a:buNone/>
              <a:defRPr/>
            </a:lvl3pPr>
            <a:lvl4pPr marL="504218" indent="0">
              <a:buNone/>
              <a:defRPr/>
            </a:lvl4pPr>
            <a:lvl5pPr marL="672290"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341996" y="2030698"/>
            <a:ext cx="3568658" cy="1890998"/>
          </a:xfrm>
        </p:spPr>
        <p:txBody>
          <a:bodyPr lIns="0" tIns="0" rIns="0" bIns="0"/>
          <a:lstStyle>
            <a:lvl1pPr marL="210091" indent="-210091">
              <a:lnSpc>
                <a:spcPts val="1324"/>
              </a:lnSpc>
              <a:spcBef>
                <a:spcPts val="0"/>
              </a:spcBef>
              <a:buFont typeface="Arial" panose="020B0604020202020204" pitchFamily="34" charset="0"/>
              <a:buChar char="•"/>
              <a:defRPr sz="1029" b="0" i="0" spc="0">
                <a:gradFill>
                  <a:gsLst>
                    <a:gs pos="0">
                      <a:schemeClr val="tx1"/>
                    </a:gs>
                    <a:gs pos="100000">
                      <a:schemeClr val="tx1"/>
                    </a:gs>
                  </a:gsLst>
                  <a:lin ang="5400000" scaled="1"/>
                </a:gradFill>
                <a:latin typeface="+mn-lt"/>
              </a:defRPr>
            </a:lvl1pPr>
            <a:lvl2pPr marL="0" indent="0">
              <a:lnSpc>
                <a:spcPts val="1324"/>
              </a:lnSpc>
              <a:spcBef>
                <a:spcPts val="0"/>
              </a:spcBef>
              <a:buNone/>
              <a:defRPr sz="1029">
                <a:solidFill>
                  <a:schemeClr val="tx1"/>
                </a:solidFill>
              </a:defRPr>
            </a:lvl2pPr>
            <a:lvl3pPr marL="336145" indent="0">
              <a:buNone/>
              <a:defRPr/>
            </a:lvl3pPr>
            <a:lvl4pPr marL="504218" indent="0">
              <a:buNone/>
              <a:defRPr/>
            </a:lvl4pPr>
            <a:lvl5pPr marL="67229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3" name="Footer Placeholder 14">
            <a:extLst>
              <a:ext uri="{FF2B5EF4-FFF2-40B4-BE49-F238E27FC236}">
                <a16:creationId xmlns:a16="http://schemas.microsoft.com/office/drawing/2014/main" id="{B9AEC771-481D-4FF6-AD08-FD4DD79D2C30}"/>
              </a:ext>
            </a:extLst>
          </p:cNvPr>
          <p:cNvSpPr>
            <a:spLocks noGrp="1"/>
          </p:cNvSpPr>
          <p:nvPr>
            <p:ph type="ftr" sz="quarter" idx="3"/>
          </p:nvPr>
        </p:nvSpPr>
        <p:spPr>
          <a:xfrm>
            <a:off x="271379" y="4837646"/>
            <a:ext cx="8690033" cy="88722"/>
          </a:xfrm>
          <a:prstGeom prst="rect">
            <a:avLst/>
          </a:prstGeom>
        </p:spPr>
        <p:txBody>
          <a:bodyPr vert="horz" lIns="91440" tIns="45720" rIns="91440" bIns="45720" numCol="2" rtlCol="0" anchor="ctr"/>
          <a:lstStyle>
            <a:lvl1pPr algn="l">
              <a:defRPr sz="515">
                <a:gradFill>
                  <a:gsLst>
                    <a:gs pos="0">
                      <a:schemeClr val="bg1">
                        <a:lumMod val="50000"/>
                      </a:schemeClr>
                    </a:gs>
                    <a:gs pos="100000">
                      <a:schemeClr val="bg1">
                        <a:lumMod val="50000"/>
                      </a:schemeClr>
                    </a:gs>
                  </a:gsLst>
                  <a:lin ang="5400000" scaled="1"/>
                </a:gradFill>
              </a:defRPr>
            </a:lvl1pPr>
          </a:lstStyle>
          <a:p>
            <a:r>
              <a:rPr lang="en-US"/>
              <a:t>© Microsoft Corporation                                                                                  								                      Dynamics 365 </a:t>
            </a:r>
          </a:p>
        </p:txBody>
      </p:sp>
      <p:sp>
        <p:nvSpPr>
          <p:cNvPr id="3" name="Title 2">
            <a:extLst>
              <a:ext uri="{FF2B5EF4-FFF2-40B4-BE49-F238E27FC236}">
                <a16:creationId xmlns:a16="http://schemas.microsoft.com/office/drawing/2014/main" id="{A5C644DE-DB04-462E-8FF3-4AE9639C47EB}"/>
              </a:ext>
            </a:extLst>
          </p:cNvPr>
          <p:cNvSpPr>
            <a:spLocks noGrp="1"/>
          </p:cNvSpPr>
          <p:nvPr>
            <p:ph type="title"/>
          </p:nvPr>
        </p:nvSpPr>
        <p:spPr/>
        <p:txBody>
          <a:bodyPr/>
          <a:lstStyle>
            <a:lvl1pPr>
              <a:defRPr>
                <a:gradFill>
                  <a:gsLst>
                    <a:gs pos="0">
                      <a:schemeClr val="tx1"/>
                    </a:gs>
                    <a:gs pos="100000">
                      <a:schemeClr val="tx1"/>
                    </a:gs>
                  </a:gsLst>
                  <a:lin ang="5400000" scaled="1"/>
                </a:gradFill>
              </a:defRPr>
            </a:lvl1pPr>
          </a:lstStyle>
          <a:p>
            <a:r>
              <a:rPr lang="en-US"/>
              <a:t>Click to edit Master title style</a:t>
            </a:r>
          </a:p>
        </p:txBody>
      </p:sp>
    </p:spTree>
    <p:extLst>
      <p:ext uri="{BB962C8B-B14F-4D97-AF65-F5344CB8AC3E}">
        <p14:creationId xmlns:p14="http://schemas.microsoft.com/office/powerpoint/2010/main" val="2437896841"/>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3333581" y="313613"/>
            <a:ext cx="5810420" cy="4829888"/>
          </a:xfrm>
          <a:prstGeom prst="rect">
            <a:avLst/>
          </a:prstGeom>
        </p:spPr>
      </p:pic>
      <p:sp>
        <p:nvSpPr>
          <p:cNvPr id="2" name="Title 1"/>
          <p:cNvSpPr>
            <a:spLocks noGrp="1"/>
          </p:cNvSpPr>
          <p:nvPr>
            <p:ph type="title" hasCustomPrompt="1"/>
          </p:nvPr>
        </p:nvSpPr>
        <p:spPr>
          <a:xfrm>
            <a:off x="341997" y="465321"/>
            <a:ext cx="8479852" cy="307777"/>
          </a:xfrm>
        </p:spPr>
        <p:txBody>
          <a:bodyPr wrap="square" lIns="0" tIns="0" rIns="0" bIns="0">
            <a:spAutoFit/>
          </a:bodyPr>
          <a:lstStyle>
            <a:lvl1pPr>
              <a:lnSpc>
                <a:spcPts val="2353"/>
              </a:lnSpc>
              <a:defRPr sz="2059">
                <a:gradFill>
                  <a:gsLst>
                    <a:gs pos="0">
                      <a:schemeClr val="tx1"/>
                    </a:gs>
                    <a:gs pos="100000">
                      <a:schemeClr val="tx1"/>
                    </a:gs>
                  </a:gsLst>
                  <a:lin ang="5400000" scaled="1"/>
                </a:gradFill>
              </a:defRPr>
            </a:lvl1pPr>
          </a:lstStyle>
          <a:p>
            <a:r>
              <a:rPr lang="en-US"/>
              <a:t>Device layout 1: one column</a:t>
            </a:r>
          </a:p>
        </p:txBody>
      </p:sp>
      <p:sp>
        <p:nvSpPr>
          <p:cNvPr id="4" name="Text Placeholder 3"/>
          <p:cNvSpPr>
            <a:spLocks noGrp="1"/>
          </p:cNvSpPr>
          <p:nvPr>
            <p:ph type="body" sz="quarter" idx="10" hasCustomPrompt="1"/>
          </p:nvPr>
        </p:nvSpPr>
        <p:spPr>
          <a:xfrm>
            <a:off x="341997" y="1442101"/>
            <a:ext cx="3568658" cy="452654"/>
          </a:xfrm>
        </p:spPr>
        <p:txBody>
          <a:bodyPr wrap="square" lIns="0" tIns="0" rIns="0" bIns="0">
            <a:spAutoFit/>
          </a:bodyPr>
          <a:lstStyle>
            <a:lvl1pPr marL="0" indent="0">
              <a:lnSpc>
                <a:spcPts val="1765"/>
              </a:lnSpc>
              <a:buNone/>
              <a:defRPr sz="1471" b="0" i="0">
                <a:gradFill>
                  <a:gsLst>
                    <a:gs pos="0">
                      <a:schemeClr val="tx1"/>
                    </a:gs>
                    <a:gs pos="100000">
                      <a:schemeClr val="tx1"/>
                    </a:gs>
                  </a:gsLst>
                  <a:lin ang="5400000" scaled="1"/>
                </a:gradFill>
                <a:latin typeface="+mn-lt"/>
              </a:defRPr>
            </a:lvl1pPr>
            <a:lvl2pPr marL="168073" indent="0">
              <a:buNone/>
              <a:defRPr/>
            </a:lvl2pPr>
            <a:lvl3pPr marL="336145" indent="0">
              <a:buNone/>
              <a:defRPr/>
            </a:lvl3pPr>
            <a:lvl4pPr marL="504218" indent="0">
              <a:buNone/>
              <a:defRPr/>
            </a:lvl4pPr>
            <a:lvl5pPr marL="672290"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341996" y="2030698"/>
            <a:ext cx="3568658" cy="1890998"/>
          </a:xfrm>
        </p:spPr>
        <p:txBody>
          <a:bodyPr lIns="0" tIns="0" rIns="0" bIns="0"/>
          <a:lstStyle>
            <a:lvl1pPr marL="210091" indent="-210091">
              <a:lnSpc>
                <a:spcPts val="1324"/>
              </a:lnSpc>
              <a:spcBef>
                <a:spcPts val="0"/>
              </a:spcBef>
              <a:buFont typeface="Arial" panose="020B0604020202020204" pitchFamily="34" charset="0"/>
              <a:buChar char="•"/>
              <a:defRPr sz="1029" b="0" i="0" spc="0">
                <a:gradFill>
                  <a:gsLst>
                    <a:gs pos="0">
                      <a:schemeClr val="tx1"/>
                    </a:gs>
                    <a:gs pos="100000">
                      <a:schemeClr val="tx1"/>
                    </a:gs>
                  </a:gsLst>
                  <a:lin ang="5400000" scaled="1"/>
                </a:gradFill>
                <a:latin typeface="+mn-lt"/>
              </a:defRPr>
            </a:lvl1pPr>
            <a:lvl2pPr marL="0" indent="0">
              <a:lnSpc>
                <a:spcPts val="1324"/>
              </a:lnSpc>
              <a:spcBef>
                <a:spcPts val="0"/>
              </a:spcBef>
              <a:buNone/>
              <a:defRPr sz="1029">
                <a:solidFill>
                  <a:schemeClr val="tx1"/>
                </a:solidFill>
              </a:defRPr>
            </a:lvl2pPr>
            <a:lvl3pPr marL="336145" indent="0">
              <a:buNone/>
              <a:defRPr/>
            </a:lvl3pPr>
            <a:lvl4pPr marL="504218" indent="0">
              <a:buNone/>
              <a:defRPr/>
            </a:lvl4pPr>
            <a:lvl5pPr marL="67229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4768470" y="2542650"/>
            <a:ext cx="4375531" cy="456279"/>
          </a:xfrm>
        </p:spPr>
        <p:txBody>
          <a:bodyPr anchor="ctr" anchorCtr="0"/>
          <a:lstStyle>
            <a:lvl1pPr algn="ctr">
              <a:defRPr/>
            </a:lvl1pPr>
          </a:lstStyle>
          <a:p>
            <a:r>
              <a:rPr lang="en-US"/>
              <a:t>Click icon to add picture</a:t>
            </a:r>
          </a:p>
        </p:txBody>
      </p:sp>
      <p:sp>
        <p:nvSpPr>
          <p:cNvPr id="13" name="Footer Placeholder 14">
            <a:extLst>
              <a:ext uri="{FF2B5EF4-FFF2-40B4-BE49-F238E27FC236}">
                <a16:creationId xmlns:a16="http://schemas.microsoft.com/office/drawing/2014/main" id="{B9AEC771-481D-4FF6-AD08-FD4DD79D2C30}"/>
              </a:ext>
            </a:extLst>
          </p:cNvPr>
          <p:cNvSpPr>
            <a:spLocks noGrp="1"/>
          </p:cNvSpPr>
          <p:nvPr>
            <p:ph type="ftr" sz="quarter" idx="3"/>
          </p:nvPr>
        </p:nvSpPr>
        <p:spPr>
          <a:xfrm>
            <a:off x="271379" y="4837646"/>
            <a:ext cx="8690033" cy="88722"/>
          </a:xfrm>
          <a:prstGeom prst="rect">
            <a:avLst/>
          </a:prstGeom>
        </p:spPr>
        <p:txBody>
          <a:bodyPr vert="horz" lIns="91440" tIns="45720" rIns="91440" bIns="45720" numCol="2" rtlCol="0" anchor="ctr"/>
          <a:lstStyle>
            <a:lvl1pPr algn="l">
              <a:defRPr sz="515">
                <a:gradFill>
                  <a:gsLst>
                    <a:gs pos="0">
                      <a:schemeClr val="bg1">
                        <a:lumMod val="50000"/>
                      </a:schemeClr>
                    </a:gs>
                    <a:gs pos="100000">
                      <a:schemeClr val="bg1">
                        <a:lumMod val="50000"/>
                      </a:schemeClr>
                    </a:gs>
                  </a:gsLst>
                  <a:lin ang="5400000" scaled="1"/>
                </a:gradFill>
              </a:defRPr>
            </a:lvl1pPr>
          </a:lstStyle>
          <a:p>
            <a:r>
              <a:rPr lang="en-US"/>
              <a:t>© Microsoft Corporation                                                                                  								                      Dynamics 365 </a:t>
            </a:r>
          </a:p>
        </p:txBody>
      </p:sp>
    </p:spTree>
    <p:extLst>
      <p:ext uri="{BB962C8B-B14F-4D97-AF65-F5344CB8AC3E}">
        <p14:creationId xmlns:p14="http://schemas.microsoft.com/office/powerpoint/2010/main" val="4017066240"/>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4_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3333581" y="313613"/>
            <a:ext cx="5810420" cy="4829888"/>
          </a:xfrm>
          <a:prstGeom prst="rect">
            <a:avLst/>
          </a:prstGeom>
        </p:spPr>
      </p:pic>
      <p:sp>
        <p:nvSpPr>
          <p:cNvPr id="2" name="Title 1"/>
          <p:cNvSpPr>
            <a:spLocks noGrp="1"/>
          </p:cNvSpPr>
          <p:nvPr>
            <p:ph type="title" hasCustomPrompt="1"/>
          </p:nvPr>
        </p:nvSpPr>
        <p:spPr>
          <a:xfrm>
            <a:off x="341997" y="465321"/>
            <a:ext cx="8479852" cy="307777"/>
          </a:xfrm>
        </p:spPr>
        <p:txBody>
          <a:bodyPr wrap="square" lIns="0" tIns="0" rIns="0" bIns="0">
            <a:spAutoFit/>
          </a:bodyPr>
          <a:lstStyle>
            <a:lvl1pPr>
              <a:lnSpc>
                <a:spcPts val="2353"/>
              </a:lnSpc>
              <a:defRPr sz="2059">
                <a:gradFill>
                  <a:gsLst>
                    <a:gs pos="0">
                      <a:schemeClr val="tx1"/>
                    </a:gs>
                    <a:gs pos="100000">
                      <a:schemeClr val="tx1"/>
                    </a:gs>
                  </a:gsLst>
                  <a:lin ang="5400000" scaled="1"/>
                </a:gradFill>
              </a:defRPr>
            </a:lvl1pPr>
          </a:lstStyle>
          <a:p>
            <a:r>
              <a:rPr lang="en-US"/>
              <a:t>Device layout 1: one column</a:t>
            </a:r>
          </a:p>
        </p:txBody>
      </p:sp>
      <p:sp>
        <p:nvSpPr>
          <p:cNvPr id="4" name="Text Placeholder 3"/>
          <p:cNvSpPr>
            <a:spLocks noGrp="1"/>
          </p:cNvSpPr>
          <p:nvPr>
            <p:ph type="body" sz="quarter" idx="10" hasCustomPrompt="1"/>
          </p:nvPr>
        </p:nvSpPr>
        <p:spPr>
          <a:xfrm>
            <a:off x="341997" y="1442101"/>
            <a:ext cx="3568658" cy="452654"/>
          </a:xfrm>
        </p:spPr>
        <p:txBody>
          <a:bodyPr wrap="square" lIns="0" tIns="0" rIns="0" bIns="0">
            <a:spAutoFit/>
          </a:bodyPr>
          <a:lstStyle>
            <a:lvl1pPr marL="0" indent="0">
              <a:lnSpc>
                <a:spcPts val="1765"/>
              </a:lnSpc>
              <a:buNone/>
              <a:defRPr sz="1471" b="0" i="0">
                <a:gradFill>
                  <a:gsLst>
                    <a:gs pos="0">
                      <a:schemeClr val="tx1"/>
                    </a:gs>
                    <a:gs pos="100000">
                      <a:schemeClr val="tx1"/>
                    </a:gs>
                  </a:gsLst>
                  <a:lin ang="5400000" scaled="1"/>
                </a:gradFill>
                <a:latin typeface="+mn-lt"/>
              </a:defRPr>
            </a:lvl1pPr>
            <a:lvl2pPr marL="168073" indent="0">
              <a:buNone/>
              <a:defRPr/>
            </a:lvl2pPr>
            <a:lvl3pPr marL="336145" indent="0">
              <a:buNone/>
              <a:defRPr/>
            </a:lvl3pPr>
            <a:lvl4pPr marL="504218" indent="0">
              <a:buNone/>
              <a:defRPr/>
            </a:lvl4pPr>
            <a:lvl5pPr marL="672290" indent="0">
              <a:buNone/>
              <a:defRPr/>
            </a:lvl5pPr>
          </a:lstStyle>
          <a:p>
            <a:pPr lvl="0"/>
            <a:r>
              <a:rPr lang="pt-BR"/>
              <a:t>Large subhead Segoe UI Regular 20/24. Em volor resequaectur.</a:t>
            </a:r>
            <a:endParaRPr lang="en-US"/>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4768470" y="2542650"/>
            <a:ext cx="4375531" cy="456279"/>
          </a:xfrm>
        </p:spPr>
        <p:txBody>
          <a:bodyPr anchor="ctr" anchorCtr="0"/>
          <a:lstStyle>
            <a:lvl1pPr algn="ctr">
              <a:defRPr/>
            </a:lvl1pPr>
          </a:lstStyle>
          <a:p>
            <a:r>
              <a:rPr lang="en-US"/>
              <a:t>Click icon to add picture</a:t>
            </a:r>
          </a:p>
        </p:txBody>
      </p:sp>
      <p:sp>
        <p:nvSpPr>
          <p:cNvPr id="13" name="Footer Placeholder 14">
            <a:extLst>
              <a:ext uri="{FF2B5EF4-FFF2-40B4-BE49-F238E27FC236}">
                <a16:creationId xmlns:a16="http://schemas.microsoft.com/office/drawing/2014/main" id="{B9AEC771-481D-4FF6-AD08-FD4DD79D2C30}"/>
              </a:ext>
            </a:extLst>
          </p:cNvPr>
          <p:cNvSpPr>
            <a:spLocks noGrp="1"/>
          </p:cNvSpPr>
          <p:nvPr>
            <p:ph type="ftr" sz="quarter" idx="3"/>
          </p:nvPr>
        </p:nvSpPr>
        <p:spPr>
          <a:xfrm>
            <a:off x="271379" y="4837646"/>
            <a:ext cx="8690033" cy="88722"/>
          </a:xfrm>
          <a:prstGeom prst="rect">
            <a:avLst/>
          </a:prstGeom>
        </p:spPr>
        <p:txBody>
          <a:bodyPr vert="horz" lIns="91440" tIns="45720" rIns="91440" bIns="45720" numCol="2" rtlCol="0" anchor="ctr"/>
          <a:lstStyle>
            <a:lvl1pPr algn="l">
              <a:defRPr sz="515">
                <a:gradFill>
                  <a:gsLst>
                    <a:gs pos="0">
                      <a:schemeClr val="bg1">
                        <a:lumMod val="50000"/>
                      </a:schemeClr>
                    </a:gs>
                    <a:gs pos="100000">
                      <a:schemeClr val="bg1">
                        <a:lumMod val="50000"/>
                      </a:schemeClr>
                    </a:gs>
                  </a:gsLst>
                  <a:lin ang="5400000" scaled="1"/>
                </a:gradFill>
              </a:defRPr>
            </a:lvl1pPr>
          </a:lstStyle>
          <a:p>
            <a:r>
              <a:rPr lang="en-US"/>
              <a:t>© Microsoft Corporation                                                                                  								                      Dynamics 365 </a:t>
            </a:r>
          </a:p>
        </p:txBody>
      </p:sp>
    </p:spTree>
    <p:extLst>
      <p:ext uri="{BB962C8B-B14F-4D97-AF65-F5344CB8AC3E}">
        <p14:creationId xmlns:p14="http://schemas.microsoft.com/office/powerpoint/2010/main" val="3790348351"/>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2_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1997" y="465321"/>
            <a:ext cx="8479852" cy="307777"/>
          </a:xfrm>
        </p:spPr>
        <p:txBody>
          <a:bodyPr wrap="square" lIns="0" tIns="0" rIns="0" bIns="0">
            <a:spAutoFit/>
          </a:bodyPr>
          <a:lstStyle>
            <a:lvl1pPr>
              <a:lnSpc>
                <a:spcPts val="2353"/>
              </a:lnSpc>
              <a:defRPr sz="2059">
                <a:gradFill>
                  <a:gsLst>
                    <a:gs pos="0">
                      <a:schemeClr val="tx1"/>
                    </a:gs>
                    <a:gs pos="100000">
                      <a:schemeClr val="tx1"/>
                    </a:gs>
                  </a:gsLst>
                  <a:lin ang="5400000" scaled="1"/>
                </a:gradFill>
              </a:defRPr>
            </a:lvl1pPr>
          </a:lstStyle>
          <a:p>
            <a:r>
              <a:rPr lang="en-US"/>
              <a:t>Device layout 1: one column</a:t>
            </a:r>
          </a:p>
        </p:txBody>
      </p:sp>
      <p:sp>
        <p:nvSpPr>
          <p:cNvPr id="4" name="Text Placeholder 3"/>
          <p:cNvSpPr>
            <a:spLocks noGrp="1"/>
          </p:cNvSpPr>
          <p:nvPr>
            <p:ph type="body" sz="quarter" idx="10" hasCustomPrompt="1"/>
          </p:nvPr>
        </p:nvSpPr>
        <p:spPr>
          <a:xfrm>
            <a:off x="341997" y="1442101"/>
            <a:ext cx="3568658" cy="452654"/>
          </a:xfrm>
        </p:spPr>
        <p:txBody>
          <a:bodyPr wrap="square" lIns="0" tIns="0" rIns="0" bIns="0">
            <a:spAutoFit/>
          </a:bodyPr>
          <a:lstStyle>
            <a:lvl1pPr marL="0" indent="0">
              <a:lnSpc>
                <a:spcPts val="1765"/>
              </a:lnSpc>
              <a:buNone/>
              <a:defRPr sz="1471" b="0" i="0">
                <a:gradFill>
                  <a:gsLst>
                    <a:gs pos="0">
                      <a:schemeClr val="tx1"/>
                    </a:gs>
                    <a:gs pos="100000">
                      <a:schemeClr val="tx1"/>
                    </a:gs>
                  </a:gsLst>
                  <a:lin ang="5400000" scaled="1"/>
                </a:gradFill>
                <a:latin typeface="+mn-lt"/>
              </a:defRPr>
            </a:lvl1pPr>
            <a:lvl2pPr marL="168073" indent="0">
              <a:buNone/>
              <a:defRPr/>
            </a:lvl2pPr>
            <a:lvl3pPr marL="336145" indent="0">
              <a:buNone/>
              <a:defRPr/>
            </a:lvl3pPr>
            <a:lvl4pPr marL="504218" indent="0">
              <a:buNone/>
              <a:defRPr/>
            </a:lvl4pPr>
            <a:lvl5pPr marL="672290"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341996" y="2030698"/>
            <a:ext cx="3568658" cy="1890998"/>
          </a:xfrm>
        </p:spPr>
        <p:txBody>
          <a:bodyPr lIns="0" tIns="0" rIns="0" bIns="0"/>
          <a:lstStyle>
            <a:lvl1pPr marL="210091" indent="-210091">
              <a:lnSpc>
                <a:spcPts val="1324"/>
              </a:lnSpc>
              <a:spcBef>
                <a:spcPts val="0"/>
              </a:spcBef>
              <a:buFont typeface="Arial" panose="020B0604020202020204" pitchFamily="34" charset="0"/>
              <a:buChar char="•"/>
              <a:defRPr sz="1029" b="0" i="0" spc="0">
                <a:gradFill>
                  <a:gsLst>
                    <a:gs pos="0">
                      <a:schemeClr val="tx1"/>
                    </a:gs>
                    <a:gs pos="100000">
                      <a:schemeClr val="tx1"/>
                    </a:gs>
                  </a:gsLst>
                  <a:lin ang="5400000" scaled="1"/>
                </a:gradFill>
                <a:latin typeface="+mn-lt"/>
              </a:defRPr>
            </a:lvl1pPr>
            <a:lvl2pPr marL="0" indent="0">
              <a:lnSpc>
                <a:spcPts val="1324"/>
              </a:lnSpc>
              <a:spcBef>
                <a:spcPts val="0"/>
              </a:spcBef>
              <a:buNone/>
              <a:defRPr sz="1029">
                <a:solidFill>
                  <a:schemeClr val="tx1"/>
                </a:solidFill>
              </a:defRPr>
            </a:lvl2pPr>
            <a:lvl3pPr marL="336145" indent="0">
              <a:buNone/>
              <a:defRPr/>
            </a:lvl3pPr>
            <a:lvl4pPr marL="504218" indent="0">
              <a:buNone/>
              <a:defRPr/>
            </a:lvl4pPr>
            <a:lvl5pPr marL="67229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3" name="Footer Placeholder 14">
            <a:extLst>
              <a:ext uri="{FF2B5EF4-FFF2-40B4-BE49-F238E27FC236}">
                <a16:creationId xmlns:a16="http://schemas.microsoft.com/office/drawing/2014/main" id="{B9AEC771-481D-4FF6-AD08-FD4DD79D2C30}"/>
              </a:ext>
            </a:extLst>
          </p:cNvPr>
          <p:cNvSpPr>
            <a:spLocks noGrp="1"/>
          </p:cNvSpPr>
          <p:nvPr>
            <p:ph type="ftr" sz="quarter" idx="3"/>
          </p:nvPr>
        </p:nvSpPr>
        <p:spPr>
          <a:xfrm>
            <a:off x="271379" y="4837646"/>
            <a:ext cx="8690033" cy="88722"/>
          </a:xfrm>
          <a:prstGeom prst="rect">
            <a:avLst/>
          </a:prstGeom>
        </p:spPr>
        <p:txBody>
          <a:bodyPr vert="horz" lIns="91440" tIns="45720" rIns="91440" bIns="45720" numCol="2" rtlCol="0" anchor="ctr"/>
          <a:lstStyle>
            <a:lvl1pPr algn="l">
              <a:defRPr sz="515">
                <a:gradFill>
                  <a:gsLst>
                    <a:gs pos="0">
                      <a:schemeClr val="bg1">
                        <a:lumMod val="50000"/>
                      </a:schemeClr>
                    </a:gs>
                    <a:gs pos="100000">
                      <a:schemeClr val="bg1">
                        <a:lumMod val="50000"/>
                      </a:schemeClr>
                    </a:gs>
                  </a:gsLst>
                  <a:lin ang="5400000" scaled="1"/>
                </a:gradFill>
              </a:defRPr>
            </a:lvl1pPr>
          </a:lstStyle>
          <a:p>
            <a:r>
              <a:rPr lang="en-US"/>
              <a:t>© Microsoft Corporation                                                                                  								                      Dynamics 365 </a:t>
            </a:r>
          </a:p>
        </p:txBody>
      </p:sp>
      <p:pic>
        <p:nvPicPr>
          <p:cNvPr id="8" name="Picture 7">
            <a:extLst>
              <a:ext uri="{FF2B5EF4-FFF2-40B4-BE49-F238E27FC236}">
                <a16:creationId xmlns:a16="http://schemas.microsoft.com/office/drawing/2014/main" id="{C039B1C4-BB04-4190-90F9-F4024B0B3BC1}"/>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4752028" y="255220"/>
            <a:ext cx="4049976" cy="2373761"/>
          </a:xfrm>
          <a:prstGeom prst="rect">
            <a:avLst/>
          </a:prstGeom>
        </p:spPr>
      </p:pic>
      <p:sp>
        <p:nvSpPr>
          <p:cNvPr id="9" name="Picture Placeholder 11">
            <a:extLst>
              <a:ext uri="{FF2B5EF4-FFF2-40B4-BE49-F238E27FC236}">
                <a16:creationId xmlns:a16="http://schemas.microsoft.com/office/drawing/2014/main" id="{72F6419D-F45C-4BDB-9D99-F2C52AE85FC0}"/>
              </a:ext>
            </a:extLst>
          </p:cNvPr>
          <p:cNvSpPr>
            <a:spLocks noGrp="1"/>
          </p:cNvSpPr>
          <p:nvPr>
            <p:ph type="pic" sz="quarter" idx="12"/>
          </p:nvPr>
        </p:nvSpPr>
        <p:spPr>
          <a:xfrm>
            <a:off x="5459696" y="1259837"/>
            <a:ext cx="2860989" cy="456279"/>
          </a:xfrm>
        </p:spPr>
        <p:txBody>
          <a:bodyPr anchor="ctr" anchorCtr="0"/>
          <a:lstStyle>
            <a:lvl1pPr algn="ctr">
              <a:defRPr/>
            </a:lvl1pPr>
          </a:lstStyle>
          <a:p>
            <a:r>
              <a:rPr lang="en-US"/>
              <a:t>Click icon to add picture</a:t>
            </a:r>
          </a:p>
        </p:txBody>
      </p:sp>
      <p:pic>
        <p:nvPicPr>
          <p:cNvPr id="10" name="Picture 9">
            <a:extLst>
              <a:ext uri="{FF2B5EF4-FFF2-40B4-BE49-F238E27FC236}">
                <a16:creationId xmlns:a16="http://schemas.microsoft.com/office/drawing/2014/main" id="{A1B8E8FA-8C2E-4D6A-99B1-D3D0B46B1BC4}"/>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4752028" y="2435868"/>
            <a:ext cx="4049976" cy="2373761"/>
          </a:xfrm>
          <a:prstGeom prst="rect">
            <a:avLst/>
          </a:prstGeom>
        </p:spPr>
      </p:pic>
      <p:sp>
        <p:nvSpPr>
          <p:cNvPr id="14" name="Picture Placeholder 11">
            <a:extLst>
              <a:ext uri="{FF2B5EF4-FFF2-40B4-BE49-F238E27FC236}">
                <a16:creationId xmlns:a16="http://schemas.microsoft.com/office/drawing/2014/main" id="{773703C8-B3C8-4AAC-A6A6-8DEF824F1BF7}"/>
              </a:ext>
            </a:extLst>
          </p:cNvPr>
          <p:cNvSpPr>
            <a:spLocks noGrp="1"/>
          </p:cNvSpPr>
          <p:nvPr>
            <p:ph type="pic" sz="quarter" idx="13"/>
          </p:nvPr>
        </p:nvSpPr>
        <p:spPr>
          <a:xfrm>
            <a:off x="5459696" y="3423497"/>
            <a:ext cx="2860989" cy="456279"/>
          </a:xfrm>
        </p:spPr>
        <p:txBody>
          <a:bodyPr anchor="ctr" anchorCtr="0"/>
          <a:lstStyle>
            <a:lvl1pPr algn="ctr">
              <a:defRPr/>
            </a:lvl1pPr>
          </a:lstStyle>
          <a:p>
            <a:r>
              <a:rPr lang="en-US"/>
              <a:t>Click icon to add picture</a:t>
            </a:r>
          </a:p>
        </p:txBody>
      </p:sp>
    </p:spTree>
    <p:extLst>
      <p:ext uri="{BB962C8B-B14F-4D97-AF65-F5344CB8AC3E}">
        <p14:creationId xmlns:p14="http://schemas.microsoft.com/office/powerpoint/2010/main" val="3739730496"/>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2Device layout 1 headlin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1997" y="465321"/>
            <a:ext cx="8479852" cy="307777"/>
          </a:xfrm>
        </p:spPr>
        <p:txBody>
          <a:bodyPr wrap="square" lIns="0" tIns="0" rIns="0" bIns="0">
            <a:spAutoFit/>
          </a:bodyPr>
          <a:lstStyle>
            <a:lvl1pPr>
              <a:lnSpc>
                <a:spcPts val="2353"/>
              </a:lnSpc>
              <a:defRPr sz="2059">
                <a:gradFill>
                  <a:gsLst>
                    <a:gs pos="0">
                      <a:schemeClr val="tx1"/>
                    </a:gs>
                    <a:gs pos="100000">
                      <a:schemeClr val="tx1"/>
                    </a:gs>
                  </a:gsLst>
                  <a:lin ang="5400000" scaled="1"/>
                </a:gradFill>
              </a:defRPr>
            </a:lvl1pPr>
          </a:lstStyle>
          <a:p>
            <a:r>
              <a:rPr lang="en-US"/>
              <a:t>Device layout 1: one column</a:t>
            </a:r>
          </a:p>
        </p:txBody>
      </p:sp>
      <p:sp>
        <p:nvSpPr>
          <p:cNvPr id="4" name="Text Placeholder 3"/>
          <p:cNvSpPr>
            <a:spLocks noGrp="1"/>
          </p:cNvSpPr>
          <p:nvPr>
            <p:ph type="body" sz="quarter" idx="10" hasCustomPrompt="1"/>
          </p:nvPr>
        </p:nvSpPr>
        <p:spPr>
          <a:xfrm>
            <a:off x="341997" y="1442101"/>
            <a:ext cx="3568658" cy="452654"/>
          </a:xfrm>
        </p:spPr>
        <p:txBody>
          <a:bodyPr wrap="square" lIns="0" tIns="0" rIns="0" bIns="0">
            <a:spAutoFit/>
          </a:bodyPr>
          <a:lstStyle>
            <a:lvl1pPr marL="0" indent="0">
              <a:lnSpc>
                <a:spcPts val="1765"/>
              </a:lnSpc>
              <a:buNone/>
              <a:defRPr sz="1471" b="0" i="0">
                <a:gradFill>
                  <a:gsLst>
                    <a:gs pos="0">
                      <a:schemeClr val="tx1"/>
                    </a:gs>
                    <a:gs pos="100000">
                      <a:schemeClr val="tx1"/>
                    </a:gs>
                  </a:gsLst>
                  <a:lin ang="5400000" scaled="1"/>
                </a:gradFill>
                <a:latin typeface="+mn-lt"/>
              </a:defRPr>
            </a:lvl1pPr>
            <a:lvl2pPr marL="168073" indent="0">
              <a:buNone/>
              <a:defRPr/>
            </a:lvl2pPr>
            <a:lvl3pPr marL="336145" indent="0">
              <a:buNone/>
              <a:defRPr/>
            </a:lvl3pPr>
            <a:lvl4pPr marL="504218" indent="0">
              <a:buNone/>
              <a:defRPr/>
            </a:lvl4pPr>
            <a:lvl5pPr marL="672290" indent="0">
              <a:buNone/>
              <a:defRPr/>
            </a:lvl5pPr>
          </a:lstStyle>
          <a:p>
            <a:pPr lvl="0"/>
            <a:r>
              <a:rPr lang="pt-BR"/>
              <a:t>Large subhead Segoe UI Regular 20/24. Em volor resequaectur.</a:t>
            </a:r>
            <a:endParaRPr lang="en-US"/>
          </a:p>
        </p:txBody>
      </p:sp>
      <p:sp>
        <p:nvSpPr>
          <p:cNvPr id="13" name="Footer Placeholder 14">
            <a:extLst>
              <a:ext uri="{FF2B5EF4-FFF2-40B4-BE49-F238E27FC236}">
                <a16:creationId xmlns:a16="http://schemas.microsoft.com/office/drawing/2014/main" id="{B9AEC771-481D-4FF6-AD08-FD4DD79D2C30}"/>
              </a:ext>
            </a:extLst>
          </p:cNvPr>
          <p:cNvSpPr>
            <a:spLocks noGrp="1"/>
          </p:cNvSpPr>
          <p:nvPr>
            <p:ph type="ftr" sz="quarter" idx="3"/>
          </p:nvPr>
        </p:nvSpPr>
        <p:spPr>
          <a:xfrm>
            <a:off x="271379" y="4837646"/>
            <a:ext cx="8690033" cy="88722"/>
          </a:xfrm>
          <a:prstGeom prst="rect">
            <a:avLst/>
          </a:prstGeom>
        </p:spPr>
        <p:txBody>
          <a:bodyPr vert="horz" lIns="91440" tIns="45720" rIns="91440" bIns="45720" numCol="2" rtlCol="0" anchor="ctr"/>
          <a:lstStyle>
            <a:lvl1pPr algn="l">
              <a:defRPr sz="515">
                <a:gradFill>
                  <a:gsLst>
                    <a:gs pos="0">
                      <a:schemeClr val="bg1">
                        <a:lumMod val="50000"/>
                      </a:schemeClr>
                    </a:gs>
                    <a:gs pos="100000">
                      <a:schemeClr val="bg1">
                        <a:lumMod val="50000"/>
                      </a:schemeClr>
                    </a:gs>
                  </a:gsLst>
                  <a:lin ang="5400000" scaled="1"/>
                </a:gradFill>
              </a:defRPr>
            </a:lvl1pPr>
          </a:lstStyle>
          <a:p>
            <a:r>
              <a:rPr lang="en-US"/>
              <a:t>© Microsoft Corporation                                                                                  								                      Dynamics 365 </a:t>
            </a:r>
          </a:p>
        </p:txBody>
      </p:sp>
      <p:pic>
        <p:nvPicPr>
          <p:cNvPr id="8" name="Picture 7">
            <a:extLst>
              <a:ext uri="{FF2B5EF4-FFF2-40B4-BE49-F238E27FC236}">
                <a16:creationId xmlns:a16="http://schemas.microsoft.com/office/drawing/2014/main" id="{C039B1C4-BB04-4190-90F9-F4024B0B3BC1}"/>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4752028" y="255220"/>
            <a:ext cx="4049976" cy="2373761"/>
          </a:xfrm>
          <a:prstGeom prst="rect">
            <a:avLst/>
          </a:prstGeom>
        </p:spPr>
      </p:pic>
      <p:sp>
        <p:nvSpPr>
          <p:cNvPr id="9" name="Picture Placeholder 11">
            <a:extLst>
              <a:ext uri="{FF2B5EF4-FFF2-40B4-BE49-F238E27FC236}">
                <a16:creationId xmlns:a16="http://schemas.microsoft.com/office/drawing/2014/main" id="{72F6419D-F45C-4BDB-9D99-F2C52AE85FC0}"/>
              </a:ext>
            </a:extLst>
          </p:cNvPr>
          <p:cNvSpPr>
            <a:spLocks noGrp="1"/>
          </p:cNvSpPr>
          <p:nvPr>
            <p:ph type="pic" sz="quarter" idx="12"/>
          </p:nvPr>
        </p:nvSpPr>
        <p:spPr>
          <a:xfrm>
            <a:off x="5459696" y="1259837"/>
            <a:ext cx="2860989" cy="456279"/>
          </a:xfrm>
        </p:spPr>
        <p:txBody>
          <a:bodyPr anchor="ctr" anchorCtr="0"/>
          <a:lstStyle>
            <a:lvl1pPr algn="ctr">
              <a:defRPr/>
            </a:lvl1pPr>
          </a:lstStyle>
          <a:p>
            <a:r>
              <a:rPr lang="en-US"/>
              <a:t>Click icon to add picture</a:t>
            </a:r>
          </a:p>
        </p:txBody>
      </p:sp>
      <p:pic>
        <p:nvPicPr>
          <p:cNvPr id="10" name="Picture 9">
            <a:extLst>
              <a:ext uri="{FF2B5EF4-FFF2-40B4-BE49-F238E27FC236}">
                <a16:creationId xmlns:a16="http://schemas.microsoft.com/office/drawing/2014/main" id="{A1B8E8FA-8C2E-4D6A-99B1-D3D0B46B1BC4}"/>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4752028" y="2435868"/>
            <a:ext cx="4049976" cy="2373761"/>
          </a:xfrm>
          <a:prstGeom prst="rect">
            <a:avLst/>
          </a:prstGeom>
        </p:spPr>
      </p:pic>
      <p:sp>
        <p:nvSpPr>
          <p:cNvPr id="14" name="Picture Placeholder 11">
            <a:extLst>
              <a:ext uri="{FF2B5EF4-FFF2-40B4-BE49-F238E27FC236}">
                <a16:creationId xmlns:a16="http://schemas.microsoft.com/office/drawing/2014/main" id="{773703C8-B3C8-4AAC-A6A6-8DEF824F1BF7}"/>
              </a:ext>
            </a:extLst>
          </p:cNvPr>
          <p:cNvSpPr>
            <a:spLocks noGrp="1"/>
          </p:cNvSpPr>
          <p:nvPr>
            <p:ph type="pic" sz="quarter" idx="13"/>
          </p:nvPr>
        </p:nvSpPr>
        <p:spPr>
          <a:xfrm>
            <a:off x="5459696" y="3423497"/>
            <a:ext cx="2860989" cy="456279"/>
          </a:xfrm>
        </p:spPr>
        <p:txBody>
          <a:bodyPr anchor="ctr" anchorCtr="0"/>
          <a:lstStyle>
            <a:lvl1pPr algn="ctr">
              <a:defRPr/>
            </a:lvl1pPr>
          </a:lstStyle>
          <a:p>
            <a:r>
              <a:rPr lang="en-US"/>
              <a:t>Click icon to add picture</a:t>
            </a:r>
          </a:p>
        </p:txBody>
      </p:sp>
    </p:spTree>
    <p:extLst>
      <p:ext uri="{BB962C8B-B14F-4D97-AF65-F5344CB8AC3E}">
        <p14:creationId xmlns:p14="http://schemas.microsoft.com/office/powerpoint/2010/main" val="1215972562"/>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3333581" y="313613"/>
            <a:ext cx="5810420" cy="4829888"/>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4768470" y="2542650"/>
            <a:ext cx="4375531" cy="456279"/>
          </a:xfrm>
        </p:spPr>
        <p:txBody>
          <a:bodyPr anchor="ctr" anchorCtr="0"/>
          <a:lstStyle>
            <a:lvl1pPr algn="ctr">
              <a:defRPr/>
            </a:lvl1pPr>
          </a:lstStyle>
          <a:p>
            <a:r>
              <a:rPr lang="en-US"/>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343255" y="1500554"/>
            <a:ext cx="1269935" cy="2193934"/>
          </a:xfrm>
        </p:spPr>
        <p:txBody>
          <a:bodyPr lIns="0" tIns="0" rIns="0" bIns="0"/>
          <a:lstStyle>
            <a:lvl1pPr marL="0" indent="0">
              <a:lnSpc>
                <a:spcPts val="1324"/>
              </a:lnSpc>
              <a:spcBef>
                <a:spcPts val="662"/>
              </a:spcBef>
              <a:buNone/>
              <a:defRPr lang="en-US" sz="1029" b="0" kern="1200" spc="0" baseline="0" dirty="0">
                <a:gradFill>
                  <a:gsLst>
                    <a:gs pos="0">
                      <a:srgbClr val="002050"/>
                    </a:gs>
                    <a:gs pos="100000">
                      <a:srgbClr val="002050"/>
                    </a:gs>
                  </a:gsLst>
                  <a:lin ang="5400000" scaled="1"/>
                </a:gradFill>
                <a:latin typeface="+mj-lt"/>
                <a:ea typeface="+mn-ea"/>
                <a:cs typeface="+mn-cs"/>
              </a:defRPr>
            </a:lvl1pPr>
            <a:lvl2pPr marL="0" marR="0" indent="0" algn="l" defTabSz="685775" rtl="0" eaLnBrk="1" fontAlgn="auto" latinLnBrk="0" hangingPunct="1">
              <a:lnSpc>
                <a:spcPts val="1324"/>
              </a:lnSpc>
              <a:spcBef>
                <a:spcPts val="331"/>
              </a:spcBef>
              <a:spcAft>
                <a:spcPts val="0"/>
              </a:spcAft>
              <a:buClrTx/>
              <a:buSzPct val="90000"/>
              <a:buFont typeface="Arial" panose="020B0604020202020204" pitchFamily="34" charset="0"/>
              <a:buNone/>
              <a:tabLst/>
              <a:defRPr sz="1029">
                <a:gradFill>
                  <a:gsLst>
                    <a:gs pos="0">
                      <a:schemeClr val="tx1"/>
                    </a:gs>
                    <a:gs pos="100000">
                      <a:schemeClr val="tx1"/>
                    </a:gs>
                  </a:gsLst>
                  <a:lin ang="5400000" scaled="1"/>
                </a:gradFill>
              </a:defRPr>
            </a:lvl2pPr>
            <a:lvl3pPr marL="336145" indent="0">
              <a:buNone/>
              <a:defRPr/>
            </a:lvl3pPr>
            <a:lvl4pPr marL="504218" indent="0">
              <a:buNone/>
              <a:defRPr/>
            </a:lvl4pPr>
            <a:lvl5pPr marL="672290" indent="0">
              <a:buNone/>
              <a:defRPr/>
            </a:lvl5pPr>
          </a:lstStyle>
          <a:p>
            <a:pPr marL="0" marR="0" lvl="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1789349" y="1500554"/>
            <a:ext cx="1269935" cy="2193934"/>
          </a:xfrm>
        </p:spPr>
        <p:txBody>
          <a:bodyPr lIns="0" tIns="0" rIns="0" bIns="0"/>
          <a:lstStyle>
            <a:lvl1pPr marL="0" indent="0">
              <a:lnSpc>
                <a:spcPts val="1324"/>
              </a:lnSpc>
              <a:spcBef>
                <a:spcPts val="662"/>
              </a:spcBef>
              <a:buNone/>
              <a:defRPr lang="en-US" sz="1029" b="0" kern="1200" spc="0" baseline="0" dirty="0">
                <a:gradFill>
                  <a:gsLst>
                    <a:gs pos="0">
                      <a:srgbClr val="002050"/>
                    </a:gs>
                    <a:gs pos="100000">
                      <a:srgbClr val="002050"/>
                    </a:gs>
                  </a:gsLst>
                  <a:lin ang="5400000" scaled="1"/>
                </a:gradFill>
                <a:latin typeface="+mj-lt"/>
                <a:ea typeface="+mn-ea"/>
                <a:cs typeface="+mn-cs"/>
              </a:defRPr>
            </a:lvl1pPr>
            <a:lvl2pPr marL="0" marR="0" indent="0" algn="l" defTabSz="685775" rtl="0" eaLnBrk="1" fontAlgn="auto" latinLnBrk="0" hangingPunct="1">
              <a:lnSpc>
                <a:spcPts val="1324"/>
              </a:lnSpc>
              <a:spcBef>
                <a:spcPts val="331"/>
              </a:spcBef>
              <a:spcAft>
                <a:spcPts val="0"/>
              </a:spcAft>
              <a:buClrTx/>
              <a:buSzPct val="90000"/>
              <a:buFont typeface="Arial" panose="020B0604020202020204" pitchFamily="34" charset="0"/>
              <a:buNone/>
              <a:tabLst/>
              <a:defRPr sz="1029">
                <a:gradFill>
                  <a:gsLst>
                    <a:gs pos="0">
                      <a:schemeClr val="tx1"/>
                    </a:gs>
                    <a:gs pos="100000">
                      <a:schemeClr val="tx1"/>
                    </a:gs>
                  </a:gsLst>
                  <a:lin ang="5400000" scaled="1"/>
                </a:gradFill>
              </a:defRPr>
            </a:lvl2pPr>
            <a:lvl3pPr marL="336145" indent="0">
              <a:buNone/>
              <a:defRPr/>
            </a:lvl3pPr>
            <a:lvl4pPr marL="504218" indent="0">
              <a:buNone/>
              <a:defRPr/>
            </a:lvl4pPr>
            <a:lvl5pPr marL="672290" indent="0">
              <a:buNone/>
              <a:defRPr/>
            </a:lvl5pPr>
          </a:lstStyle>
          <a:p>
            <a:pPr marL="0" marR="0" lvl="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341997" y="465321"/>
            <a:ext cx="8479852" cy="307777"/>
          </a:xfrm>
        </p:spPr>
        <p:txBody>
          <a:bodyPr wrap="square" lIns="0" tIns="0" rIns="0" bIns="0">
            <a:spAutoFit/>
          </a:bodyPr>
          <a:lstStyle>
            <a:lvl1pPr>
              <a:lnSpc>
                <a:spcPts val="2353"/>
              </a:lnSpc>
              <a:defRPr sz="2059">
                <a:gradFill>
                  <a:gsLst>
                    <a:gs pos="0">
                      <a:schemeClr val="tx1"/>
                    </a:gs>
                    <a:gs pos="100000">
                      <a:schemeClr val="tx1"/>
                    </a:gs>
                  </a:gsLst>
                  <a:lin ang="5400000" scaled="1"/>
                </a:gradFill>
              </a:defRPr>
            </a:lvl1pPr>
          </a:lstStyle>
          <a:p>
            <a:r>
              <a:rPr lang="en-US"/>
              <a:t>Device layout 2: two columns</a:t>
            </a:r>
          </a:p>
        </p:txBody>
      </p:sp>
      <p:sp>
        <p:nvSpPr>
          <p:cNvPr id="16" name="Footer Placeholder 14">
            <a:extLst>
              <a:ext uri="{FF2B5EF4-FFF2-40B4-BE49-F238E27FC236}">
                <a16:creationId xmlns:a16="http://schemas.microsoft.com/office/drawing/2014/main" id="{6FCE5757-E538-4E4B-BB66-DA966C94A7B7}"/>
              </a:ext>
            </a:extLst>
          </p:cNvPr>
          <p:cNvSpPr>
            <a:spLocks noGrp="1"/>
          </p:cNvSpPr>
          <p:nvPr>
            <p:ph type="ftr" sz="quarter" idx="3"/>
          </p:nvPr>
        </p:nvSpPr>
        <p:spPr>
          <a:xfrm>
            <a:off x="271379" y="4837646"/>
            <a:ext cx="8690033" cy="88722"/>
          </a:xfrm>
          <a:prstGeom prst="rect">
            <a:avLst/>
          </a:prstGeom>
        </p:spPr>
        <p:txBody>
          <a:bodyPr vert="horz" lIns="91440" tIns="45720" rIns="91440" bIns="45720" numCol="2" rtlCol="0" anchor="ctr"/>
          <a:lstStyle>
            <a:lvl1pPr algn="l">
              <a:defRPr sz="515">
                <a:gradFill>
                  <a:gsLst>
                    <a:gs pos="0">
                      <a:schemeClr val="bg1">
                        <a:lumMod val="50000"/>
                      </a:schemeClr>
                    </a:gs>
                    <a:gs pos="100000">
                      <a:schemeClr val="bg1">
                        <a:lumMod val="50000"/>
                      </a:schemeClr>
                    </a:gs>
                  </a:gsLst>
                  <a:lin ang="5400000" scaled="1"/>
                </a:gradFill>
              </a:defRPr>
            </a:lvl1pPr>
          </a:lstStyle>
          <a:p>
            <a:r>
              <a:rPr lang="en-US"/>
              <a:t>© Microsoft Corporation                                                                                  								                      Dynamics 365 </a:t>
            </a:r>
          </a:p>
        </p:txBody>
      </p:sp>
    </p:spTree>
    <p:extLst>
      <p:ext uri="{BB962C8B-B14F-4D97-AF65-F5344CB8AC3E}">
        <p14:creationId xmlns:p14="http://schemas.microsoft.com/office/powerpoint/2010/main" val="3228557199"/>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1511221"/>
      </p:ext>
    </p:extLst>
  </p:cSld>
  <p:clrMapOvr>
    <a:masterClrMapping/>
  </p:clrMapOvr>
  <p:transition spd="slow">
    <p:push/>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288187" y="365211"/>
            <a:ext cx="8152448" cy="4778290"/>
          </a:xfrm>
          <a:prstGeom prst="rect">
            <a:avLst/>
          </a:prstGeom>
        </p:spPr>
      </p:pic>
      <p:sp>
        <p:nvSpPr>
          <p:cNvPr id="2" name="Title 1"/>
          <p:cNvSpPr>
            <a:spLocks noGrp="1"/>
          </p:cNvSpPr>
          <p:nvPr>
            <p:ph type="title" hasCustomPrompt="1"/>
          </p:nvPr>
        </p:nvSpPr>
        <p:spPr>
          <a:xfrm>
            <a:off x="341997" y="465321"/>
            <a:ext cx="8479852" cy="307777"/>
          </a:xfrm>
        </p:spPr>
        <p:txBody>
          <a:bodyPr wrap="square" lIns="0" tIns="0" rIns="0" bIns="0">
            <a:spAutoFit/>
          </a:bodyPr>
          <a:lstStyle>
            <a:lvl1pPr>
              <a:lnSpc>
                <a:spcPts val="2353"/>
              </a:lnSpc>
              <a:defRPr sz="2059">
                <a:gradFill>
                  <a:gsLst>
                    <a:gs pos="0">
                      <a:schemeClr val="tx1"/>
                    </a:gs>
                    <a:gs pos="100000">
                      <a:schemeClr val="tx1"/>
                    </a:gs>
                  </a:gsLst>
                  <a:lin ang="5400000" scaled="1"/>
                </a:gra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1720483" y="2593084"/>
            <a:ext cx="5759063" cy="456279"/>
          </a:xfrm>
        </p:spPr>
        <p:txBody>
          <a:bodyPr anchor="ctr" anchorCtr="0"/>
          <a:lstStyle>
            <a:lvl1pPr algn="ctr">
              <a:defRPr/>
            </a:lvl1pPr>
          </a:lstStyle>
          <a:p>
            <a:r>
              <a:rPr lang="en-US"/>
              <a:t>Click icon to add picture</a:t>
            </a:r>
          </a:p>
        </p:txBody>
      </p:sp>
      <p:sp>
        <p:nvSpPr>
          <p:cNvPr id="9" name="Footer Placeholder 14">
            <a:extLst>
              <a:ext uri="{FF2B5EF4-FFF2-40B4-BE49-F238E27FC236}">
                <a16:creationId xmlns:a16="http://schemas.microsoft.com/office/drawing/2014/main" id="{094367A8-7AEF-4C78-AF93-670FC65820C5}"/>
              </a:ext>
            </a:extLst>
          </p:cNvPr>
          <p:cNvSpPr>
            <a:spLocks noGrp="1"/>
          </p:cNvSpPr>
          <p:nvPr>
            <p:ph type="ftr" sz="quarter" idx="3"/>
          </p:nvPr>
        </p:nvSpPr>
        <p:spPr>
          <a:xfrm>
            <a:off x="271379" y="4837646"/>
            <a:ext cx="8690033" cy="88722"/>
          </a:xfrm>
          <a:prstGeom prst="rect">
            <a:avLst/>
          </a:prstGeom>
        </p:spPr>
        <p:txBody>
          <a:bodyPr vert="horz" lIns="91440" tIns="45720" rIns="91440" bIns="45720" numCol="2" rtlCol="0" anchor="ctr"/>
          <a:lstStyle>
            <a:lvl1pPr algn="l">
              <a:defRPr sz="515">
                <a:gradFill>
                  <a:gsLst>
                    <a:gs pos="0">
                      <a:schemeClr val="bg1">
                        <a:lumMod val="50000"/>
                      </a:schemeClr>
                    </a:gs>
                    <a:gs pos="100000">
                      <a:schemeClr val="bg1">
                        <a:lumMod val="50000"/>
                      </a:schemeClr>
                    </a:gs>
                  </a:gsLst>
                  <a:lin ang="5400000" scaled="1"/>
                </a:gradFill>
              </a:defRPr>
            </a:lvl1pPr>
          </a:lstStyle>
          <a:p>
            <a:r>
              <a:rPr lang="en-US"/>
              <a:t>© Microsoft Corporation                                                                                  								                      Dynamics 365 </a:t>
            </a:r>
          </a:p>
        </p:txBody>
      </p:sp>
    </p:spTree>
    <p:extLst>
      <p:ext uri="{BB962C8B-B14F-4D97-AF65-F5344CB8AC3E}">
        <p14:creationId xmlns:p14="http://schemas.microsoft.com/office/powerpoint/2010/main" val="2667413009"/>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341997" y="1463086"/>
            <a:ext cx="2713783" cy="2651132"/>
          </a:xfrm>
        </p:spPr>
        <p:txBody>
          <a:bodyPr anchor="ctr">
            <a:noAutofit/>
          </a:bodyPr>
          <a:lstStyle>
            <a:lvl1pPr marL="0" indent="0" algn="ctr">
              <a:buNone/>
              <a:defRPr sz="1765">
                <a:gradFill>
                  <a:gsLst>
                    <a:gs pos="0">
                      <a:schemeClr val="tx1"/>
                    </a:gs>
                    <a:gs pos="100000">
                      <a:schemeClr val="tx1"/>
                    </a:gs>
                  </a:gsLst>
                  <a:lin ang="5400000" scaled="1"/>
                </a:gradFill>
              </a:defRPr>
            </a:lvl1pPr>
          </a:lstStyle>
          <a:p>
            <a:r>
              <a:rPr lang="en-US"/>
              <a:t>Click icon to add chart</a:t>
            </a:r>
          </a:p>
        </p:txBody>
      </p:sp>
      <p:sp>
        <p:nvSpPr>
          <p:cNvPr id="2" name="Title 1"/>
          <p:cNvSpPr>
            <a:spLocks noGrp="1"/>
          </p:cNvSpPr>
          <p:nvPr>
            <p:ph type="title" hasCustomPrompt="1"/>
          </p:nvPr>
        </p:nvSpPr>
        <p:spPr>
          <a:xfrm>
            <a:off x="341997" y="465321"/>
            <a:ext cx="8479852" cy="307777"/>
          </a:xfrm>
        </p:spPr>
        <p:txBody>
          <a:bodyPr wrap="square" lIns="0" tIns="0" rIns="0" bIns="0">
            <a:spAutoFit/>
          </a:bodyPr>
          <a:lstStyle>
            <a:lvl1pPr>
              <a:lnSpc>
                <a:spcPts val="2353"/>
              </a:lnSpc>
              <a:defRPr sz="2059">
                <a:gradFill>
                  <a:gsLst>
                    <a:gs pos="0">
                      <a:schemeClr val="tx1"/>
                    </a:gs>
                    <a:gs pos="100000">
                      <a:schemeClr val="tx1"/>
                    </a:gs>
                  </a:gsLst>
                  <a:lin ang="5400000" scaled="1"/>
                </a:gradFill>
              </a:defRPr>
            </a:lvl1pPr>
          </a:lstStyle>
          <a:p>
            <a:r>
              <a:rPr lang="en-US"/>
              <a:t>Chart examples</a:t>
            </a:r>
          </a:p>
        </p:txBody>
      </p:sp>
      <p:sp>
        <p:nvSpPr>
          <p:cNvPr id="9" name="Text Placeholder 4"/>
          <p:cNvSpPr>
            <a:spLocks noGrp="1"/>
          </p:cNvSpPr>
          <p:nvPr>
            <p:ph type="body" sz="quarter" idx="12" hasCustomPrompt="1"/>
          </p:nvPr>
        </p:nvSpPr>
        <p:spPr>
          <a:xfrm>
            <a:off x="341994" y="4392871"/>
            <a:ext cx="2713786" cy="226328"/>
          </a:xfrm>
        </p:spPr>
        <p:txBody>
          <a:bodyPr lIns="0" tIns="0" rIns="0" bIns="0"/>
          <a:lstStyle>
            <a:lvl1pPr marL="0" indent="0">
              <a:lnSpc>
                <a:spcPts val="882"/>
              </a:lnSpc>
              <a:spcBef>
                <a:spcPts val="662"/>
              </a:spcBef>
              <a:buFont typeface="Arial" panose="020B0604020202020204" pitchFamily="34" charset="0"/>
              <a:buNone/>
              <a:defRPr sz="735" b="0" i="0" spc="0">
                <a:gradFill>
                  <a:gsLst>
                    <a:gs pos="0">
                      <a:schemeClr val="tx1"/>
                    </a:gs>
                    <a:gs pos="100000">
                      <a:schemeClr val="tx1"/>
                    </a:gs>
                  </a:gsLst>
                  <a:lin ang="5400000" scaled="1"/>
                </a:gradFill>
                <a:latin typeface="+mn-lt"/>
              </a:defRPr>
            </a:lvl1pPr>
            <a:lvl2pPr marL="0" marR="0" indent="0" algn="l" defTabSz="685775" rtl="0" eaLnBrk="1" fontAlgn="auto" latinLnBrk="0" hangingPunct="1">
              <a:lnSpc>
                <a:spcPts val="882"/>
              </a:lnSpc>
              <a:spcBef>
                <a:spcPts val="331"/>
              </a:spcBef>
              <a:spcAft>
                <a:spcPts val="0"/>
              </a:spcAft>
              <a:buClrTx/>
              <a:buSzPct val="90000"/>
              <a:buFont typeface="Arial" panose="020B0604020202020204" pitchFamily="34" charset="0"/>
              <a:buNone/>
              <a:tabLst/>
              <a:defRPr sz="735">
                <a:solidFill>
                  <a:schemeClr val="tx1"/>
                </a:solidFill>
              </a:defRPr>
            </a:lvl2pPr>
            <a:lvl3pPr marL="336145" indent="0">
              <a:buNone/>
              <a:defRPr/>
            </a:lvl3pPr>
            <a:lvl4pPr marL="504218" indent="0">
              <a:buNone/>
              <a:defRPr/>
            </a:lvl4pPr>
            <a:lvl5pPr marL="672290"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3227365" y="4392872"/>
            <a:ext cx="2705615" cy="223331"/>
          </a:xfrm>
        </p:spPr>
        <p:txBody>
          <a:bodyPr vert="horz" wrap="square" lIns="0" tIns="0" rIns="0" bIns="0" rtlCol="0">
            <a:spAutoFit/>
          </a:bodyPr>
          <a:lstStyle>
            <a:lvl1pPr>
              <a:tabLst/>
              <a:defRPr lang="en-US" sz="735" b="0" i="0" spc="0" dirty="0" smtClean="0">
                <a:gradFill>
                  <a:gsLst>
                    <a:gs pos="0">
                      <a:schemeClr val="tx1"/>
                    </a:gs>
                    <a:gs pos="100000">
                      <a:schemeClr val="tx1"/>
                    </a:gs>
                  </a:gsLst>
                  <a:lin ang="5400000" scaled="1"/>
                </a:gradFill>
                <a:latin typeface="+mn-lt"/>
              </a:defRPr>
            </a:lvl1pPr>
          </a:lstStyle>
          <a:p>
            <a:pPr marL="0" lvl="0" indent="0">
              <a:lnSpc>
                <a:spcPts val="882"/>
              </a:lnSpc>
              <a:spcBef>
                <a:spcPts val="66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3227365" y="1463086"/>
            <a:ext cx="2705615" cy="2651132"/>
          </a:xfrm>
        </p:spPr>
        <p:txBody>
          <a:bodyPr anchor="ctr">
            <a:noAutofit/>
          </a:bodyPr>
          <a:lstStyle>
            <a:lvl1pPr marL="0" indent="0" algn="ctr">
              <a:buNone/>
              <a:defRPr sz="1765">
                <a:gradFill>
                  <a:gsLst>
                    <a:gs pos="0">
                      <a:schemeClr val="tx1"/>
                    </a:gs>
                    <a:gs pos="100000">
                      <a:schemeClr val="tx1"/>
                    </a:gs>
                  </a:gsLst>
                  <a:lin ang="5400000" scaled="1"/>
                </a:gradFill>
              </a:defRPr>
            </a:lvl1pPr>
          </a:lstStyle>
          <a:p>
            <a:r>
              <a:rPr lang="en-US"/>
              <a:t>Click icon to add chart</a:t>
            </a:r>
          </a:p>
        </p:txBody>
      </p:sp>
      <p:sp>
        <p:nvSpPr>
          <p:cNvPr id="21" name="Chart Placeholder 6"/>
          <p:cNvSpPr>
            <a:spLocks noGrp="1"/>
          </p:cNvSpPr>
          <p:nvPr>
            <p:ph type="chart" sz="quarter" idx="23"/>
          </p:nvPr>
        </p:nvSpPr>
        <p:spPr>
          <a:xfrm>
            <a:off x="6104560" y="1463086"/>
            <a:ext cx="2717288" cy="2651132"/>
          </a:xfrm>
        </p:spPr>
        <p:txBody>
          <a:bodyPr anchor="ctr">
            <a:noAutofit/>
          </a:bodyPr>
          <a:lstStyle>
            <a:lvl1pPr marL="0" indent="0" algn="ctr">
              <a:buNone/>
              <a:defRPr sz="1765">
                <a:gradFill>
                  <a:gsLst>
                    <a:gs pos="0">
                      <a:schemeClr val="tx1"/>
                    </a:gs>
                    <a:gs pos="100000">
                      <a:schemeClr val="tx1"/>
                    </a:gs>
                  </a:gsLst>
                  <a:lin ang="5400000" scaled="1"/>
                </a:gradFill>
              </a:defRPr>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341993" y="4252786"/>
            <a:ext cx="2721959" cy="205441"/>
          </a:xfrm>
        </p:spPr>
        <p:txBody>
          <a:bodyPr tIns="0"/>
          <a:lstStyle>
            <a:lvl1pPr>
              <a:defRPr lang="en-US" sz="735" b="1" kern="1200" spc="0" dirty="0" smtClean="0">
                <a:gradFill>
                  <a:gsLst>
                    <a:gs pos="0">
                      <a:schemeClr val="tx1"/>
                    </a:gs>
                    <a:gs pos="100000">
                      <a:schemeClr val="tx1"/>
                    </a:gs>
                  </a:gsLst>
                  <a:lin ang="5400000" scaled="1"/>
                </a:gra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3235533" y="4252786"/>
            <a:ext cx="2721959" cy="205441"/>
          </a:xfrm>
        </p:spPr>
        <p:txBody>
          <a:bodyPr tIns="0"/>
          <a:lstStyle>
            <a:lvl1pPr>
              <a:defRPr lang="en-US" sz="735" b="1" kern="1200" spc="0" dirty="0" smtClean="0">
                <a:gradFill>
                  <a:gsLst>
                    <a:gs pos="0">
                      <a:schemeClr val="tx1"/>
                    </a:gs>
                    <a:gs pos="100000">
                      <a:schemeClr val="tx1"/>
                    </a:gs>
                  </a:gsLst>
                  <a:lin ang="5400000" scaled="1"/>
                </a:gra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6104560" y="4252786"/>
            <a:ext cx="2721959" cy="205441"/>
          </a:xfrm>
        </p:spPr>
        <p:txBody>
          <a:bodyPr tIns="0"/>
          <a:lstStyle>
            <a:lvl1pPr>
              <a:defRPr lang="en-US" sz="735" b="1" kern="1200" spc="0" dirty="0" smtClean="0">
                <a:gradFill>
                  <a:gsLst>
                    <a:gs pos="0">
                      <a:schemeClr val="tx1"/>
                    </a:gs>
                    <a:gs pos="100000">
                      <a:schemeClr val="tx1"/>
                    </a:gs>
                  </a:gsLst>
                  <a:lin ang="5400000" scaled="1"/>
                </a:gra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6104560" y="4392872"/>
            <a:ext cx="2705615" cy="223331"/>
          </a:xfrm>
        </p:spPr>
        <p:txBody>
          <a:bodyPr vert="horz" wrap="square" lIns="0" tIns="0" rIns="0" bIns="0" rtlCol="0">
            <a:spAutoFit/>
          </a:bodyPr>
          <a:lstStyle>
            <a:lvl1pPr>
              <a:tabLst/>
              <a:defRPr lang="en-US" sz="735" b="0" i="0" spc="0" dirty="0" smtClean="0">
                <a:gradFill>
                  <a:gsLst>
                    <a:gs pos="0">
                      <a:schemeClr val="tx1"/>
                    </a:gs>
                    <a:gs pos="100000">
                      <a:schemeClr val="tx1"/>
                    </a:gs>
                  </a:gsLst>
                  <a:lin ang="5400000" scaled="1"/>
                </a:gradFill>
                <a:latin typeface="+mn-lt"/>
              </a:defRPr>
            </a:lvl1pPr>
          </a:lstStyle>
          <a:p>
            <a:pPr marL="0" lvl="0" indent="0">
              <a:lnSpc>
                <a:spcPts val="882"/>
              </a:lnSpc>
              <a:spcBef>
                <a:spcPts val="66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5" name="Footer Placeholder 14">
            <a:extLst>
              <a:ext uri="{FF2B5EF4-FFF2-40B4-BE49-F238E27FC236}">
                <a16:creationId xmlns:a16="http://schemas.microsoft.com/office/drawing/2014/main" id="{0C981775-2AD3-4822-BEA1-B9C42963F17D}"/>
              </a:ext>
            </a:extLst>
          </p:cNvPr>
          <p:cNvSpPr>
            <a:spLocks noGrp="1"/>
          </p:cNvSpPr>
          <p:nvPr>
            <p:ph type="ftr" sz="quarter" idx="3"/>
          </p:nvPr>
        </p:nvSpPr>
        <p:spPr>
          <a:xfrm>
            <a:off x="271379" y="4837646"/>
            <a:ext cx="8690033" cy="88722"/>
          </a:xfrm>
          <a:prstGeom prst="rect">
            <a:avLst/>
          </a:prstGeom>
        </p:spPr>
        <p:txBody>
          <a:bodyPr vert="horz" lIns="91440" tIns="45720" rIns="91440" bIns="45720" numCol="2" rtlCol="0" anchor="ctr"/>
          <a:lstStyle>
            <a:lvl1pPr algn="l">
              <a:defRPr sz="515">
                <a:gradFill>
                  <a:gsLst>
                    <a:gs pos="0">
                      <a:schemeClr val="bg1">
                        <a:lumMod val="50000"/>
                      </a:schemeClr>
                    </a:gs>
                    <a:gs pos="100000">
                      <a:schemeClr val="bg1">
                        <a:lumMod val="50000"/>
                      </a:schemeClr>
                    </a:gs>
                  </a:gsLst>
                  <a:lin ang="5400000" scaled="1"/>
                </a:gradFill>
              </a:defRPr>
            </a:lvl1pPr>
          </a:lstStyle>
          <a:p>
            <a:r>
              <a:rPr lang="en-US"/>
              <a:t>© Microsoft Corporation                                                                                  								                      Dynamics 365 </a:t>
            </a:r>
          </a:p>
        </p:txBody>
      </p:sp>
    </p:spTree>
    <p:extLst>
      <p:ext uri="{BB962C8B-B14F-4D97-AF65-F5344CB8AC3E}">
        <p14:creationId xmlns:p14="http://schemas.microsoft.com/office/powerpoint/2010/main" val="461241080"/>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1997" y="465321"/>
            <a:ext cx="8479852" cy="307777"/>
          </a:xfrm>
        </p:spPr>
        <p:txBody>
          <a:bodyPr wrap="square" lIns="0" tIns="0" rIns="0" bIns="0">
            <a:spAutoFit/>
          </a:bodyPr>
          <a:lstStyle>
            <a:lvl1pPr>
              <a:lnSpc>
                <a:spcPts val="2353"/>
              </a:lnSpc>
              <a:defRPr sz="2059">
                <a:gradFill>
                  <a:gsLst>
                    <a:gs pos="0">
                      <a:schemeClr val="tx1"/>
                    </a:gs>
                    <a:gs pos="100000">
                      <a:schemeClr val="tx1"/>
                    </a:gs>
                  </a:gsLst>
                  <a:lin ang="5400000" scaled="1"/>
                </a:gradFill>
              </a:defRPr>
            </a:lvl1pPr>
          </a:lstStyle>
          <a:p>
            <a:r>
              <a:rPr lang="en-US"/>
              <a:t>Table styling</a:t>
            </a:r>
          </a:p>
        </p:txBody>
      </p:sp>
      <p:sp>
        <p:nvSpPr>
          <p:cNvPr id="4" name="Table Placeholder 3"/>
          <p:cNvSpPr>
            <a:spLocks noGrp="1"/>
          </p:cNvSpPr>
          <p:nvPr>
            <p:ph type="tbl" sz="quarter" idx="10"/>
          </p:nvPr>
        </p:nvSpPr>
        <p:spPr>
          <a:xfrm>
            <a:off x="341997" y="2920532"/>
            <a:ext cx="8479852" cy="456279"/>
          </a:xfrm>
        </p:spPr>
        <p:txBody>
          <a:bodyPr anchor="ctr" anchorCtr="0"/>
          <a:lstStyle>
            <a:lvl1pPr algn="ctr">
              <a:defRPr>
                <a:gradFill>
                  <a:gsLst>
                    <a:gs pos="0">
                      <a:schemeClr val="tx1"/>
                    </a:gs>
                    <a:gs pos="100000">
                      <a:schemeClr val="tx1"/>
                    </a:gs>
                  </a:gsLst>
                  <a:lin ang="5400000" scaled="1"/>
                </a:gradFill>
              </a:defRPr>
            </a:lvl1pPr>
          </a:lstStyle>
          <a:p>
            <a:r>
              <a:rPr lang="en-US"/>
              <a:t>Click icon to add table</a:t>
            </a:r>
          </a:p>
        </p:txBody>
      </p:sp>
      <p:sp>
        <p:nvSpPr>
          <p:cNvPr id="5" name="Footer Placeholder 14">
            <a:extLst>
              <a:ext uri="{FF2B5EF4-FFF2-40B4-BE49-F238E27FC236}">
                <a16:creationId xmlns:a16="http://schemas.microsoft.com/office/drawing/2014/main" id="{0C46E0E1-3C9A-40D4-B021-A6836C885DA5}"/>
              </a:ext>
            </a:extLst>
          </p:cNvPr>
          <p:cNvSpPr>
            <a:spLocks noGrp="1"/>
          </p:cNvSpPr>
          <p:nvPr>
            <p:ph type="ftr" sz="quarter" idx="3"/>
          </p:nvPr>
        </p:nvSpPr>
        <p:spPr>
          <a:xfrm>
            <a:off x="271379" y="4837646"/>
            <a:ext cx="8690033" cy="88722"/>
          </a:xfrm>
          <a:prstGeom prst="rect">
            <a:avLst/>
          </a:prstGeom>
        </p:spPr>
        <p:txBody>
          <a:bodyPr vert="horz" lIns="91440" tIns="45720" rIns="91440" bIns="45720" numCol="2" rtlCol="0" anchor="ctr"/>
          <a:lstStyle>
            <a:lvl1pPr algn="l">
              <a:defRPr sz="515">
                <a:gradFill>
                  <a:gsLst>
                    <a:gs pos="0">
                      <a:schemeClr val="bg1">
                        <a:lumMod val="50000"/>
                      </a:schemeClr>
                    </a:gs>
                    <a:gs pos="100000">
                      <a:schemeClr val="bg1">
                        <a:lumMod val="50000"/>
                      </a:schemeClr>
                    </a:gs>
                  </a:gsLst>
                  <a:lin ang="5400000" scaled="1"/>
                </a:gradFill>
              </a:defRPr>
            </a:lvl1pPr>
          </a:lstStyle>
          <a:p>
            <a:r>
              <a:rPr lang="en-US"/>
              <a:t>© Microsoft Corporation                                                                                  								                      Dynamics 365 </a:t>
            </a:r>
          </a:p>
        </p:txBody>
      </p:sp>
    </p:spTree>
    <p:extLst>
      <p:ext uri="{BB962C8B-B14F-4D97-AF65-F5344CB8AC3E}">
        <p14:creationId xmlns:p14="http://schemas.microsoft.com/office/powerpoint/2010/main" val="2032471741"/>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Closing medium teal">
    <p:bg>
      <p:bgPr>
        <a:solidFill>
          <a:srgbClr val="002050"/>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340628" y="4838398"/>
            <a:ext cx="3361593" cy="7925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685443" eaLnBrk="0" hangingPunct="0"/>
            <a:r>
              <a:rPr lang="en-US" sz="515">
                <a:gradFill>
                  <a:gsLst>
                    <a:gs pos="0">
                      <a:schemeClr val="bg1"/>
                    </a:gs>
                    <a:gs pos="100000">
                      <a:schemeClr val="bg1"/>
                    </a:gs>
                  </a:gsLst>
                  <a:lin ang="5400000" scaled="1"/>
                </a:gra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341996" y="1383958"/>
            <a:ext cx="5590983" cy="1105047"/>
          </a:xfrm>
          <a:noFill/>
        </p:spPr>
        <p:txBody>
          <a:bodyPr lIns="0" tIns="0" rIns="0" bIns="0" anchor="t" anchorCtr="0"/>
          <a:lstStyle>
            <a:lvl1pPr>
              <a:lnSpc>
                <a:spcPct val="100000"/>
              </a:lnSpc>
              <a:spcAft>
                <a:spcPts val="956"/>
              </a:spcAft>
              <a:defRPr sz="1912" spc="-37" baseline="0">
                <a:gradFill>
                  <a:gsLst>
                    <a:gs pos="0">
                      <a:schemeClr val="bg1"/>
                    </a:gs>
                    <a:gs pos="100000">
                      <a:schemeClr val="bg1"/>
                    </a:gs>
                  </a:gsLst>
                  <a:lin ang="5400000" scaled="1"/>
                </a:gradFill>
              </a:defRPr>
            </a:lvl1pPr>
          </a:lstStyle>
          <a:p>
            <a:r>
              <a:rPr lang="en-US"/>
              <a:t>Thank you.</a:t>
            </a:r>
          </a:p>
        </p:txBody>
      </p:sp>
      <p:pic>
        <p:nvPicPr>
          <p:cNvPr id="11" name="Picture 10">
            <a:extLst>
              <a:ext uri="{FF2B5EF4-FFF2-40B4-BE49-F238E27FC236}">
                <a16:creationId xmlns:a16="http://schemas.microsoft.com/office/drawing/2014/main" id="{22878A76-48F5-40B8-BC33-2551AA0746A1}"/>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05687" y="192878"/>
            <a:ext cx="1699733" cy="426893"/>
          </a:xfrm>
          <a:prstGeom prst="rect">
            <a:avLst/>
          </a:prstGeom>
        </p:spPr>
      </p:pic>
    </p:spTree>
    <p:extLst>
      <p:ext uri="{BB962C8B-B14F-4D97-AF65-F5344CB8AC3E}">
        <p14:creationId xmlns:p14="http://schemas.microsoft.com/office/powerpoint/2010/main" val="18942894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05112961"/>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cSld name="1_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1997" y="465322"/>
            <a:ext cx="8479852" cy="307777"/>
          </a:xfrm>
        </p:spPr>
        <p:txBody>
          <a:bodyPr wrap="square" lIns="0" tIns="0" rIns="0" bIns="0">
            <a:spAutoFit/>
          </a:bodyPr>
          <a:lstStyle>
            <a:lvl1pPr>
              <a:lnSpc>
                <a:spcPts val="2352"/>
              </a:lnSpc>
              <a:defRPr sz="2059">
                <a:gradFill>
                  <a:gsLst>
                    <a:gs pos="0">
                      <a:schemeClr val="tx1"/>
                    </a:gs>
                    <a:gs pos="100000">
                      <a:schemeClr val="tx1"/>
                    </a:gs>
                  </a:gsLst>
                  <a:lin ang="5400000" scaled="1"/>
                </a:gradFill>
              </a:defRPr>
            </a:lvl1pPr>
          </a:lstStyle>
          <a:p>
            <a:r>
              <a:rPr lang="en-US"/>
              <a:t>Device layout 1: one column</a:t>
            </a:r>
          </a:p>
        </p:txBody>
      </p:sp>
      <p:sp>
        <p:nvSpPr>
          <p:cNvPr id="4" name="Text Placeholder 3"/>
          <p:cNvSpPr>
            <a:spLocks noGrp="1"/>
          </p:cNvSpPr>
          <p:nvPr>
            <p:ph type="body" sz="quarter" idx="10" hasCustomPrompt="1"/>
          </p:nvPr>
        </p:nvSpPr>
        <p:spPr>
          <a:xfrm>
            <a:off x="341998" y="1442102"/>
            <a:ext cx="3568658" cy="452654"/>
          </a:xfrm>
        </p:spPr>
        <p:txBody>
          <a:bodyPr wrap="square" lIns="0" tIns="0" rIns="0" bIns="0">
            <a:spAutoFit/>
          </a:bodyPr>
          <a:lstStyle>
            <a:lvl1pPr marL="0" indent="0">
              <a:lnSpc>
                <a:spcPts val="1765"/>
              </a:lnSpc>
              <a:spcBef>
                <a:spcPts val="441"/>
              </a:spcBef>
              <a:spcAft>
                <a:spcPts val="441"/>
              </a:spcAft>
              <a:buNone/>
              <a:defRPr sz="1471" b="0" i="0">
                <a:gradFill>
                  <a:gsLst>
                    <a:gs pos="0">
                      <a:schemeClr val="tx1"/>
                    </a:gs>
                    <a:gs pos="100000">
                      <a:schemeClr val="tx1"/>
                    </a:gs>
                  </a:gsLst>
                  <a:lin ang="5400000" scaled="1"/>
                </a:gradFill>
                <a:latin typeface="+mn-lt"/>
              </a:defRPr>
            </a:lvl1pPr>
            <a:lvl2pPr marL="168041" indent="0">
              <a:buNone/>
              <a:defRPr/>
            </a:lvl2pPr>
            <a:lvl3pPr marL="336080" indent="0">
              <a:buNone/>
              <a:defRPr/>
            </a:lvl3pPr>
            <a:lvl4pPr marL="504121" indent="0">
              <a:buNone/>
              <a:defRPr/>
            </a:lvl4pPr>
            <a:lvl5pPr marL="672161" indent="0">
              <a:buNone/>
              <a:defRPr/>
            </a:lvl5pPr>
          </a:lstStyle>
          <a:p>
            <a:pPr lvl="0"/>
            <a:r>
              <a:rPr lang="pt-BR"/>
              <a:t>Large subhead Segoe UI Regular 20/24. Em volor resequaectur.</a:t>
            </a:r>
            <a:endParaRPr lang="en-US"/>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4768470" y="2542651"/>
            <a:ext cx="4375531" cy="456279"/>
          </a:xfrm>
        </p:spPr>
        <p:txBody>
          <a:bodyPr anchor="ctr" anchorCtr="0"/>
          <a:lstStyle>
            <a:lvl1pPr algn="ctr">
              <a:defRPr>
                <a:gradFill>
                  <a:gsLst>
                    <a:gs pos="0">
                      <a:schemeClr val="tx1"/>
                    </a:gs>
                    <a:gs pos="100000">
                      <a:schemeClr val="tx1"/>
                    </a:gs>
                  </a:gsLst>
                  <a:lin ang="5400000" scaled="1"/>
                </a:gradFill>
              </a:defRPr>
            </a:lvl1pPr>
          </a:lstStyle>
          <a:p>
            <a:r>
              <a:rPr lang="en-US"/>
              <a:t>Click icon to add picture</a:t>
            </a:r>
          </a:p>
        </p:txBody>
      </p:sp>
      <p:sp>
        <p:nvSpPr>
          <p:cNvPr id="13" name="Footer Placeholder 14">
            <a:extLst>
              <a:ext uri="{FF2B5EF4-FFF2-40B4-BE49-F238E27FC236}">
                <a16:creationId xmlns:a16="http://schemas.microsoft.com/office/drawing/2014/main" id="{B9AEC771-481D-4FF6-AD08-FD4DD79D2C30}"/>
              </a:ext>
            </a:extLst>
          </p:cNvPr>
          <p:cNvSpPr>
            <a:spLocks noGrp="1"/>
          </p:cNvSpPr>
          <p:nvPr>
            <p:ph type="ftr" sz="quarter" idx="3"/>
          </p:nvPr>
        </p:nvSpPr>
        <p:spPr>
          <a:xfrm>
            <a:off x="271380" y="4837646"/>
            <a:ext cx="8690033" cy="88722"/>
          </a:xfrm>
          <a:prstGeom prst="rect">
            <a:avLst/>
          </a:prstGeom>
        </p:spPr>
        <p:txBody>
          <a:bodyPr vert="horz" lIns="91440" tIns="45720" rIns="91440" bIns="45720" numCol="2" rtlCol="0" anchor="ctr"/>
          <a:lstStyle>
            <a:lvl1pPr algn="l">
              <a:defRPr sz="515">
                <a:gradFill>
                  <a:gsLst>
                    <a:gs pos="0">
                      <a:schemeClr val="bg1">
                        <a:lumMod val="50000"/>
                      </a:schemeClr>
                    </a:gs>
                    <a:gs pos="100000">
                      <a:schemeClr val="bg1">
                        <a:lumMod val="50000"/>
                      </a:schemeClr>
                    </a:gs>
                  </a:gsLst>
                  <a:lin ang="5400000" scaled="1"/>
                </a:gradFill>
              </a:defRPr>
            </a:lvl1pPr>
          </a:lstStyle>
          <a:p>
            <a:r>
              <a:rPr lang="en-US"/>
              <a:t>© Microsoft Corporation                                                                                  								                      Dynamics 365 </a:t>
            </a:r>
          </a:p>
        </p:txBody>
      </p:sp>
    </p:spTree>
    <p:extLst>
      <p:ext uri="{BB962C8B-B14F-4D97-AF65-F5344CB8AC3E}">
        <p14:creationId xmlns:p14="http://schemas.microsoft.com/office/powerpoint/2010/main" val="2030344459"/>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2_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4672381" y="0"/>
            <a:ext cx="4471619" cy="5143500"/>
          </a:xfrm>
          <a:blipFill dpi="0" rotWithShape="1">
            <a:blip r:embed="rId2"/>
            <a:srcRect/>
            <a:stretch>
              <a:fillRect/>
            </a:stretch>
          </a:blipFill>
        </p:spPr>
        <p:txBody>
          <a:bodyPr anchor="ctr">
            <a:noAutofit/>
          </a:bodyPr>
          <a:lstStyle>
            <a:lvl1pPr marL="0" indent="0" algn="ctr">
              <a:buNone/>
              <a:defRPr>
                <a:gradFill>
                  <a:gsLst>
                    <a:gs pos="0">
                      <a:schemeClr val="bg1"/>
                    </a:gs>
                    <a:gs pos="100000">
                      <a:schemeClr val="bg1"/>
                    </a:gs>
                  </a:gsLst>
                  <a:lin ang="5400000" scaled="1"/>
                </a:gradFill>
              </a:defRPr>
            </a:lvl1pPr>
          </a:lstStyle>
          <a:p>
            <a:r>
              <a:rPr lang="en-US"/>
              <a:t>Click icon to add picture</a:t>
            </a:r>
          </a:p>
        </p:txBody>
      </p:sp>
      <p:sp>
        <p:nvSpPr>
          <p:cNvPr id="2" name="Title 1"/>
          <p:cNvSpPr>
            <a:spLocks noGrp="1"/>
          </p:cNvSpPr>
          <p:nvPr>
            <p:ph type="title" hasCustomPrompt="1"/>
          </p:nvPr>
        </p:nvSpPr>
        <p:spPr>
          <a:xfrm>
            <a:off x="341998" y="465322"/>
            <a:ext cx="4156469" cy="307777"/>
          </a:xfrm>
        </p:spPr>
        <p:txBody>
          <a:bodyPr wrap="square" lIns="0" tIns="0" rIns="0" bIns="0">
            <a:spAutoFit/>
          </a:bodyPr>
          <a:lstStyle>
            <a:lvl1pPr>
              <a:lnSpc>
                <a:spcPts val="2352"/>
              </a:lnSpc>
              <a:defRPr sz="2059" baseline="0">
                <a:gradFill>
                  <a:gsLst>
                    <a:gs pos="0">
                      <a:schemeClr val="tx1"/>
                    </a:gs>
                    <a:gs pos="100000">
                      <a:schemeClr val="tx1"/>
                    </a:gs>
                  </a:gsLst>
                  <a:lin ang="5400000" scaled="1"/>
                </a:gradFill>
              </a:defRPr>
            </a:lvl1pPr>
          </a:lstStyle>
          <a:p>
            <a:r>
              <a:rPr lang="en-US"/>
              <a:t>Photo layout 1</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271380" y="4837646"/>
            <a:ext cx="8690033" cy="88722"/>
          </a:xfrm>
          <a:prstGeom prst="rect">
            <a:avLst/>
          </a:prstGeom>
        </p:spPr>
        <p:txBody>
          <a:bodyPr vert="horz" lIns="91440" tIns="45720" rIns="91440" bIns="45720" numCol="2" rtlCol="0" anchor="ctr"/>
          <a:lstStyle>
            <a:lvl1pPr algn="l">
              <a:defRPr sz="515">
                <a:gradFill>
                  <a:gsLst>
                    <a:gs pos="0">
                      <a:schemeClr val="bg1">
                        <a:lumMod val="50000"/>
                      </a:schemeClr>
                    </a:gs>
                    <a:gs pos="100000">
                      <a:schemeClr val="bg1">
                        <a:lumMod val="50000"/>
                      </a:schemeClr>
                    </a:gs>
                  </a:gsLst>
                  <a:lin ang="5400000" scaled="1"/>
                </a:gradFill>
              </a:defRPr>
            </a:lvl1pPr>
          </a:lstStyle>
          <a:p>
            <a:pPr defTabSz="685644">
              <a:defRPr/>
            </a:pPr>
            <a:r>
              <a:rPr lang="en-US"/>
              <a:t>© Microsoft Corporation                                                                                  							</a:t>
            </a:r>
          </a:p>
        </p:txBody>
      </p:sp>
      <p:sp>
        <p:nvSpPr>
          <p:cNvPr id="9" name="Text Placeholder 8">
            <a:extLst>
              <a:ext uri="{FF2B5EF4-FFF2-40B4-BE49-F238E27FC236}">
                <a16:creationId xmlns:a16="http://schemas.microsoft.com/office/drawing/2014/main" id="{4247FE69-8FB0-4134-986E-B47663576B8F}"/>
              </a:ext>
            </a:extLst>
          </p:cNvPr>
          <p:cNvSpPr>
            <a:spLocks noGrp="1"/>
          </p:cNvSpPr>
          <p:nvPr>
            <p:ph type="body" sz="quarter" idx="11"/>
          </p:nvPr>
        </p:nvSpPr>
        <p:spPr>
          <a:xfrm>
            <a:off x="341996" y="1592267"/>
            <a:ext cx="4063316" cy="507831"/>
          </a:xfrm>
        </p:spPr>
        <p:txBody>
          <a:bodyPr/>
          <a:lstStyle>
            <a:lvl1pPr>
              <a:spcBef>
                <a:spcPts val="900"/>
              </a:spcBef>
              <a:spcAft>
                <a:spcPts val="0"/>
              </a:spcAft>
              <a:defRPr kumimoji="0" lang="en-US" sz="1050" b="0" i="0" u="none" strike="noStrike" kern="0" cap="none" spc="0" normalizeH="0" baseline="0" dirty="0" smtClean="0">
                <a:ln>
                  <a:noFill/>
                </a:ln>
                <a:gradFill>
                  <a:gsLst>
                    <a:gs pos="0">
                      <a:schemeClr val="tx1"/>
                    </a:gs>
                    <a:gs pos="100000">
                      <a:schemeClr val="tx1"/>
                    </a:gs>
                  </a:gsLst>
                  <a:lin ang="5400000" scaled="1"/>
                </a:gradFill>
                <a:effectLst/>
                <a:uLnTx/>
                <a:uFillTx/>
                <a:latin typeface="Segoe UI Semibold"/>
                <a:ea typeface="+mn-ea"/>
                <a:cs typeface="Segoe UI" panose="020B0502040204020203" pitchFamily="34" charset="0"/>
              </a:defRPr>
            </a:lvl1pPr>
            <a:lvl2pPr>
              <a:defRPr kumimoji="0" lang="en-US" sz="1050" b="0" i="0" u="none" strike="noStrike" kern="0" cap="none" spc="0" normalizeH="0" baseline="0" dirty="0" smtClean="0">
                <a:ln>
                  <a:noFill/>
                </a:ln>
                <a:gradFill>
                  <a:gsLst>
                    <a:gs pos="0">
                      <a:schemeClr val="tx1"/>
                    </a:gs>
                    <a:gs pos="100000">
                      <a:schemeClr val="tx1"/>
                    </a:gs>
                  </a:gsLst>
                  <a:lin ang="5400000" scaled="1"/>
                </a:gradFill>
                <a:effectLst/>
                <a:uLnTx/>
                <a:uFillTx/>
                <a:latin typeface="Segoe UI"/>
                <a:ea typeface="+mn-ea"/>
                <a:cs typeface="Segoe UI Semibold" panose="020B0702040204020203" pitchFamily="34" charset="0"/>
              </a:defRPr>
            </a:lvl2pPr>
            <a:lvl3pPr marL="0" marR="0" indent="0" algn="l" defTabSz="684972" rtl="0" eaLnBrk="1" fontAlgn="base" latinLnBrk="0" hangingPunct="1">
              <a:lnSpc>
                <a:spcPct val="100000"/>
              </a:lnSpc>
              <a:spcBef>
                <a:spcPts val="881"/>
              </a:spcBef>
              <a:spcAft>
                <a:spcPts val="0"/>
              </a:spcAft>
              <a:buClrTx/>
              <a:buSzPct val="90000"/>
              <a:buFont typeface="Arial" pitchFamily="34" charset="0"/>
              <a:buNone/>
              <a:tabLst/>
              <a:defRPr lang="en-US" sz="1050" b="1" kern="1200" spc="0" baseline="0" dirty="0" smtClean="0">
                <a:solidFill>
                  <a:schemeClr val="tx2"/>
                </a:solidFill>
                <a:latin typeface="Segoe UI"/>
                <a:ea typeface="+mn-ea"/>
                <a:cs typeface="+mn-cs"/>
              </a:defRPr>
            </a:lvl3pPr>
            <a:lvl4pPr>
              <a:defRPr sz="1050"/>
            </a:lvl4pPr>
            <a:lvl5pPr>
              <a:defRPr sz="1050"/>
            </a:lvl5pPr>
          </a:lstStyle>
          <a:p>
            <a:pPr lvl="0"/>
            <a:r>
              <a:rPr lang="en-US"/>
              <a:t>Edit Master text styles</a:t>
            </a:r>
          </a:p>
          <a:p>
            <a:pPr lvl="1"/>
            <a:r>
              <a:rPr lang="en-US"/>
              <a:t>Second level</a:t>
            </a:r>
          </a:p>
        </p:txBody>
      </p:sp>
    </p:spTree>
    <p:extLst>
      <p:ext uri="{BB962C8B-B14F-4D97-AF65-F5344CB8AC3E}">
        <p14:creationId xmlns:p14="http://schemas.microsoft.com/office/powerpoint/2010/main" val="1358568116"/>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Walkin slide">
    <p:bg>
      <p:bgPr>
        <a:solidFill>
          <a:schemeClr val="tx1"/>
        </a:solidFill>
        <a:effectLst/>
      </p:bgPr>
    </p:bg>
    <p:spTree>
      <p:nvGrpSpPr>
        <p:cNvPr id="1" name=""/>
        <p:cNvGrpSpPr/>
        <p:nvPr/>
      </p:nvGrpSpPr>
      <p:grpSpPr>
        <a:xfrm>
          <a:off x="0" y="0"/>
          <a:ext cx="0" cy="0"/>
          <a:chOff x="0" y="0"/>
          <a:chExt cx="0" cy="0"/>
        </a:xfrm>
      </p:grpSpPr>
      <p:pic>
        <p:nvPicPr>
          <p:cNvPr id="6" name="Picture 5" descr="Two people standing in a room&#10;&#10;Description automatically generated">
            <a:extLst>
              <a:ext uri="{FF2B5EF4-FFF2-40B4-BE49-F238E27FC236}">
                <a16:creationId xmlns:a16="http://schemas.microsoft.com/office/drawing/2014/main" id="{E3349C8C-AC4F-4210-AC25-8D81210F08A3}"/>
              </a:ext>
            </a:extLst>
          </p:cNvPr>
          <p:cNvPicPr>
            <a:picLocks noChangeAspect="1"/>
          </p:cNvPicPr>
          <p:nvPr userDrawn="1"/>
        </p:nvPicPr>
        <p:blipFill rotWithShape="1">
          <a:blip r:embed="rId2"/>
          <a:srcRect l="26945" t="8446"/>
          <a:stretch/>
        </p:blipFill>
        <p:spPr>
          <a:xfrm>
            <a:off x="5552042" y="176804"/>
            <a:ext cx="3420190" cy="2857500"/>
          </a:xfrm>
          <a:prstGeom prst="rect">
            <a:avLst/>
          </a:prstGeom>
        </p:spPr>
      </p:pic>
      <p:pic>
        <p:nvPicPr>
          <p:cNvPr id="4" name="Picture 3" descr="A group of people around a table&#10;&#10;Description automatically generated">
            <a:extLst>
              <a:ext uri="{FF2B5EF4-FFF2-40B4-BE49-F238E27FC236}">
                <a16:creationId xmlns:a16="http://schemas.microsoft.com/office/drawing/2014/main" id="{CDF15BA5-164D-4CFD-BE8E-A6E691C3AE2C}"/>
              </a:ext>
            </a:extLst>
          </p:cNvPr>
          <p:cNvPicPr>
            <a:picLocks noChangeAspect="1"/>
          </p:cNvPicPr>
          <p:nvPr userDrawn="1"/>
        </p:nvPicPr>
        <p:blipFill rotWithShape="1">
          <a:blip r:embed="rId3"/>
          <a:srcRect l="9968" t="15329" r="16707" b="27042"/>
          <a:stretch/>
        </p:blipFill>
        <p:spPr>
          <a:xfrm>
            <a:off x="5552043" y="3179720"/>
            <a:ext cx="3420189" cy="1792012"/>
          </a:xfrm>
          <a:prstGeom prst="rect">
            <a:avLst/>
          </a:prstGeom>
        </p:spPr>
      </p:pic>
      <p:sp>
        <p:nvSpPr>
          <p:cNvPr id="2" name="Rectangle 1">
            <a:extLst>
              <a:ext uri="{FF2B5EF4-FFF2-40B4-BE49-F238E27FC236}">
                <a16:creationId xmlns:a16="http://schemas.microsoft.com/office/drawing/2014/main" id="{CBEC77DD-F355-423D-83B7-D8F64A95C569}"/>
              </a:ext>
            </a:extLst>
          </p:cNvPr>
          <p:cNvSpPr/>
          <p:nvPr userDrawn="1"/>
        </p:nvSpPr>
        <p:spPr bwMode="black">
          <a:xfrm>
            <a:off x="171768" y="171768"/>
            <a:ext cx="5208508" cy="4799964"/>
          </a:xfrm>
          <a:prstGeom prst="rect">
            <a:avLst/>
          </a:prstGeom>
          <a:solidFill>
            <a:srgbClr val="3C3C4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l" defTabSz="699354" fontAlgn="base">
              <a:spcBef>
                <a:spcPct val="0"/>
              </a:spcBef>
              <a:spcAft>
                <a:spcPct val="0"/>
              </a:spcAft>
            </a:pPr>
            <a:endParaRPr lang="en-US" sz="15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Box 6">
            <a:extLst>
              <a:ext uri="{FF2B5EF4-FFF2-40B4-BE49-F238E27FC236}">
                <a16:creationId xmlns:a16="http://schemas.microsoft.com/office/drawing/2014/main" id="{D396152D-D35B-4118-93ED-0BD7A880021A}"/>
              </a:ext>
            </a:extLst>
          </p:cNvPr>
          <p:cNvSpPr txBox="1"/>
          <p:nvPr userDrawn="1"/>
        </p:nvSpPr>
        <p:spPr bwMode="white">
          <a:xfrm>
            <a:off x="438150" y="1819336"/>
            <a:ext cx="4133850" cy="830997"/>
          </a:xfrm>
          <a:prstGeom prst="rect">
            <a:avLst/>
          </a:prstGeom>
          <a:noFill/>
        </p:spPr>
        <p:txBody>
          <a:bodyPr vert="horz" wrap="square" lIns="0" tIns="0" rIns="0" bIns="0" rtlCol="0" anchor="b" anchorCtr="0">
            <a:spAutoFit/>
          </a:bodyPr>
          <a:lstStyle>
            <a:lvl1pPr defTabSz="932742">
              <a:lnSpc>
                <a:spcPct val="100000"/>
              </a:lnSpc>
              <a:spcBef>
                <a:spcPct val="0"/>
              </a:spcBef>
              <a:buNone/>
              <a:defRPr lang="en-US" sz="3600" b="0" cap="none" spc="-50" baseline="0" dirty="0" smtClean="0">
                <a:ln w="3175">
                  <a:noFill/>
                </a:ln>
                <a:gradFill>
                  <a:gsLst>
                    <a:gs pos="62564">
                      <a:schemeClr val="tx1"/>
                    </a:gs>
                    <a:gs pos="55000">
                      <a:schemeClr val="tx1"/>
                    </a:gs>
                  </a:gsLst>
                  <a:lin ang="5400000" scaled="0"/>
                </a:gradFill>
                <a:effectLst/>
                <a:latin typeface="+mj-lt"/>
                <a:cs typeface="Segoe UI" panose="020B0502040204020203" pitchFamily="34" charset="0"/>
              </a:defRPr>
            </a:lvl1pPr>
          </a:lstStyle>
          <a:p>
            <a:pPr lvl="0"/>
            <a:r>
              <a:rPr lang="en-US" sz="2700" dirty="0">
                <a:gradFill>
                  <a:gsLst>
                    <a:gs pos="53982">
                      <a:schemeClr val="tx1"/>
                    </a:gs>
                    <a:gs pos="30000">
                      <a:schemeClr val="tx1"/>
                    </a:gs>
                  </a:gsLst>
                  <a:lin ang="5400000" scaled="1"/>
                </a:gradFill>
              </a:rPr>
              <a:t>Microsoft Business</a:t>
            </a:r>
            <a:br>
              <a:rPr lang="en-US" sz="2700" dirty="0">
                <a:gradFill>
                  <a:gsLst>
                    <a:gs pos="53982">
                      <a:schemeClr val="tx1"/>
                    </a:gs>
                    <a:gs pos="30000">
                      <a:schemeClr val="tx1"/>
                    </a:gs>
                  </a:gsLst>
                  <a:lin ang="5400000" scaled="1"/>
                </a:gradFill>
              </a:rPr>
            </a:br>
            <a:r>
              <a:rPr lang="en-US" sz="2700" dirty="0">
                <a:gradFill>
                  <a:gsLst>
                    <a:gs pos="53982">
                      <a:schemeClr val="tx1"/>
                    </a:gs>
                    <a:gs pos="30000">
                      <a:schemeClr val="tx1"/>
                    </a:gs>
                  </a:gsLst>
                  <a:lin ang="5400000" scaled="1"/>
                </a:gradFill>
              </a:rPr>
              <a:t>Applications Summit</a:t>
            </a:r>
          </a:p>
        </p:txBody>
      </p:sp>
      <p:sp>
        <p:nvSpPr>
          <p:cNvPr id="14" name="TextBox 13">
            <a:extLst>
              <a:ext uri="{FF2B5EF4-FFF2-40B4-BE49-F238E27FC236}">
                <a16:creationId xmlns:a16="http://schemas.microsoft.com/office/drawing/2014/main" id="{E7D69332-EE51-49C2-8356-F26F32534FCE}"/>
              </a:ext>
            </a:extLst>
          </p:cNvPr>
          <p:cNvSpPr txBox="1"/>
          <p:nvPr userDrawn="1"/>
        </p:nvSpPr>
        <p:spPr bwMode="white">
          <a:xfrm>
            <a:off x="438150" y="2971800"/>
            <a:ext cx="4133850" cy="253916"/>
          </a:xfrm>
          <a:prstGeom prst="rect">
            <a:avLst/>
          </a:prstGeom>
          <a:noFill/>
        </p:spPr>
        <p:txBody>
          <a:bodyPr vert="horz" wrap="square" lIns="0" tIns="0" rIns="0" bIns="0" rtlCol="0">
            <a:spAutoFit/>
          </a:bodyPr>
          <a:lstStyle>
            <a:lvl1pPr marR="0" lvl="0" indent="0" defTabSz="932742" fontAlgn="auto">
              <a:lnSpc>
                <a:spcPct val="100000"/>
              </a:lnSpc>
              <a:spcBef>
                <a:spcPts val="0"/>
              </a:spcBef>
              <a:spcAft>
                <a:spcPts val="0"/>
              </a:spcAft>
              <a:buClrTx/>
              <a:buSzPct val="90000"/>
              <a:buFont typeface="Wingdings" panose="05000000000000000000" pitchFamily="2" charset="2"/>
              <a:buNone/>
              <a:tabLst/>
              <a:defRPr sz="2200" spc="0" baseline="0">
                <a:gradFill>
                  <a:gsLst>
                    <a:gs pos="91000">
                      <a:schemeClr val="tx1"/>
                    </a:gs>
                    <a:gs pos="0">
                      <a:schemeClr val="tx1"/>
                    </a:gs>
                  </a:gsLst>
                  <a:lin ang="5400000" scaled="0"/>
                </a:gradFill>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a:gsLst>
                    <a:gs pos="1250">
                      <a:schemeClr val="tx1"/>
                    </a:gs>
                    <a:gs pos="100000">
                      <a:schemeClr val="tx1"/>
                    </a:gs>
                  </a:gsLst>
                  <a:lin ang="5400000" scaled="0"/>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a:gsLst>
                    <a:gs pos="1250">
                      <a:schemeClr val="tx1"/>
                    </a:gs>
                    <a:gs pos="100000">
                      <a:schemeClr val="tx1"/>
                    </a:gs>
                  </a:gsLst>
                  <a:lin ang="5400000" scaled="0"/>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a:gsLst>
                    <a:gs pos="1250">
                      <a:schemeClr val="tx1"/>
                    </a:gs>
                    <a:gs pos="100000">
                      <a:schemeClr val="tx1"/>
                    </a:gs>
                  </a:gsLst>
                  <a:lin ang="5400000" scaled="0"/>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lvl="0"/>
            <a:r>
              <a:rPr lang="en-US" sz="1650" dirty="0">
                <a:gradFill>
                  <a:gsLst>
                    <a:gs pos="53982">
                      <a:schemeClr val="tx1"/>
                    </a:gs>
                    <a:gs pos="30000">
                      <a:schemeClr val="tx1"/>
                    </a:gs>
                  </a:gsLst>
                  <a:lin ang="5400000" scaled="1"/>
                </a:gradFill>
              </a:rPr>
              <a:t>June 10–11, 2019 | Atlanta, GA</a:t>
            </a:r>
          </a:p>
        </p:txBody>
      </p:sp>
      <p:pic>
        <p:nvPicPr>
          <p:cNvPr id="25" name="MS logo white - EMF" descr="Microsoft logo white text version">
            <a:extLst>
              <a:ext uri="{FF2B5EF4-FFF2-40B4-BE49-F238E27FC236}">
                <a16:creationId xmlns:a16="http://schemas.microsoft.com/office/drawing/2014/main" id="{8F1694E3-9573-45BD-9C44-7866EAD809E3}"/>
              </a:ext>
            </a:extLst>
          </p:cNvPr>
          <p:cNvPicPr>
            <a:picLocks noChangeAspect="1"/>
          </p:cNvPicPr>
          <p:nvPr userDrawn="1"/>
        </p:nvPicPr>
        <p:blipFill>
          <a:blip r:embed="rId4"/>
          <a:stretch>
            <a:fillRect/>
          </a:stretch>
        </p:blipFill>
        <p:spPr bwMode="white">
          <a:xfrm>
            <a:off x="438150" y="439341"/>
            <a:ext cx="1024684" cy="219456"/>
          </a:xfrm>
          <a:prstGeom prst="rect">
            <a:avLst/>
          </a:prstGeom>
        </p:spPr>
      </p:pic>
    </p:spTree>
    <p:extLst>
      <p:ext uri="{BB962C8B-B14F-4D97-AF65-F5344CB8AC3E}">
        <p14:creationId xmlns:p14="http://schemas.microsoft.com/office/powerpoint/2010/main" val="16374041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32">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tx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2845DC5-D523-463D-AFAD-EBEA1941C8DA}"/>
              </a:ext>
            </a:extLst>
          </p:cNvPr>
          <p:cNvSpPr/>
          <p:nvPr userDrawn="1"/>
        </p:nvSpPr>
        <p:spPr bwMode="black">
          <a:xfrm>
            <a:off x="171768" y="171768"/>
            <a:ext cx="8800465" cy="4799964"/>
          </a:xfrm>
          <a:prstGeom prst="rect">
            <a:avLst/>
          </a:prstGeom>
          <a:solidFill>
            <a:srgbClr val="3C3C4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l" defTabSz="699354" fontAlgn="base">
              <a:spcBef>
                <a:spcPct val="0"/>
              </a:spcBef>
              <a:spcAft>
                <a:spcPct val="0"/>
              </a:spcAft>
            </a:pPr>
            <a:endParaRPr lang="en-US" sz="15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white">
          <a:xfrm>
            <a:off x="438150" y="439341"/>
            <a:ext cx="1024684" cy="219456"/>
          </a:xfrm>
          <a:prstGeom prst="rect">
            <a:avLst/>
          </a:prstGeom>
        </p:spPr>
      </p:pic>
      <p:sp>
        <p:nvSpPr>
          <p:cNvPr id="9" name="Title 1"/>
          <p:cNvSpPr>
            <a:spLocks noGrp="1"/>
          </p:cNvSpPr>
          <p:nvPr>
            <p:ph type="title" hasCustomPrompt="1"/>
          </p:nvPr>
        </p:nvSpPr>
        <p:spPr bwMode="white">
          <a:xfrm>
            <a:off x="438150" y="2234833"/>
            <a:ext cx="6858000" cy="415499"/>
          </a:xfrm>
          <a:noFill/>
        </p:spPr>
        <p:txBody>
          <a:bodyPr lIns="0" tIns="0" rIns="0" bIns="0" anchor="b" anchorCtr="0">
            <a:spAutoFit/>
          </a:bodyPr>
          <a:lstStyle>
            <a:lvl1pPr>
              <a:defRPr sz="2700" spc="-38"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bwMode="white">
          <a:xfrm>
            <a:off x="438150" y="2971800"/>
            <a:ext cx="6858000" cy="253916"/>
          </a:xfrm>
          <a:noFill/>
        </p:spPr>
        <p:txBody>
          <a:bodyPr wrap="square" lIns="0" tIns="0" rIns="0" bIns="0">
            <a:spAutoFit/>
          </a:bodyPr>
          <a:lstStyle>
            <a:lvl1pPr marL="0" indent="0">
              <a:spcBef>
                <a:spcPts val="0"/>
              </a:spcBef>
              <a:buNone/>
              <a:defRPr sz="165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8" name="Text Placeholder 4">
            <a:extLst>
              <a:ext uri="{FF2B5EF4-FFF2-40B4-BE49-F238E27FC236}">
                <a16:creationId xmlns:a16="http://schemas.microsoft.com/office/drawing/2014/main" id="{7EFD2662-C6E1-4637-9D34-25EEDF46C4FB}"/>
              </a:ext>
            </a:extLst>
          </p:cNvPr>
          <p:cNvSpPr>
            <a:spLocks noGrp="1"/>
          </p:cNvSpPr>
          <p:nvPr>
            <p:ph type="body" sz="quarter" idx="13" hasCustomPrompt="1"/>
          </p:nvPr>
        </p:nvSpPr>
        <p:spPr bwMode="white">
          <a:xfrm>
            <a:off x="7095653" y="404881"/>
            <a:ext cx="1610197" cy="253916"/>
          </a:xfrm>
          <a:noFill/>
        </p:spPr>
        <p:txBody>
          <a:bodyPr wrap="square" lIns="0" tIns="0" rIns="0" bIns="0">
            <a:spAutoFit/>
          </a:bodyPr>
          <a:lstStyle>
            <a:lvl1pPr marL="0" indent="0" algn="r">
              <a:spcBef>
                <a:spcPts val="0"/>
              </a:spcBef>
              <a:buNone/>
              <a:defRPr sz="165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Session code</a:t>
            </a:r>
          </a:p>
        </p:txBody>
      </p:sp>
      <p:pic>
        <p:nvPicPr>
          <p:cNvPr id="2" name="Picture 1">
            <a:extLst>
              <a:ext uri="{FF2B5EF4-FFF2-40B4-BE49-F238E27FC236}">
                <a16:creationId xmlns:a16="http://schemas.microsoft.com/office/drawing/2014/main" id="{24DFF586-98CD-40DA-8610-D02871200A0C}"/>
              </a:ext>
            </a:extLst>
          </p:cNvPr>
          <p:cNvPicPr>
            <a:picLocks noChangeAspect="1"/>
          </p:cNvPicPr>
          <p:nvPr userDrawn="1"/>
        </p:nvPicPr>
        <p:blipFill>
          <a:blip r:embed="rId3"/>
          <a:stretch>
            <a:fillRect/>
          </a:stretch>
        </p:blipFill>
        <p:spPr>
          <a:xfrm>
            <a:off x="438151" y="4255938"/>
            <a:ext cx="2440781" cy="491396"/>
          </a:xfrm>
          <a:prstGeom prst="rect">
            <a:avLst/>
          </a:prstGeom>
        </p:spPr>
      </p:pic>
    </p:spTree>
    <p:extLst>
      <p:ext uri="{BB962C8B-B14F-4D97-AF65-F5344CB8AC3E}">
        <p14:creationId xmlns:p14="http://schemas.microsoft.com/office/powerpoint/2010/main" val="37879752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438150" y="1076325"/>
            <a:ext cx="8264129" cy="12095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2227988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cSld name="Title and Content- Bullets">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28600" y="1005841"/>
            <a:ext cx="8686800" cy="1323439"/>
          </a:xfrm>
        </p:spPr>
        <p:txBody>
          <a:bodyPr/>
          <a:lstStyle>
            <a:lvl1pPr>
              <a:buClr>
                <a:schemeClr val="tx1"/>
              </a:buClr>
              <a:defRPr>
                <a:solidFill>
                  <a:schemeClr val="tx1"/>
                </a:solidFill>
              </a:defRPr>
            </a:lvl1pPr>
            <a:lvl2pPr>
              <a:buClr>
                <a:schemeClr val="tx1"/>
              </a:buClr>
              <a:defRPr spc="-70" baseline="0">
                <a:solidFill>
                  <a:schemeClr val="tx1"/>
                </a:solidFill>
              </a:defRPr>
            </a:lvl2pPr>
            <a:lvl3pPr>
              <a:buClr>
                <a:schemeClr val="tx1"/>
              </a:buClr>
              <a:defRPr spc="-70" baseline="0">
                <a:solidFill>
                  <a:schemeClr val="tx1"/>
                </a:solidFill>
              </a:defRPr>
            </a:lvl3pPr>
            <a:lvl4pPr>
              <a:defRPr spc="-70" baseline="0">
                <a:solidFill>
                  <a:schemeClr val="tx2"/>
                </a:solidFill>
              </a:defRPr>
            </a:lvl4pPr>
            <a:lvl5pPr>
              <a:defRPr spc="-70" baseline="0">
                <a:solidFill>
                  <a:schemeClr val="tx2"/>
                </a:solidFill>
              </a:defRPr>
            </a:lvl5pPr>
          </a:lstStyle>
          <a:p>
            <a:pPr lvl="0"/>
            <a:r>
              <a:rPr lang="en-US"/>
              <a:t>Click to edit master text styles</a:t>
            </a:r>
          </a:p>
          <a:p>
            <a:pPr lvl="1"/>
            <a:r>
              <a:rPr lang="en-US"/>
              <a:t>Second level</a:t>
            </a:r>
          </a:p>
          <a:p>
            <a:pPr lvl="2"/>
            <a:r>
              <a:rPr lang="en-US"/>
              <a:t>Third level</a:t>
            </a:r>
          </a:p>
        </p:txBody>
      </p:sp>
      <p:sp>
        <p:nvSpPr>
          <p:cNvPr id="11" name="Title Placeholder 1"/>
          <p:cNvSpPr>
            <a:spLocks noGrp="1"/>
          </p:cNvSpPr>
          <p:nvPr>
            <p:ph type="title" hasCustomPrompt="1"/>
          </p:nvPr>
        </p:nvSpPr>
        <p:spPr>
          <a:xfrm>
            <a:off x="228600" y="171450"/>
            <a:ext cx="8686800" cy="731520"/>
          </a:xfrm>
          <a:prstGeom prst="rect">
            <a:avLst/>
          </a:prstGeom>
        </p:spPr>
        <p:txBody>
          <a:bodyPr vert="horz" lIns="0" tIns="45720" rIns="0" bIns="45720" rtlCol="0" anchor="ctr">
            <a:noAutofit/>
          </a:bodyPr>
          <a:lstStyle/>
          <a:p>
            <a:r>
              <a:rPr lang="en-US"/>
              <a:t>Click To Edit Master Title Style</a:t>
            </a:r>
          </a:p>
        </p:txBody>
      </p:sp>
      <p:sp>
        <p:nvSpPr>
          <p:cNvPr id="7" name="Slide Number Placeholder 13"/>
          <p:cNvSpPr>
            <a:spLocks noGrp="1"/>
          </p:cNvSpPr>
          <p:nvPr>
            <p:ph type="sldNum" sz="quarter" idx="4"/>
          </p:nvPr>
        </p:nvSpPr>
        <p:spPr>
          <a:xfrm>
            <a:off x="6772275" y="4869180"/>
            <a:ext cx="2133600" cy="171450"/>
          </a:xfrm>
          <a:prstGeom prst="rect">
            <a:avLst/>
          </a:prstGeom>
        </p:spPr>
        <p:txBody>
          <a:bodyPr vert="horz" lIns="0" tIns="0" rIns="0" bIns="0" rtlCol="0" anchor="b"/>
          <a:lstStyle>
            <a:lvl1pPr algn="r">
              <a:defRPr sz="800">
                <a:solidFill>
                  <a:schemeClr val="tx1">
                    <a:tint val="75000"/>
                  </a:schemeClr>
                </a:solidFill>
              </a:defRPr>
            </a:lvl1pPr>
          </a:lstStyle>
          <a:p>
            <a:fld id="{4D559498-6F32-4518-B050-2445236CF51F}" type="slidenum">
              <a:rPr lang="en-US" smtClean="0">
                <a:solidFill>
                  <a:srgbClr val="292929">
                    <a:tint val="75000"/>
                  </a:srgbClr>
                </a:solidFill>
              </a:rPr>
              <a:pPr/>
              <a:t>‹#›</a:t>
            </a:fld>
            <a:endParaRPr lang="en-US">
              <a:solidFill>
                <a:srgbClr val="292929">
                  <a:tint val="75000"/>
                </a:srgbClr>
              </a:solidFill>
            </a:endParaRPr>
          </a:p>
        </p:txBody>
      </p:sp>
      <p:sp>
        <p:nvSpPr>
          <p:cNvPr id="8" name="Footer Placeholder 12"/>
          <p:cNvSpPr>
            <a:spLocks noGrp="1"/>
          </p:cNvSpPr>
          <p:nvPr>
            <p:ph type="ftr" sz="quarter" idx="3"/>
          </p:nvPr>
        </p:nvSpPr>
        <p:spPr>
          <a:xfrm>
            <a:off x="3124200" y="4869180"/>
            <a:ext cx="2895600" cy="171450"/>
          </a:xfrm>
          <a:prstGeom prst="rect">
            <a:avLst/>
          </a:prstGeom>
        </p:spPr>
        <p:txBody>
          <a:bodyPr vert="horz" lIns="0" tIns="0" rIns="0" bIns="0" rtlCol="0" anchor="b"/>
          <a:lstStyle>
            <a:lvl1pPr algn="ctr">
              <a:defRPr sz="800">
                <a:solidFill>
                  <a:schemeClr val="tx1">
                    <a:tint val="75000"/>
                  </a:schemeClr>
                </a:solidFill>
              </a:defRPr>
            </a:lvl1pPr>
          </a:lstStyle>
          <a:p>
            <a:r>
              <a:rPr lang="en-US">
                <a:solidFill>
                  <a:srgbClr val="292929">
                    <a:tint val="75000"/>
                  </a:srgbClr>
                </a:solidFill>
              </a:rPr>
              <a:t>Microsoft Confidential</a:t>
            </a:r>
          </a:p>
        </p:txBody>
      </p:sp>
      <p:sp>
        <p:nvSpPr>
          <p:cNvPr id="9" name="Date Placeholder 3"/>
          <p:cNvSpPr>
            <a:spLocks noGrp="1"/>
          </p:cNvSpPr>
          <p:nvPr>
            <p:ph type="dt" sz="half" idx="2"/>
          </p:nvPr>
        </p:nvSpPr>
        <p:spPr>
          <a:xfrm>
            <a:off x="228600" y="4848606"/>
            <a:ext cx="2133600" cy="192024"/>
          </a:xfrm>
          <a:prstGeom prst="rect">
            <a:avLst/>
          </a:prstGeom>
        </p:spPr>
        <p:txBody>
          <a:bodyPr vert="horz" lIns="0" tIns="0" rIns="0" bIns="0" rtlCol="0" anchor="b"/>
          <a:lstStyle>
            <a:lvl1pPr algn="l">
              <a:defRPr lang="en-US" sz="800" smtClean="0">
                <a:solidFill>
                  <a:schemeClr val="tx1">
                    <a:tint val="75000"/>
                  </a:schemeClr>
                </a:solidFill>
              </a:defRPr>
            </a:lvl1pPr>
          </a:lstStyle>
          <a:p>
            <a:fld id="{FB4469CA-BC42-4EEE-A9C1-09712B6765A2}" type="datetimeFigureOut">
              <a:rPr lang="en-US">
                <a:solidFill>
                  <a:srgbClr val="292929">
                    <a:tint val="75000"/>
                  </a:srgbClr>
                </a:solidFill>
              </a:rPr>
              <a:pPr/>
              <a:t>6/8/2019</a:t>
            </a:fld>
            <a:endParaRPr>
              <a:solidFill>
                <a:srgbClr val="292929">
                  <a:tint val="75000"/>
                </a:srgbClr>
              </a:solidFill>
            </a:endParaRPr>
          </a:p>
        </p:txBody>
      </p:sp>
    </p:spTree>
    <p:extLst>
      <p:ext uri="{BB962C8B-B14F-4D97-AF65-F5344CB8AC3E}">
        <p14:creationId xmlns:p14="http://schemas.microsoft.com/office/powerpoint/2010/main" val="1540989131"/>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439793" y="1075778"/>
            <a:ext cx="8263890" cy="1209562"/>
          </a:xfrm>
        </p:spPr>
        <p:txBody>
          <a:bodyPr wrap="square">
            <a:spAutoFit/>
          </a:bodyPr>
          <a:lstStyle>
            <a:lvl1pPr marL="0" indent="0">
              <a:buNone/>
              <a:defRPr/>
            </a:lvl1pPr>
            <a:lvl2pPr marL="171450" indent="0">
              <a:buNone/>
              <a:defRPr/>
            </a:lvl2pPr>
            <a:lvl3pPr marL="342900" indent="0">
              <a:buNone/>
              <a:defRPr/>
            </a:lvl3pPr>
            <a:lvl4pPr marL="51435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9191890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438151" y="1076325"/>
            <a:ext cx="3908822" cy="12095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4792266" y="1076325"/>
            <a:ext cx="3914775" cy="12095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832580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441197" y="342900"/>
            <a:ext cx="8263890" cy="415499"/>
          </a:xfrm>
        </p:spPr>
        <p:txBody>
          <a:bodyPr/>
          <a:lstStyle/>
          <a:p>
            <a:r>
              <a:rPr lang="en-US"/>
              <a:t>Click to edit Master title style</a:t>
            </a:r>
          </a:p>
        </p:txBody>
      </p:sp>
      <p:sp>
        <p:nvSpPr>
          <p:cNvPr id="4" name="Text Placeholder 3"/>
          <p:cNvSpPr>
            <a:spLocks noGrp="1"/>
          </p:cNvSpPr>
          <p:nvPr>
            <p:ph type="body" sz="quarter" idx="10"/>
          </p:nvPr>
        </p:nvSpPr>
        <p:spPr>
          <a:xfrm>
            <a:off x="438150" y="1076325"/>
            <a:ext cx="3909060" cy="1237262"/>
          </a:xfrm>
        </p:spPr>
        <p:txBody>
          <a:bodyPr wrap="square">
            <a:spAutoFit/>
          </a:bodyPr>
          <a:lstStyle>
            <a:lvl1pPr marL="0" indent="0">
              <a:spcBef>
                <a:spcPts val="918"/>
              </a:spcBef>
              <a:buClr>
                <a:schemeClr val="tx1"/>
              </a:buClr>
              <a:buFont typeface="Wingdings" panose="05000000000000000000" pitchFamily="2" charset="2"/>
              <a:buNone/>
              <a:defRPr sz="2100" b="0">
                <a:latin typeface="Segoe UI" panose="020B0502040204020203" pitchFamily="34" charset="0"/>
                <a:cs typeface="Segoe UI" panose="020B0502040204020203" pitchFamily="34" charset="0"/>
              </a:defRPr>
            </a:lvl1pPr>
            <a:lvl2pPr marL="191691" indent="0">
              <a:buFont typeface="Wingdings" panose="05000000000000000000" pitchFamily="2" charset="2"/>
              <a:buNone/>
              <a:defRPr sz="1500" b="0"/>
            </a:lvl2pPr>
            <a:lvl3pPr marL="338138" indent="0">
              <a:buFont typeface="Wingdings" panose="05000000000000000000" pitchFamily="2" charset="2"/>
              <a:buNone/>
              <a:tabLst/>
              <a:defRPr sz="1200" b="0"/>
            </a:lvl3pPr>
            <a:lvl4pPr marL="489347" indent="0">
              <a:buFont typeface="Wingdings" panose="05000000000000000000" pitchFamily="2" charset="2"/>
              <a:buNone/>
              <a:defRPr sz="1050" b="0"/>
            </a:lvl4pPr>
            <a:lvl5pPr marL="640556" indent="0">
              <a:buFont typeface="Wingdings" panose="05000000000000000000" pitchFamily="2" charset="2"/>
              <a:buNone/>
              <a:tabLst/>
              <a:defRPr sz="105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4797878" y="1076325"/>
            <a:ext cx="3909060" cy="1237262"/>
          </a:xfrm>
        </p:spPr>
        <p:txBody>
          <a:bodyPr wrap="square">
            <a:spAutoFit/>
          </a:bodyPr>
          <a:lstStyle>
            <a:lvl1pPr marL="0" indent="0">
              <a:spcBef>
                <a:spcPts val="918"/>
              </a:spcBef>
              <a:buClr>
                <a:schemeClr val="tx1"/>
              </a:buClr>
              <a:buFont typeface="Wingdings" panose="05000000000000000000" pitchFamily="2" charset="2"/>
              <a:buNone/>
              <a:defRPr sz="2100" b="0">
                <a:latin typeface="Segoe UI" panose="020B0502040204020203" pitchFamily="34" charset="0"/>
                <a:cs typeface="Segoe UI" panose="020B0502040204020203" pitchFamily="34" charset="0"/>
              </a:defRPr>
            </a:lvl1pPr>
            <a:lvl2pPr marL="191691" indent="0">
              <a:buFont typeface="Wingdings" panose="05000000000000000000" pitchFamily="2" charset="2"/>
              <a:buNone/>
              <a:defRPr sz="1500" b="0"/>
            </a:lvl2pPr>
            <a:lvl3pPr marL="338138" indent="0">
              <a:buFont typeface="Wingdings" panose="05000000000000000000" pitchFamily="2" charset="2"/>
              <a:buNone/>
              <a:tabLst/>
              <a:defRPr sz="1200" b="0"/>
            </a:lvl3pPr>
            <a:lvl4pPr marL="489347" indent="0">
              <a:buFont typeface="Wingdings" panose="05000000000000000000" pitchFamily="2" charset="2"/>
              <a:buNone/>
              <a:defRPr sz="1050" b="0"/>
            </a:lvl4pPr>
            <a:lvl5pPr marL="640556" indent="0">
              <a:buFont typeface="Wingdings" panose="05000000000000000000" pitchFamily="2" charset="2"/>
              <a:buNone/>
              <a:tabLst/>
              <a:defRPr sz="105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942255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8558951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438151" y="342900"/>
            <a:ext cx="4131314" cy="295466"/>
          </a:xfrm>
        </p:spPr>
        <p:txBody>
          <a:bodyPr tIns="64008"/>
          <a:lstStyle>
            <a:lvl1pPr>
              <a:defRPr sz="15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11459782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441197" y="1512152"/>
            <a:ext cx="3118772" cy="830997"/>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438150" y="2651655"/>
            <a:ext cx="3121819" cy="253916"/>
          </a:xfrm>
        </p:spPr>
        <p:txBody>
          <a:bodyPr/>
          <a:lstStyle>
            <a:lvl1pPr marL="0" indent="0">
              <a:buNone/>
              <a:defRPr sz="1650">
                <a:latin typeface="+mn-lt"/>
              </a:defRPr>
            </a:lvl1pPr>
            <a:lvl2pPr marL="171450" indent="0">
              <a:buNone/>
              <a:defRPr/>
            </a:lvl2pPr>
            <a:lvl3pPr marL="342900" indent="0">
              <a:buNone/>
              <a:defRPr/>
            </a:lvl3pPr>
            <a:lvl4pPr marL="496491" indent="0">
              <a:buNone/>
              <a:defRPr/>
            </a:lvl4pPr>
            <a:lvl5pPr marL="641747"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4000500" y="0"/>
            <a:ext cx="5143500" cy="5143500"/>
          </a:xfrm>
          <a:blipFill>
            <a:blip r:embed="rId2"/>
            <a:stretch>
              <a:fillRect/>
            </a:stretch>
          </a:blipFill>
        </p:spPr>
        <p:txBody>
          <a:bodyPr lIns="0" tIns="2103120" rIns="0" anchor="t" anchorCtr="0">
            <a:noAutofit/>
          </a:bodyPr>
          <a:lstStyle>
            <a:lvl1pPr marL="0" indent="0" algn="ctr">
              <a:lnSpc>
                <a:spcPct val="100000"/>
              </a:lnSpc>
              <a:buNone/>
              <a:defRPr sz="12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24946602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441197" y="2155061"/>
            <a:ext cx="3119963" cy="830997"/>
          </a:xfrm>
        </p:spPr>
        <p:txBody>
          <a:bodyPr anchor="ct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4000500" y="0"/>
            <a:ext cx="5143500" cy="5143500"/>
          </a:xfrm>
          <a:blipFill>
            <a:blip r:embed="rId2"/>
            <a:stretch>
              <a:fillRect/>
            </a:stretch>
          </a:blipFill>
        </p:spPr>
        <p:txBody>
          <a:bodyPr lIns="0" tIns="2103120" rIns="0" anchor="t" anchorCtr="0">
            <a:noAutofit/>
          </a:bodyPr>
          <a:lstStyle>
            <a:lvl1pPr marL="0" indent="0" algn="ctr">
              <a:lnSpc>
                <a:spcPct val="100000"/>
              </a:lnSpc>
              <a:buNone/>
              <a:defRPr sz="12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5423704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441198" y="2247395"/>
            <a:ext cx="3122344" cy="646331"/>
          </a:xfrm>
        </p:spPr>
        <p:txBody>
          <a:bodyPr anchor="t"/>
          <a:lstStyle>
            <a:lvl1pPr>
              <a:defRPr sz="2100"/>
            </a:lvl1pPr>
          </a:lstStyle>
          <a:p>
            <a:r>
              <a:rPr lang="en-US" dirty="0"/>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4000500" y="0"/>
            <a:ext cx="5143500" cy="5143500"/>
          </a:xfrm>
          <a:blipFill>
            <a:blip r:embed="rId2"/>
            <a:stretch>
              <a:fillRect/>
            </a:stretch>
          </a:blipFill>
        </p:spPr>
        <p:txBody>
          <a:bodyPr lIns="0" tIns="2103120" rIns="0" anchor="t" anchorCtr="0">
            <a:noAutofit/>
          </a:bodyPr>
          <a:lstStyle>
            <a:lvl1pPr marL="0" indent="0" algn="ctr">
              <a:lnSpc>
                <a:spcPct val="100000"/>
              </a:lnSpc>
              <a:buNone/>
              <a:defRPr sz="12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06736635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441197" y="4077096"/>
            <a:ext cx="8263890" cy="415498"/>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9144000" cy="3429000"/>
          </a:xfrm>
          <a:blipFill>
            <a:blip r:embed="rId2"/>
            <a:stretch>
              <a:fillRect/>
            </a:stretch>
          </a:blipFill>
        </p:spPr>
        <p:txBody>
          <a:bodyPr vert="horz" wrap="square" lIns="0" tIns="1097280" rIns="0" bIns="0" rtlCol="0" anchor="t" anchorCtr="0">
            <a:noAutofit/>
          </a:bodyPr>
          <a:lstStyle>
            <a:lvl1pPr marL="0" indent="0" algn="ctr">
              <a:buNone/>
              <a:defRPr lang="en-US" sz="1050" b="1" dirty="0">
                <a:solidFill>
                  <a:srgbClr val="FFFFFF"/>
                </a:solidFill>
              </a:defRPr>
            </a:lvl1pPr>
          </a:lstStyle>
          <a:p>
            <a:pPr marL="171450" lvl="0" indent="-17145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54701932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441197" y="649715"/>
            <a:ext cx="8263890" cy="415498"/>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1786" y="1714500"/>
            <a:ext cx="9144000" cy="3429000"/>
          </a:xfrm>
          <a:blipFill>
            <a:blip r:embed="rId2"/>
            <a:stretch>
              <a:fillRect/>
            </a:stretch>
          </a:blipFill>
        </p:spPr>
        <p:txBody>
          <a:bodyPr vert="horz" wrap="square" lIns="0" tIns="1097280" rIns="0" bIns="0" rtlCol="0" anchor="t" anchorCtr="0">
            <a:noAutofit/>
          </a:bodyPr>
          <a:lstStyle>
            <a:lvl1pPr marL="0" indent="0" algn="ctr">
              <a:buNone/>
              <a:defRPr lang="en-US" sz="1050" b="1" dirty="0">
                <a:solidFill>
                  <a:srgbClr val="FFFFFF"/>
                </a:solidFill>
              </a:defRPr>
            </a:lvl1pPr>
          </a:lstStyle>
          <a:p>
            <a:pPr marL="171450" lvl="0" indent="-17145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215284141"/>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Presentation Title screen">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DE27EAF-70C7-479F-8CDD-0A656124AB32}"/>
              </a:ext>
            </a:extLst>
          </p:cNvPr>
          <p:cNvSpPr/>
          <p:nvPr userDrawn="1"/>
        </p:nvSpPr>
        <p:spPr bwMode="auto">
          <a:xfrm>
            <a:off x="3994547" y="0"/>
            <a:ext cx="5149453" cy="5149453"/>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l" defTabSz="699354" fontAlgn="base">
              <a:spcBef>
                <a:spcPct val="0"/>
              </a:spcBef>
              <a:spcAft>
                <a:spcPct val="0"/>
              </a:spcAft>
            </a:pPr>
            <a:endParaRPr lang="en-US" sz="1500" err="1">
              <a:gradFill>
                <a:gsLst>
                  <a:gs pos="0">
                    <a:srgbClr val="FFFFFF"/>
                  </a:gs>
                  <a:gs pos="100000">
                    <a:srgbClr val="FFFFFF"/>
                  </a:gs>
                </a:gsLst>
                <a:lin ang="5400000" scaled="0"/>
              </a:gradFill>
              <a:ea typeface="Segoe UI" pitchFamily="34" charset="0"/>
              <a:cs typeface="Segoe UI" pitchFamily="34" charset="0"/>
            </a:endParaRP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438150" y="439341"/>
            <a:ext cx="1024830" cy="219456"/>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441198" y="1431358"/>
            <a:ext cx="3125915" cy="1218795"/>
          </a:xfrm>
        </p:spPr>
        <p:txBody>
          <a:bodyPr anchor="b" anchorCtr="0">
            <a:spAutoFit/>
          </a:bodyPr>
          <a:lstStyle>
            <a:lvl1pPr>
              <a:defRPr/>
            </a:lvl1pPr>
          </a:lstStyle>
          <a:p>
            <a:r>
              <a:rPr lang="en-US"/>
              <a:t>Presentation title </a:t>
            </a:r>
          </a:p>
        </p:txBody>
      </p:sp>
      <p:sp>
        <p:nvSpPr>
          <p:cNvPr id="5" name="Text Placeholder 4"/>
          <p:cNvSpPr>
            <a:spLocks noGrp="1"/>
          </p:cNvSpPr>
          <p:nvPr>
            <p:ph type="body" sz="quarter" idx="12" hasCustomPrompt="1"/>
          </p:nvPr>
        </p:nvSpPr>
        <p:spPr>
          <a:xfrm>
            <a:off x="436532" y="2971800"/>
            <a:ext cx="3123437" cy="207749"/>
          </a:xfrm>
          <a:noFill/>
        </p:spPr>
        <p:txBody>
          <a:bodyPr wrap="square" lIns="0" tIns="0" rIns="0" bIns="0">
            <a:spAutoFit/>
          </a:bodyPr>
          <a:lstStyle>
            <a:lvl1pPr marL="0" indent="0">
              <a:spcBef>
                <a:spcPts val="0"/>
              </a:spcBef>
              <a:buNone/>
              <a:defRPr sz="15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a:t>
            </a:r>
          </a:p>
        </p:txBody>
      </p:sp>
      <p:pic>
        <p:nvPicPr>
          <p:cNvPr id="8" name="Picture 7" descr="A screenshot of a computer&#10;&#10;Description generated with high confidence">
            <a:extLst>
              <a:ext uri="{FF2B5EF4-FFF2-40B4-BE49-F238E27FC236}">
                <a16:creationId xmlns:a16="http://schemas.microsoft.com/office/drawing/2014/main" id="{7F6B113F-63E0-4604-B908-E444BC78961C}"/>
              </a:ext>
            </a:extLst>
          </p:cNvPr>
          <p:cNvPicPr>
            <a:picLocks noChangeAspect="1"/>
          </p:cNvPicPr>
          <p:nvPr userDrawn="1"/>
        </p:nvPicPr>
        <p:blipFill>
          <a:blip r:embed="rId3"/>
          <a:stretch>
            <a:fillRect/>
          </a:stretch>
        </p:blipFill>
        <p:spPr>
          <a:xfrm>
            <a:off x="4001691" y="7242"/>
            <a:ext cx="5142309" cy="3852651"/>
          </a:xfrm>
          <a:prstGeom prst="rect">
            <a:avLst/>
          </a:prstGeom>
        </p:spPr>
      </p:pic>
    </p:spTree>
    <p:extLst>
      <p:ext uri="{BB962C8B-B14F-4D97-AF65-F5344CB8AC3E}">
        <p14:creationId xmlns:p14="http://schemas.microsoft.com/office/powerpoint/2010/main" val="3320029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441197" y="342900"/>
            <a:ext cx="8263890" cy="415498"/>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438149" y="4267200"/>
            <a:ext cx="4025646" cy="230832"/>
          </a:xfrm>
        </p:spPr>
        <p:txBody>
          <a:bodyPr/>
          <a:lstStyle>
            <a:lvl1pPr marL="0" indent="0" algn="ctr">
              <a:spcBef>
                <a:spcPts val="0"/>
              </a:spcBef>
              <a:buNone/>
              <a:defRPr sz="15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436959" y="1519238"/>
            <a:ext cx="4025646" cy="2606040"/>
          </a:xfrm>
          <a:blipFill>
            <a:blip r:embed="rId2"/>
            <a:stretch>
              <a:fillRect/>
            </a:stretch>
          </a:blipFill>
        </p:spPr>
        <p:txBody>
          <a:bodyPr vert="horz" wrap="square" lIns="0" tIns="0" rIns="0" bIns="1188720" rtlCol="0" anchor="ctr" anchorCtr="0">
            <a:noAutofit/>
          </a:bodyPr>
          <a:lstStyle>
            <a:lvl1pPr marL="0" indent="0" algn="ctr">
              <a:buNone/>
              <a:defRPr lang="en-US" sz="750" b="1" dirty="0">
                <a:solidFill>
                  <a:srgbClr val="FFFFFF"/>
                </a:solidFill>
              </a:defRPr>
            </a:lvl1pPr>
          </a:lstStyle>
          <a:p>
            <a:pPr marL="171450" lvl="0" indent="-17145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4681395" y="4267200"/>
            <a:ext cx="4025646" cy="230832"/>
          </a:xfrm>
        </p:spPr>
        <p:txBody>
          <a:bodyPr/>
          <a:lstStyle>
            <a:lvl1pPr marL="0" indent="0" algn="ctr">
              <a:spcBef>
                <a:spcPts val="0"/>
              </a:spcBef>
              <a:buNone/>
              <a:defRPr sz="15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4679441" y="1519238"/>
            <a:ext cx="4025646" cy="2606040"/>
          </a:xfrm>
          <a:blipFill>
            <a:blip r:embed="rId2"/>
            <a:stretch>
              <a:fillRect/>
            </a:stretch>
          </a:blipFill>
        </p:spPr>
        <p:txBody>
          <a:bodyPr vert="horz" wrap="square" lIns="0" tIns="0" rIns="0" bIns="1188720" rtlCol="0" anchor="ctr" anchorCtr="0">
            <a:noAutofit/>
          </a:bodyPr>
          <a:lstStyle>
            <a:lvl1pPr marL="0" indent="0" algn="ctr">
              <a:buNone/>
              <a:defRPr lang="en-US" sz="750" b="1" dirty="0">
                <a:solidFill>
                  <a:srgbClr val="FFFFFF"/>
                </a:solidFill>
              </a:defRPr>
            </a:lvl1pPr>
          </a:lstStyle>
          <a:p>
            <a:pPr marL="171450" lvl="0" indent="-17145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55656856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441197" y="342900"/>
            <a:ext cx="8263890" cy="415498"/>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436960" y="4267200"/>
            <a:ext cx="2606278" cy="230832"/>
          </a:xfrm>
        </p:spPr>
        <p:txBody>
          <a:bodyPr/>
          <a:lstStyle>
            <a:lvl1pPr marL="0" indent="0" algn="ctr">
              <a:spcBef>
                <a:spcPts val="0"/>
              </a:spcBef>
              <a:buNone/>
              <a:defRPr sz="15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436959" y="1519238"/>
            <a:ext cx="2606040" cy="2606040"/>
          </a:xfrm>
          <a:blipFill>
            <a:blip r:embed="rId2"/>
            <a:stretch>
              <a:fillRect/>
            </a:stretch>
          </a:blipFill>
        </p:spPr>
        <p:txBody>
          <a:bodyPr lIns="0" tIns="0" rIns="0" bIns="100584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268980" y="4267200"/>
            <a:ext cx="2606278" cy="230832"/>
          </a:xfrm>
        </p:spPr>
        <p:txBody>
          <a:bodyPr/>
          <a:lstStyle>
            <a:lvl1pPr marL="0" indent="0" algn="ctr">
              <a:spcBef>
                <a:spcPts val="0"/>
              </a:spcBef>
              <a:buNone/>
              <a:defRPr sz="15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268980" y="1519238"/>
            <a:ext cx="2606040" cy="2606040"/>
          </a:xfrm>
          <a:blipFill>
            <a:blip r:embed="rId2"/>
            <a:stretch>
              <a:fillRect/>
            </a:stretch>
          </a:blipFill>
        </p:spPr>
        <p:txBody>
          <a:bodyPr lIns="0" tIns="0" rIns="0" bIns="100584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100764" y="4267200"/>
            <a:ext cx="2606278" cy="230832"/>
          </a:xfrm>
        </p:spPr>
        <p:txBody>
          <a:bodyPr/>
          <a:lstStyle>
            <a:lvl1pPr marL="0" indent="0" algn="ctr">
              <a:spcBef>
                <a:spcPts val="0"/>
              </a:spcBef>
              <a:buNone/>
              <a:defRPr sz="15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099047" y="1519238"/>
            <a:ext cx="2606040" cy="2606040"/>
          </a:xfrm>
          <a:blipFill>
            <a:blip r:embed="rId2"/>
            <a:stretch>
              <a:fillRect/>
            </a:stretch>
          </a:blipFill>
        </p:spPr>
        <p:txBody>
          <a:bodyPr lIns="0" tIns="0" rIns="0" bIns="100584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08776189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441197" y="342900"/>
            <a:ext cx="8263890" cy="415498"/>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436960" y="3565454"/>
            <a:ext cx="1899666" cy="461665"/>
          </a:xfrm>
        </p:spPr>
        <p:txBody>
          <a:bodyPr/>
          <a:lstStyle>
            <a:lvl1pPr marL="0" indent="0" algn="ctr">
              <a:spcBef>
                <a:spcPts val="0"/>
              </a:spcBef>
              <a:buNone/>
              <a:defRPr sz="15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436959" y="1519238"/>
            <a:ext cx="1899666" cy="1899666"/>
          </a:xfrm>
          <a:blipFill>
            <a:blip r:embed="rId2"/>
            <a:stretch>
              <a:fillRect/>
            </a:stretch>
          </a:blipFill>
        </p:spPr>
        <p:txBody>
          <a:bodyPr lIns="0" tIns="0" rIns="0" bIns="731520" anchor="ctr" anchorCtr="0">
            <a:noAutofit/>
          </a:bodyPr>
          <a:lstStyle>
            <a:lvl1pPr marL="0" indent="0" algn="ctr">
              <a:lnSpc>
                <a:spcPct val="100000"/>
              </a:lnSpc>
              <a:buNone/>
              <a:defRPr sz="45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2560431" y="3565454"/>
            <a:ext cx="1899666" cy="461665"/>
          </a:xfrm>
        </p:spPr>
        <p:txBody>
          <a:bodyPr/>
          <a:lstStyle>
            <a:lvl1pPr marL="0" indent="0" algn="ctr">
              <a:spcBef>
                <a:spcPts val="0"/>
              </a:spcBef>
              <a:buNone/>
              <a:defRPr sz="15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2560431" y="1519238"/>
            <a:ext cx="1899666" cy="1899666"/>
          </a:xfrm>
          <a:blipFill>
            <a:blip r:embed="rId2"/>
            <a:stretch>
              <a:fillRect/>
            </a:stretch>
          </a:blipFill>
        </p:spPr>
        <p:txBody>
          <a:bodyPr lIns="0" tIns="0" rIns="0" bIns="731520" anchor="ctr" anchorCtr="0">
            <a:noAutofit/>
          </a:bodyPr>
          <a:lstStyle>
            <a:lvl1pPr marL="0" indent="0" algn="ctr">
              <a:lnSpc>
                <a:spcPct val="100000"/>
              </a:lnSpc>
              <a:buNone/>
              <a:defRPr sz="45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4683903" y="3565454"/>
            <a:ext cx="1899666" cy="461665"/>
          </a:xfrm>
        </p:spPr>
        <p:txBody>
          <a:bodyPr/>
          <a:lstStyle>
            <a:lvl1pPr marL="0" indent="0" algn="ctr">
              <a:spcBef>
                <a:spcPts val="0"/>
              </a:spcBef>
              <a:buNone/>
              <a:defRPr sz="15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4683903" y="1519238"/>
            <a:ext cx="1899666" cy="1899666"/>
          </a:xfrm>
          <a:blipFill>
            <a:blip r:embed="rId2"/>
            <a:stretch>
              <a:fillRect/>
            </a:stretch>
          </a:blipFill>
        </p:spPr>
        <p:txBody>
          <a:bodyPr lIns="0" tIns="0" rIns="0" bIns="731520" anchor="ctr" anchorCtr="0">
            <a:noAutofit/>
          </a:bodyPr>
          <a:lstStyle>
            <a:lvl1pPr marL="0" indent="0" algn="ctr">
              <a:lnSpc>
                <a:spcPct val="100000"/>
              </a:lnSpc>
              <a:buNone/>
              <a:defRPr sz="45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6807375" y="3565454"/>
            <a:ext cx="1899666" cy="461665"/>
          </a:xfrm>
        </p:spPr>
        <p:txBody>
          <a:bodyPr/>
          <a:lstStyle>
            <a:lvl1pPr marL="0" indent="0" algn="ctr">
              <a:spcBef>
                <a:spcPts val="0"/>
              </a:spcBef>
              <a:buNone/>
              <a:defRPr sz="15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6807375" y="1519238"/>
            <a:ext cx="1899666" cy="1899666"/>
          </a:xfrm>
          <a:blipFill>
            <a:blip r:embed="rId2"/>
            <a:stretch>
              <a:fillRect/>
            </a:stretch>
          </a:blipFill>
        </p:spPr>
        <p:txBody>
          <a:bodyPr lIns="0" tIns="0" rIns="0" bIns="731520" anchor="ctr" anchorCtr="0">
            <a:noAutofit/>
          </a:bodyPr>
          <a:lstStyle>
            <a:lvl1pPr marL="0" indent="0" algn="ctr">
              <a:lnSpc>
                <a:spcPct val="100000"/>
              </a:lnSpc>
              <a:buNone/>
              <a:defRPr sz="450"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455178565"/>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6086475" y="1513285"/>
            <a:ext cx="2620566" cy="230832"/>
          </a:xfrm>
        </p:spPr>
        <p:txBody>
          <a:bodyPr/>
          <a:lstStyle>
            <a:lvl1pPr marL="0" indent="0">
              <a:buFontTx/>
              <a:buNone/>
              <a:defRPr sz="15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436959" y="1077516"/>
            <a:ext cx="5439966" cy="3624263"/>
          </a:xfrm>
          <a:blipFill>
            <a:blip r:embed="rId2"/>
            <a:stretch>
              <a:fillRect/>
            </a:stretch>
          </a:blipFill>
        </p:spPr>
        <p:txBody>
          <a:bodyPr bIns="1005840" anchor="ctr">
            <a:noAutofit/>
          </a:bodyPr>
          <a:lstStyle>
            <a:lvl1pPr marL="0" indent="0" algn="ctr">
              <a:buNone/>
              <a:defRPr sz="75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483064579"/>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438150" y="1729380"/>
            <a:ext cx="2601717" cy="830997"/>
          </a:xfrm>
        </p:spPr>
        <p:txBody>
          <a:bodyPr/>
          <a:lstStyle>
            <a:lvl1pPr>
              <a:defRPr sz="2700">
                <a:solidFill>
                  <a:schemeClr val="tx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3484578" y="1835279"/>
            <a:ext cx="5220891" cy="276999"/>
          </a:xfrm>
        </p:spPr>
        <p:txBody>
          <a:bodyPr/>
          <a:lstStyle>
            <a:lvl1pPr marL="0" indent="0">
              <a:spcAft>
                <a:spcPts val="900"/>
              </a:spcAft>
              <a:buNone/>
              <a:defRPr sz="1800"/>
            </a:lvl1pPr>
            <a:lvl2pPr marL="17145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441198" y="1513285"/>
            <a:ext cx="2607994"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3486150" y="1513285"/>
            <a:ext cx="5220891"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21262521"/>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3267075" cy="51435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l" defTabSz="699354" fontAlgn="base">
              <a:spcBef>
                <a:spcPct val="0"/>
              </a:spcBef>
              <a:spcAft>
                <a:spcPct val="0"/>
              </a:spcAft>
            </a:pPr>
            <a:endParaRPr lang="en-US" sz="15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441198" y="2362811"/>
            <a:ext cx="2387728" cy="415498"/>
          </a:xfrm>
        </p:spPr>
        <p:txBody>
          <a:bodyPr anchor="ctr"/>
          <a:lstStyle>
            <a:lvl1pPr>
              <a:defRPr>
                <a:solidFill>
                  <a:srgbClr val="FFFFFF"/>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3703736" y="2408977"/>
            <a:ext cx="5002244" cy="323165"/>
          </a:xfrm>
        </p:spPr>
        <p:txBody>
          <a:bodyPr anchor="ctr" anchorCtr="0"/>
          <a:lstStyle>
            <a:lvl1pPr marL="0" indent="0">
              <a:spcAft>
                <a:spcPts val="900"/>
              </a:spcAft>
              <a:buNone/>
              <a:defRPr sz="2100"/>
            </a:lvl1pPr>
            <a:lvl2pPr marL="171450" indent="0">
              <a:buNone/>
              <a:defRPr/>
            </a:lvl2pPr>
          </a:lstStyle>
          <a:p>
            <a:pPr lvl="0"/>
            <a:r>
              <a:rPr lang="en-US"/>
              <a:t>Click to edit Master text styles</a:t>
            </a:r>
          </a:p>
        </p:txBody>
      </p:sp>
    </p:spTree>
    <p:extLst>
      <p:ext uri="{BB962C8B-B14F-4D97-AF65-F5344CB8AC3E}">
        <p14:creationId xmlns:p14="http://schemas.microsoft.com/office/powerpoint/2010/main" val="59673428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3267075" cy="5143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l" defTabSz="699354" fontAlgn="base">
              <a:spcBef>
                <a:spcPct val="0"/>
              </a:spcBef>
              <a:spcAft>
                <a:spcPct val="0"/>
              </a:spcAft>
            </a:pPr>
            <a:endParaRPr lang="en-US" sz="15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441198" y="2362811"/>
            <a:ext cx="2387728" cy="415498"/>
          </a:xfrm>
        </p:spPr>
        <p:txBody>
          <a:bodyPr anchor="ctr"/>
          <a:lstStyle>
            <a:lvl1pPr>
              <a:defRPr>
                <a:solidFill>
                  <a:schemeClr val="tx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3703736" y="2408977"/>
            <a:ext cx="5002244" cy="323165"/>
          </a:xfrm>
        </p:spPr>
        <p:txBody>
          <a:bodyPr anchor="ctr" anchorCtr="0"/>
          <a:lstStyle>
            <a:lvl1pPr marL="0" indent="0">
              <a:spcAft>
                <a:spcPts val="900"/>
              </a:spcAft>
              <a:buNone/>
              <a:defRPr sz="2100"/>
            </a:lvl1pPr>
            <a:lvl2pPr marL="171450" indent="0">
              <a:buNone/>
              <a:defRPr/>
            </a:lvl2pPr>
          </a:lstStyle>
          <a:p>
            <a:pPr lvl="0"/>
            <a:r>
              <a:rPr lang="en-US"/>
              <a:t>Click to edit Master text styles</a:t>
            </a:r>
          </a:p>
        </p:txBody>
      </p:sp>
    </p:spTree>
    <p:extLst>
      <p:ext uri="{BB962C8B-B14F-4D97-AF65-F5344CB8AC3E}">
        <p14:creationId xmlns:p14="http://schemas.microsoft.com/office/powerpoint/2010/main" val="1033751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441198" y="2362811"/>
            <a:ext cx="2386520" cy="415498"/>
          </a:xfrm>
        </p:spPr>
        <p:txBody>
          <a:bodyPr anchor="ctr"/>
          <a:lstStyle>
            <a:lvl1pPr>
              <a:defRPr/>
            </a:lvl1pPr>
          </a:lstStyle>
          <a:p>
            <a:r>
              <a:rPr lang="en-US" dirty="0"/>
              <a:t>Title</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3267075" y="1933575"/>
            <a:ext cx="0" cy="127635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3706416" y="2408977"/>
            <a:ext cx="5000625" cy="323165"/>
          </a:xfrm>
        </p:spPr>
        <p:txBody>
          <a:bodyPr anchor="ctr"/>
          <a:lstStyle>
            <a:lvl1pPr marL="0" indent="0">
              <a:buNone/>
              <a:defRPr/>
            </a:lvl1pPr>
          </a:lstStyle>
          <a:p>
            <a:pPr lvl="0"/>
            <a:r>
              <a:rPr lang="en-US"/>
              <a:t>Click to edit Master text styles</a:t>
            </a:r>
          </a:p>
        </p:txBody>
      </p:sp>
    </p:spTree>
    <p:extLst>
      <p:ext uri="{BB962C8B-B14F-4D97-AF65-F5344CB8AC3E}">
        <p14:creationId xmlns:p14="http://schemas.microsoft.com/office/powerpoint/2010/main" val="268518575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912" y="2274917"/>
            <a:ext cx="6858000" cy="373949"/>
          </a:xfrm>
          <a:noFill/>
        </p:spPr>
        <p:txBody>
          <a:bodyPr lIns="0" tIns="0" rIns="0" bIns="0" anchor="b" anchorCtr="0">
            <a:spAutoFit/>
          </a:bodyPr>
          <a:lstStyle>
            <a:lvl1pPr algn="l" defTabSz="699557" rtl="0" eaLnBrk="1" latinLnBrk="0" hangingPunct="1">
              <a:lnSpc>
                <a:spcPct val="90000"/>
              </a:lnSpc>
              <a:spcBef>
                <a:spcPct val="0"/>
              </a:spcBef>
              <a:buNone/>
              <a:defRPr lang="en-US" sz="2700" b="0" kern="1200" cap="none" spc="-38" baseline="0" dirty="0">
                <a:ln w="3175">
                  <a:noFill/>
                </a:ln>
                <a:solidFill>
                  <a:srgbClr val="FFFFFF"/>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438912" y="2982989"/>
            <a:ext cx="6858000" cy="253916"/>
          </a:xfrm>
          <a:noFill/>
        </p:spPr>
        <p:txBody>
          <a:bodyPr lIns="0" tIns="0" rIns="0" bIns="0">
            <a:spAutoFit/>
          </a:bodyPr>
          <a:lstStyle>
            <a:lvl1pPr marL="0" indent="0">
              <a:spcBef>
                <a:spcPts val="0"/>
              </a:spcBef>
              <a:spcAft>
                <a:spcPts val="0"/>
              </a:spcAft>
              <a:buFont typeface="Arial" panose="020B0604020202020204" pitchFamily="34" charset="0"/>
              <a:buNone/>
              <a:defRPr sz="165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32899861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912" y="2274917"/>
            <a:ext cx="6858000" cy="373949"/>
          </a:xfrm>
          <a:noFill/>
        </p:spPr>
        <p:txBody>
          <a:bodyPr lIns="0" tIns="0" rIns="0" bIns="0" anchor="b" anchorCtr="0">
            <a:spAutoFit/>
          </a:bodyPr>
          <a:lstStyle>
            <a:lvl1pPr algn="l" defTabSz="699557" rtl="0" eaLnBrk="1" latinLnBrk="0" hangingPunct="1">
              <a:lnSpc>
                <a:spcPct val="90000"/>
              </a:lnSpc>
              <a:spcBef>
                <a:spcPct val="0"/>
              </a:spcBef>
              <a:buNone/>
              <a:defRPr lang="en-US" sz="2700" b="0" kern="1200" cap="none" spc="-38"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438912" y="2982989"/>
            <a:ext cx="6858000" cy="253916"/>
          </a:xfrm>
          <a:noFill/>
        </p:spPr>
        <p:txBody>
          <a:bodyPr lIns="0" tIns="0" rIns="0" bIns="0">
            <a:spAutoFit/>
          </a:bodyPr>
          <a:lstStyle>
            <a:lvl1pPr marL="0" indent="0">
              <a:spcBef>
                <a:spcPts val="0"/>
              </a:spcBef>
              <a:spcAft>
                <a:spcPts val="0"/>
              </a:spcAft>
              <a:buFont typeface="Arial" panose="020B0604020202020204" pitchFamily="34" charset="0"/>
              <a:buNone/>
              <a:defRPr sz="165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1834868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366809" y="171452"/>
            <a:ext cx="8472312" cy="443198"/>
          </a:xfrm>
        </p:spPr>
        <p:txBody>
          <a:bodyPr/>
          <a:lstStyle>
            <a:lvl1pPr marL="0" indent="0">
              <a:buFont typeface="Wingdings" panose="05000000000000000000" pitchFamily="2" charset="2"/>
              <a:buNone/>
              <a:defRPr sz="3200"/>
            </a:lvl1pPr>
          </a:lstStyle>
          <a:p>
            <a:r>
              <a:rPr lang="en-US"/>
              <a:t>Click to edit Master title style</a:t>
            </a:r>
          </a:p>
        </p:txBody>
      </p:sp>
      <p:sp>
        <p:nvSpPr>
          <p:cNvPr id="3" name="Text Placeholder 2"/>
          <p:cNvSpPr>
            <a:spLocks noGrp="1"/>
          </p:cNvSpPr>
          <p:nvPr>
            <p:ph type="body" sz="quarter" idx="10"/>
          </p:nvPr>
        </p:nvSpPr>
        <p:spPr>
          <a:xfrm>
            <a:off x="438150" y="1076623"/>
            <a:ext cx="8263890" cy="2000548"/>
          </a:xfrm>
        </p:spPr>
        <p:txBody>
          <a:bodyPr/>
          <a:lstStyle>
            <a:lvl1pPr marL="171450" indent="-171450">
              <a:buFont typeface="Wingdings" panose="05000000000000000000" pitchFamily="2" charset="2"/>
              <a:buChar char="§"/>
              <a:defRPr/>
            </a:lvl1pPr>
            <a:lvl2pPr marL="342900" indent="-171450">
              <a:buFont typeface="Wingdings" panose="05000000000000000000" pitchFamily="2" charset="2"/>
              <a:buChar char="§"/>
              <a:defRPr/>
            </a:lvl2pPr>
            <a:lvl3pPr marL="492919" indent="-150019">
              <a:buFont typeface="Wingdings" panose="05000000000000000000" pitchFamily="2" charset="2"/>
              <a:buChar char="§"/>
              <a:defRPr/>
            </a:lvl3pPr>
            <a:lvl4pPr marL="632222" indent="-135731">
              <a:buFont typeface="Wingdings" panose="05000000000000000000" pitchFamily="2" charset="2"/>
              <a:buChar char="§"/>
              <a:defRPr/>
            </a:lvl4pPr>
            <a:lvl5pPr marL="767954" indent="-126206">
              <a:buFont typeface="Wingdings" panose="05000000000000000000" pitchFamily="2" charset="2"/>
              <a:buChar cha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9736395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912" y="2276856"/>
            <a:ext cx="6858000" cy="373949"/>
          </a:xfrm>
          <a:noFill/>
        </p:spPr>
        <p:txBody>
          <a:bodyPr lIns="0" tIns="0" rIns="0" bIns="0" anchor="b" anchorCtr="0">
            <a:spAutoFit/>
          </a:bodyPr>
          <a:lstStyle>
            <a:lvl1pPr algn="l" defTabSz="699557" rtl="0" eaLnBrk="1" latinLnBrk="0" hangingPunct="1">
              <a:lnSpc>
                <a:spcPct val="90000"/>
              </a:lnSpc>
              <a:spcBef>
                <a:spcPct val="0"/>
              </a:spcBef>
              <a:buNone/>
              <a:defRPr lang="en-US" sz="2700" b="0" kern="1200" cap="none" spc="-38" baseline="0" dirty="0">
                <a:ln w="3175">
                  <a:noFill/>
                </a:ln>
                <a:solidFill>
                  <a:srgbClr val="FFFFFF"/>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8000613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912" y="2276856"/>
            <a:ext cx="6858000" cy="373949"/>
          </a:xfrm>
          <a:noFill/>
        </p:spPr>
        <p:txBody>
          <a:bodyPr lIns="0" tIns="0" rIns="0" bIns="0" anchor="b" anchorCtr="0">
            <a:spAutoFit/>
          </a:bodyPr>
          <a:lstStyle>
            <a:lvl1pPr algn="l" defTabSz="699557" rtl="0" eaLnBrk="1" latinLnBrk="0" hangingPunct="1">
              <a:lnSpc>
                <a:spcPct val="90000"/>
              </a:lnSpc>
              <a:spcBef>
                <a:spcPct val="0"/>
              </a:spcBef>
              <a:buNone/>
              <a:defRPr lang="en-US" sz="2700" b="0" kern="1200" cap="none" spc="-38"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688353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981044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062452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441197" y="1077517"/>
            <a:ext cx="8263890" cy="1431161"/>
          </a:xfrm>
        </p:spPr>
        <p:txBody>
          <a:bodyPr/>
          <a:lstStyle>
            <a:lvl1pPr marL="0" indent="0">
              <a:buNone/>
              <a:defRPr sz="21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25991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438455" indent="0">
              <a:buNone/>
              <a:defRPr sz="15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610922" indent="0">
              <a:buNone/>
              <a:defRPr sz="135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788248" indent="0">
              <a:buNone/>
              <a:defRPr sz="135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8187606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438150" y="439341"/>
            <a:ext cx="1024684" cy="219456"/>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438150" y="4620988"/>
            <a:ext cx="3361593" cy="80791"/>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699218" eaLnBrk="0" hangingPunct="0"/>
            <a:r>
              <a:rPr lang="en-US" sz="525"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4044790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438150" y="1077516"/>
            <a:ext cx="8264129" cy="1661993"/>
          </a:xfrm>
        </p:spPr>
        <p:txBody>
          <a:bodyPr>
            <a:spAutoFit/>
          </a:bodyPr>
          <a:lstStyle>
            <a:lvl1pPr>
              <a:defRPr sz="2700">
                <a:latin typeface="+mn-lt"/>
              </a:defRPr>
            </a:lvl1pPr>
            <a:lvl2pPr>
              <a:defRPr sz="2100">
                <a:latin typeface="+mn-lt"/>
              </a:defRPr>
            </a:lvl2pPr>
            <a:lvl3pPr>
              <a:defRPr sz="1800">
                <a:latin typeface="+mn-lt"/>
              </a:defRPr>
            </a:lvl3pPr>
            <a:lvl4pPr>
              <a:defRPr sz="1500">
                <a:latin typeface="+mn-lt"/>
              </a:defRPr>
            </a:lvl4pPr>
            <a:lvl5pPr>
              <a:defRPr sz="135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4701779"/>
            <a:ext cx="9144001" cy="441722"/>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2775"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100281865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Blank 3">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6751937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80277761"/>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1997" y="465322"/>
            <a:ext cx="8479852" cy="307777"/>
          </a:xfrm>
        </p:spPr>
        <p:txBody>
          <a:bodyPr wrap="square" lIns="0" tIns="0" rIns="0" bIns="0">
            <a:spAutoFit/>
          </a:bodyPr>
          <a:lstStyle>
            <a:lvl1pPr>
              <a:lnSpc>
                <a:spcPts val="2352"/>
              </a:lnSpc>
              <a:defRPr sz="2059" strike="noStrike">
                <a:gradFill>
                  <a:gsLst>
                    <a:gs pos="2917">
                      <a:schemeClr val="tx1"/>
                    </a:gs>
                    <a:gs pos="100000">
                      <a:schemeClr val="tx1"/>
                    </a:gs>
                  </a:gsLst>
                  <a:lin ang="5400000" scaled="0"/>
                </a:gradFill>
              </a:defRPr>
            </a:lvl1pPr>
          </a:lstStyle>
          <a:p>
            <a:r>
              <a:rPr lang="en-US" dirty="0"/>
              <a:t>Title</a:t>
            </a:r>
          </a:p>
        </p:txBody>
      </p:sp>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271380" y="4837646"/>
            <a:ext cx="8690033" cy="88722"/>
          </a:xfrm>
          <a:prstGeom prst="rect">
            <a:avLst/>
          </a:prstGeom>
        </p:spPr>
        <p:txBody>
          <a:bodyPr vert="horz" lIns="91440" tIns="45720" rIns="91440" bIns="45720" numCol="2" rtlCol="0" anchor="ctr"/>
          <a:lstStyle>
            <a:lvl1pPr algn="l">
              <a:defRPr sz="515">
                <a:gradFill>
                  <a:gsLst>
                    <a:gs pos="2917">
                      <a:schemeClr val="bg1">
                        <a:lumMod val="50000"/>
                      </a:schemeClr>
                    </a:gs>
                    <a:gs pos="100000">
                      <a:schemeClr val="bg1">
                        <a:lumMod val="50000"/>
                      </a:schemeClr>
                    </a:gs>
                  </a:gsLst>
                  <a:lin ang="5400000" scaled="0"/>
                </a:gradFill>
              </a:defRPr>
            </a:lvl1pPr>
          </a:lstStyle>
          <a:p>
            <a:r>
              <a:rPr lang="en-US"/>
              <a:t>© Microsoft Corporation                                                                                  								                      Dynamics 365 </a:t>
            </a:r>
            <a:endParaRPr lang="en-US" dirty="0"/>
          </a:p>
        </p:txBody>
      </p:sp>
    </p:spTree>
    <p:extLst>
      <p:ext uri="{BB962C8B-B14F-4D97-AF65-F5344CB8AC3E}">
        <p14:creationId xmlns:p14="http://schemas.microsoft.com/office/powerpoint/2010/main" val="109176981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439793" y="1075778"/>
            <a:ext cx="8263890" cy="2000548"/>
          </a:xfrm>
        </p:spPr>
        <p:txBody>
          <a:bodyPr wrap="square">
            <a:spAutoFit/>
          </a:bodyPr>
          <a:lstStyle>
            <a:lvl1pPr marL="0" indent="0">
              <a:buNone/>
              <a:defRPr/>
            </a:lvl1pPr>
            <a:lvl2pPr marL="171450" indent="0">
              <a:buNone/>
              <a:defRPr/>
            </a:lvl2pPr>
            <a:lvl3pPr marL="342900" indent="0">
              <a:buNone/>
              <a:defRPr/>
            </a:lvl3pPr>
            <a:lvl4pPr marL="51435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9818647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type="obj">
  <p:cSld name="12_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EA661CE-D70D-4435-A2C4-C6D7FFFA4516}"/>
              </a:ext>
            </a:extLst>
          </p:cNvPr>
          <p:cNvSpPr/>
          <p:nvPr userDrawn="1"/>
        </p:nvSpPr>
        <p:spPr>
          <a:xfrm>
            <a:off x="5715000" y="0"/>
            <a:ext cx="3429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0"/>
            <a:ext cx="5029200" cy="415498"/>
          </a:xfrm>
        </p:spPr>
        <p:txBody>
          <a:bodyPr/>
          <a:lstStyle/>
          <a:p>
            <a:r>
              <a:rPr lang="en-US"/>
              <a:t>Click to edit Master title style</a:t>
            </a:r>
          </a:p>
        </p:txBody>
      </p:sp>
      <p:sp>
        <p:nvSpPr>
          <p:cNvPr id="3" name="Content Placeholder 2"/>
          <p:cNvSpPr>
            <a:spLocks noGrp="1"/>
          </p:cNvSpPr>
          <p:nvPr>
            <p:ph idx="1"/>
          </p:nvPr>
        </p:nvSpPr>
        <p:spPr>
          <a:xfrm>
            <a:off x="342900" y="1391920"/>
            <a:ext cx="5029200" cy="12095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C24A3A5-AEC3-4D3C-B23F-33D3C8F09335}" type="datetimeFigureOut">
              <a:rPr lang="en-US" smtClean="0"/>
              <a:t>6/8/2019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CC631FF-58BB-4A6E-8DF8-53935FA44373}" type="slidenum">
              <a:rPr lang="en-US" smtClean="0"/>
              <a:t>‹#›</a:t>
            </a:fld>
            <a:endParaRPr lang="en-US"/>
          </a:p>
        </p:txBody>
      </p:sp>
    </p:spTree>
    <p:extLst>
      <p:ext uri="{BB962C8B-B14F-4D97-AF65-F5344CB8AC3E}">
        <p14:creationId xmlns:p14="http://schemas.microsoft.com/office/powerpoint/2010/main" val="23970548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Title Slide 2">
    <p:bg>
      <p:bgPr>
        <a:solidFill>
          <a:schemeClr val="tx2"/>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348631" y="3635746"/>
            <a:ext cx="7206784" cy="448328"/>
          </a:xfrm>
        </p:spPr>
        <p:txBody>
          <a:bodyPr/>
          <a:lstStyle>
            <a:lvl1pPr>
              <a:defRPr sz="1324">
                <a:gradFill>
                  <a:gsLst>
                    <a:gs pos="0">
                      <a:schemeClr val="bg1"/>
                    </a:gs>
                    <a:gs pos="100000">
                      <a:schemeClr val="bg1"/>
                    </a:gs>
                  </a:gsLst>
                  <a:lin ang="0" scaled="0"/>
                </a:gradFill>
              </a:defRPr>
            </a:lvl1pPr>
            <a:lvl2pPr>
              <a:defRPr sz="1324">
                <a:gradFill>
                  <a:gsLst>
                    <a:gs pos="0">
                      <a:schemeClr val="bg1"/>
                    </a:gs>
                    <a:gs pos="100000">
                      <a:schemeClr val="bg1"/>
                    </a:gs>
                  </a:gsLst>
                  <a:lin ang="0" scaled="0"/>
                </a:gradFill>
              </a:defRPr>
            </a:lvl2pPr>
            <a:lvl3pPr>
              <a:defRPr sz="1029"/>
            </a:lvl3pPr>
            <a:lvl4pPr>
              <a:defRPr sz="1029"/>
            </a:lvl4pPr>
            <a:lvl5pPr>
              <a:defRPr sz="772"/>
            </a:lvl5pPr>
          </a:lstStyle>
          <a:p>
            <a:pPr lvl="0"/>
            <a:r>
              <a:rPr lang="en-US"/>
              <a:t>Author name</a:t>
            </a:r>
          </a:p>
          <a:p>
            <a:pPr lvl="1"/>
            <a:r>
              <a:rPr lang="en-US"/>
              <a:t>Date</a:t>
            </a:r>
          </a:p>
        </p:txBody>
      </p:sp>
      <p:pic>
        <p:nvPicPr>
          <p:cNvPr id="7" name="Picture 6">
            <a:extLst>
              <a:ext uri="{FF2B5EF4-FFF2-40B4-BE49-F238E27FC236}">
                <a16:creationId xmlns:a16="http://schemas.microsoft.com/office/drawing/2014/main" id="{B91B10E9-B345-4651-9C8F-A65540E0D2F2}"/>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05687" y="192878"/>
            <a:ext cx="1699733" cy="426893"/>
          </a:xfrm>
          <a:prstGeom prst="rect">
            <a:avLst/>
          </a:prstGeom>
        </p:spPr>
      </p:pic>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305544" y="2346463"/>
            <a:ext cx="7222792" cy="1270861"/>
          </a:xfrm>
          <a:noFill/>
        </p:spPr>
        <p:txBody>
          <a:bodyPr lIns="0" tIns="0" rIns="0" bIns="182880" anchor="b" anchorCtr="0"/>
          <a:lstStyle>
            <a:lvl1pPr>
              <a:defRPr sz="3529" strike="noStrike" spc="-37" baseline="0">
                <a:solidFill>
                  <a:schemeClr val="bg1"/>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7857872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D90775-5474-4AAB-9E87-B7ABB5E981C0}"/>
              </a:ext>
            </a:extLst>
          </p:cNvPr>
          <p:cNvSpPr>
            <a:spLocks noGrp="1"/>
          </p:cNvSpPr>
          <p:nvPr>
            <p:ph type="title"/>
          </p:nvPr>
        </p:nvSpPr>
        <p:spPr>
          <a:xfrm>
            <a:off x="441197" y="342900"/>
            <a:ext cx="8601464" cy="415499"/>
          </a:xfrm>
        </p:spPr>
        <p:txBody>
          <a:bodyPr/>
          <a:lstStyle/>
          <a:p>
            <a:r>
              <a:rPr lang="en-US"/>
              <a:t>Click to edit Master title style</a:t>
            </a:r>
          </a:p>
        </p:txBody>
      </p:sp>
      <p:sp>
        <p:nvSpPr>
          <p:cNvPr id="7" name="Picture Placeholder 6">
            <a:extLst>
              <a:ext uri="{FF2B5EF4-FFF2-40B4-BE49-F238E27FC236}">
                <a16:creationId xmlns:a16="http://schemas.microsoft.com/office/drawing/2014/main" id="{AEA310FF-BC84-42DB-AA40-55F36A8BCDC1}"/>
              </a:ext>
            </a:extLst>
          </p:cNvPr>
          <p:cNvSpPr>
            <a:spLocks noGrp="1" noChangeAspect="1"/>
          </p:cNvSpPr>
          <p:nvPr>
            <p:ph type="pic" sz="quarter" idx="10"/>
          </p:nvPr>
        </p:nvSpPr>
        <p:spPr>
          <a:xfrm>
            <a:off x="-1322759" y="930160"/>
            <a:ext cx="754380" cy="454432"/>
          </a:xfrm>
          <a:prstGeom prst="ellipse">
            <a:avLst/>
          </a:prstGeom>
        </p:spPr>
        <p:txBody>
          <a:bodyPr/>
          <a:lstStyle/>
          <a:p>
            <a:endParaRPr lang="en-US"/>
          </a:p>
        </p:txBody>
      </p:sp>
    </p:spTree>
    <p:extLst>
      <p:ext uri="{BB962C8B-B14F-4D97-AF65-F5344CB8AC3E}">
        <p14:creationId xmlns:p14="http://schemas.microsoft.com/office/powerpoint/2010/main" val="95524126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3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2A22C7B9-10B9-4937-AE9B-62FEFE142F98}"/>
              </a:ext>
            </a:extLst>
          </p:cNvPr>
          <p:cNvSpPr>
            <a:spLocks noGrp="1"/>
          </p:cNvSpPr>
          <p:nvPr>
            <p:ph type="pic" sz="quarter" idx="16"/>
          </p:nvPr>
        </p:nvSpPr>
        <p:spPr>
          <a:xfrm>
            <a:off x="0" y="0"/>
            <a:ext cx="1817370" cy="323165"/>
          </a:xfrm>
        </p:spPr>
        <p:txBody>
          <a:bodyPr/>
          <a:lstStyle/>
          <a:p>
            <a:endParaRPr lang="en-US"/>
          </a:p>
        </p:txBody>
      </p:sp>
      <p:sp>
        <p:nvSpPr>
          <p:cNvPr id="12" name="Picture Placeholder 10">
            <a:extLst>
              <a:ext uri="{FF2B5EF4-FFF2-40B4-BE49-F238E27FC236}">
                <a16:creationId xmlns:a16="http://schemas.microsoft.com/office/drawing/2014/main" id="{168D1F66-C792-4541-9023-1F522207004C}"/>
              </a:ext>
            </a:extLst>
          </p:cNvPr>
          <p:cNvSpPr>
            <a:spLocks noGrp="1"/>
          </p:cNvSpPr>
          <p:nvPr>
            <p:ph type="pic" sz="quarter" idx="17"/>
          </p:nvPr>
        </p:nvSpPr>
        <p:spPr>
          <a:xfrm>
            <a:off x="1844881" y="0"/>
            <a:ext cx="1817370" cy="323165"/>
          </a:xfrm>
        </p:spPr>
        <p:txBody>
          <a:bodyPr/>
          <a:lstStyle/>
          <a:p>
            <a:endParaRPr lang="en-US"/>
          </a:p>
        </p:txBody>
      </p:sp>
      <p:sp>
        <p:nvSpPr>
          <p:cNvPr id="13" name="Picture Placeholder 10">
            <a:extLst>
              <a:ext uri="{FF2B5EF4-FFF2-40B4-BE49-F238E27FC236}">
                <a16:creationId xmlns:a16="http://schemas.microsoft.com/office/drawing/2014/main" id="{5CA72BA8-889A-4253-9E96-71F1AAA8EB9F}"/>
              </a:ext>
            </a:extLst>
          </p:cNvPr>
          <p:cNvSpPr>
            <a:spLocks noGrp="1"/>
          </p:cNvSpPr>
          <p:nvPr>
            <p:ph type="pic" sz="quarter" idx="18"/>
          </p:nvPr>
        </p:nvSpPr>
        <p:spPr>
          <a:xfrm>
            <a:off x="3689762" y="0"/>
            <a:ext cx="1817370" cy="323165"/>
          </a:xfrm>
        </p:spPr>
        <p:txBody>
          <a:bodyPr/>
          <a:lstStyle/>
          <a:p>
            <a:endParaRPr lang="en-US"/>
          </a:p>
        </p:txBody>
      </p:sp>
      <p:sp>
        <p:nvSpPr>
          <p:cNvPr id="14" name="Picture Placeholder 10">
            <a:extLst>
              <a:ext uri="{FF2B5EF4-FFF2-40B4-BE49-F238E27FC236}">
                <a16:creationId xmlns:a16="http://schemas.microsoft.com/office/drawing/2014/main" id="{3C0B8BC7-11EE-43E8-BE07-0F85D0407C65}"/>
              </a:ext>
            </a:extLst>
          </p:cNvPr>
          <p:cNvSpPr>
            <a:spLocks noGrp="1"/>
          </p:cNvSpPr>
          <p:nvPr>
            <p:ph type="pic" sz="quarter" idx="19"/>
          </p:nvPr>
        </p:nvSpPr>
        <p:spPr>
          <a:xfrm>
            <a:off x="5534642" y="0"/>
            <a:ext cx="1817370" cy="323165"/>
          </a:xfrm>
        </p:spPr>
        <p:txBody>
          <a:bodyPr/>
          <a:lstStyle/>
          <a:p>
            <a:endParaRPr lang="en-US"/>
          </a:p>
        </p:txBody>
      </p:sp>
      <p:sp>
        <p:nvSpPr>
          <p:cNvPr id="15" name="Picture Placeholder 10">
            <a:extLst>
              <a:ext uri="{FF2B5EF4-FFF2-40B4-BE49-F238E27FC236}">
                <a16:creationId xmlns:a16="http://schemas.microsoft.com/office/drawing/2014/main" id="{67C76BBD-19CB-42DE-BFD6-DF5C9BE746BE}"/>
              </a:ext>
            </a:extLst>
          </p:cNvPr>
          <p:cNvSpPr>
            <a:spLocks noGrp="1"/>
          </p:cNvSpPr>
          <p:nvPr>
            <p:ph type="pic" sz="quarter" idx="20"/>
          </p:nvPr>
        </p:nvSpPr>
        <p:spPr>
          <a:xfrm>
            <a:off x="7379524" y="-1"/>
            <a:ext cx="1817370" cy="323165"/>
          </a:xfrm>
        </p:spPr>
        <p:txBody>
          <a:bodyPr/>
          <a:lstStyle/>
          <a:p>
            <a:endParaRPr lang="en-US"/>
          </a:p>
        </p:txBody>
      </p:sp>
      <p:sp>
        <p:nvSpPr>
          <p:cNvPr id="7" name="Picture Placeholder 6">
            <a:extLst>
              <a:ext uri="{FF2B5EF4-FFF2-40B4-BE49-F238E27FC236}">
                <a16:creationId xmlns:a16="http://schemas.microsoft.com/office/drawing/2014/main" id="{AEA310FF-BC84-42DB-AA40-55F36A8BCDC1}"/>
              </a:ext>
            </a:extLst>
          </p:cNvPr>
          <p:cNvSpPr>
            <a:spLocks noGrp="1" noChangeAspect="1"/>
          </p:cNvSpPr>
          <p:nvPr>
            <p:ph type="pic" sz="quarter" idx="10"/>
          </p:nvPr>
        </p:nvSpPr>
        <p:spPr>
          <a:xfrm>
            <a:off x="-1322759" y="930160"/>
            <a:ext cx="754380" cy="454432"/>
          </a:xfrm>
          <a:prstGeom prst="ellipse">
            <a:avLst/>
          </a:prstGeom>
        </p:spPr>
        <p:txBody>
          <a:bodyPr/>
          <a:lstStyle/>
          <a:p>
            <a:endParaRPr lang="en-US"/>
          </a:p>
        </p:txBody>
      </p:sp>
      <p:sp>
        <p:nvSpPr>
          <p:cNvPr id="4" name="Text Placeholder 3">
            <a:extLst>
              <a:ext uri="{FF2B5EF4-FFF2-40B4-BE49-F238E27FC236}">
                <a16:creationId xmlns:a16="http://schemas.microsoft.com/office/drawing/2014/main" id="{0265CFF9-3A8D-4421-935F-955FF9629561}"/>
              </a:ext>
            </a:extLst>
          </p:cNvPr>
          <p:cNvSpPr>
            <a:spLocks noGrp="1"/>
          </p:cNvSpPr>
          <p:nvPr>
            <p:ph type="body" sz="quarter" idx="11" hasCustomPrompt="1"/>
          </p:nvPr>
        </p:nvSpPr>
        <p:spPr>
          <a:xfrm>
            <a:off x="268913" y="3182793"/>
            <a:ext cx="1453753" cy="1255729"/>
          </a:xfrm>
        </p:spPr>
        <p:txBody>
          <a:bodyPr/>
          <a:lstStyle>
            <a:lvl1pPr>
              <a:defRPr sz="2400" b="1"/>
            </a:lvl1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5FC4F454-7122-45A0-8E7D-5C0344378B93}"/>
              </a:ext>
            </a:extLst>
          </p:cNvPr>
          <p:cNvSpPr>
            <a:spLocks noGrp="1"/>
          </p:cNvSpPr>
          <p:nvPr>
            <p:ph type="body" sz="quarter" idx="12" hasCustomPrompt="1"/>
          </p:nvPr>
        </p:nvSpPr>
        <p:spPr>
          <a:xfrm>
            <a:off x="2050054" y="3182793"/>
            <a:ext cx="1502006" cy="1255729"/>
          </a:xfrm>
        </p:spPr>
        <p:txBody>
          <a:bodyPr/>
          <a:lstStyle>
            <a:lvl1pPr>
              <a:defRPr lang="en-US" sz="2400" b="1"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1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3">
            <a:extLst>
              <a:ext uri="{FF2B5EF4-FFF2-40B4-BE49-F238E27FC236}">
                <a16:creationId xmlns:a16="http://schemas.microsoft.com/office/drawing/2014/main" id="{7713A645-FBAB-46AC-B713-163BA24686A7}"/>
              </a:ext>
            </a:extLst>
          </p:cNvPr>
          <p:cNvSpPr>
            <a:spLocks noGrp="1"/>
          </p:cNvSpPr>
          <p:nvPr>
            <p:ph type="body" sz="quarter" idx="13" hasCustomPrompt="1"/>
          </p:nvPr>
        </p:nvSpPr>
        <p:spPr>
          <a:xfrm>
            <a:off x="3886217" y="3182793"/>
            <a:ext cx="1502006" cy="1255729"/>
          </a:xfrm>
        </p:spPr>
        <p:txBody>
          <a:bodyPr/>
          <a:lstStyle>
            <a:lvl1pPr>
              <a:defRPr lang="en-US" sz="2400" b="1"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1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3">
            <a:extLst>
              <a:ext uri="{FF2B5EF4-FFF2-40B4-BE49-F238E27FC236}">
                <a16:creationId xmlns:a16="http://schemas.microsoft.com/office/drawing/2014/main" id="{FF3672DB-C3B1-4C0F-9AEA-3A4B696AEB98}"/>
              </a:ext>
            </a:extLst>
          </p:cNvPr>
          <p:cNvSpPr>
            <a:spLocks noGrp="1"/>
          </p:cNvSpPr>
          <p:nvPr>
            <p:ph type="body" sz="quarter" idx="14" hasCustomPrompt="1"/>
          </p:nvPr>
        </p:nvSpPr>
        <p:spPr>
          <a:xfrm>
            <a:off x="5718721" y="3182793"/>
            <a:ext cx="1513433" cy="1255729"/>
          </a:xfrm>
        </p:spPr>
        <p:txBody>
          <a:bodyPr/>
          <a:lstStyle>
            <a:lvl1pPr>
              <a:defRPr lang="en-US" sz="2400" b="1"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1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3">
            <a:extLst>
              <a:ext uri="{FF2B5EF4-FFF2-40B4-BE49-F238E27FC236}">
                <a16:creationId xmlns:a16="http://schemas.microsoft.com/office/drawing/2014/main" id="{BEF6A5CA-C38A-4662-81CD-5D2A4371A7D8}"/>
              </a:ext>
            </a:extLst>
          </p:cNvPr>
          <p:cNvSpPr>
            <a:spLocks noGrp="1"/>
          </p:cNvSpPr>
          <p:nvPr>
            <p:ph type="body" sz="quarter" idx="15" hasCustomPrompt="1"/>
          </p:nvPr>
        </p:nvSpPr>
        <p:spPr>
          <a:xfrm>
            <a:off x="7536091" y="3182793"/>
            <a:ext cx="1513433" cy="1255729"/>
          </a:xfrm>
        </p:spPr>
        <p:txBody>
          <a:bodyPr/>
          <a:lstStyle>
            <a:lvl1pPr>
              <a:defRPr lang="en-US" sz="2400" b="1"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1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
        <p:nvSpPr>
          <p:cNvPr id="16" name="Title 15">
            <a:extLst>
              <a:ext uri="{FF2B5EF4-FFF2-40B4-BE49-F238E27FC236}">
                <a16:creationId xmlns:a16="http://schemas.microsoft.com/office/drawing/2014/main" id="{5E79B39F-CE3D-47A4-B247-1E6C578ED92C}"/>
              </a:ext>
            </a:extLst>
          </p:cNvPr>
          <p:cNvSpPr>
            <a:spLocks noGrp="1"/>
          </p:cNvSpPr>
          <p:nvPr>
            <p:ph type="title"/>
          </p:nvPr>
        </p:nvSpPr>
        <p:spPr/>
        <p:txBody>
          <a:bodyPr/>
          <a:lstStyle/>
          <a:p>
            <a:r>
              <a:rPr lang="en-US"/>
              <a:t>Click to edit Master title style</a:t>
            </a:r>
          </a:p>
        </p:txBody>
      </p:sp>
      <p:sp>
        <p:nvSpPr>
          <p:cNvPr id="17" name="Text Placeholder 3">
            <a:extLst>
              <a:ext uri="{FF2B5EF4-FFF2-40B4-BE49-F238E27FC236}">
                <a16:creationId xmlns:a16="http://schemas.microsoft.com/office/drawing/2014/main" id="{C35E2A74-64DD-44CB-9B3C-7120E6732A1E}"/>
              </a:ext>
            </a:extLst>
          </p:cNvPr>
          <p:cNvSpPr>
            <a:spLocks noGrp="1"/>
          </p:cNvSpPr>
          <p:nvPr>
            <p:ph type="body" sz="quarter" idx="21" hasCustomPrompt="1"/>
          </p:nvPr>
        </p:nvSpPr>
        <p:spPr>
          <a:xfrm>
            <a:off x="268913" y="1477239"/>
            <a:ext cx="1453753" cy="1255729"/>
          </a:xfrm>
        </p:spPr>
        <p:txBody>
          <a:bodyPr/>
          <a:lstStyle>
            <a:lvl1pPr>
              <a:defRPr sz="2400" b="1"/>
            </a:lvl1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3">
            <a:extLst>
              <a:ext uri="{FF2B5EF4-FFF2-40B4-BE49-F238E27FC236}">
                <a16:creationId xmlns:a16="http://schemas.microsoft.com/office/drawing/2014/main" id="{DDBB4332-ADB2-49CA-984E-5DA1DC4D152F}"/>
              </a:ext>
            </a:extLst>
          </p:cNvPr>
          <p:cNvSpPr>
            <a:spLocks noGrp="1"/>
          </p:cNvSpPr>
          <p:nvPr>
            <p:ph type="body" sz="quarter" idx="22" hasCustomPrompt="1"/>
          </p:nvPr>
        </p:nvSpPr>
        <p:spPr>
          <a:xfrm>
            <a:off x="2050054" y="1477239"/>
            <a:ext cx="1502006" cy="1255729"/>
          </a:xfrm>
        </p:spPr>
        <p:txBody>
          <a:bodyPr/>
          <a:lstStyle>
            <a:lvl1pPr>
              <a:defRPr lang="en-US" sz="2400" b="1"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1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3">
            <a:extLst>
              <a:ext uri="{FF2B5EF4-FFF2-40B4-BE49-F238E27FC236}">
                <a16:creationId xmlns:a16="http://schemas.microsoft.com/office/drawing/2014/main" id="{90338502-06AF-40D2-921E-27B5E612898D}"/>
              </a:ext>
            </a:extLst>
          </p:cNvPr>
          <p:cNvSpPr>
            <a:spLocks noGrp="1"/>
          </p:cNvSpPr>
          <p:nvPr>
            <p:ph type="body" sz="quarter" idx="23" hasCustomPrompt="1"/>
          </p:nvPr>
        </p:nvSpPr>
        <p:spPr>
          <a:xfrm>
            <a:off x="3886217" y="1477239"/>
            <a:ext cx="1502006" cy="1255729"/>
          </a:xfrm>
        </p:spPr>
        <p:txBody>
          <a:bodyPr/>
          <a:lstStyle>
            <a:lvl1pPr>
              <a:defRPr lang="en-US" sz="2400" b="1"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1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
        <p:nvSpPr>
          <p:cNvPr id="20" name="Text Placeholder 3">
            <a:extLst>
              <a:ext uri="{FF2B5EF4-FFF2-40B4-BE49-F238E27FC236}">
                <a16:creationId xmlns:a16="http://schemas.microsoft.com/office/drawing/2014/main" id="{52F646AA-F16E-4044-B944-0B9E2FB506B1}"/>
              </a:ext>
            </a:extLst>
          </p:cNvPr>
          <p:cNvSpPr>
            <a:spLocks noGrp="1"/>
          </p:cNvSpPr>
          <p:nvPr>
            <p:ph type="body" sz="quarter" idx="24" hasCustomPrompt="1"/>
          </p:nvPr>
        </p:nvSpPr>
        <p:spPr>
          <a:xfrm>
            <a:off x="5718721" y="1477239"/>
            <a:ext cx="1513433" cy="1255729"/>
          </a:xfrm>
        </p:spPr>
        <p:txBody>
          <a:bodyPr/>
          <a:lstStyle>
            <a:lvl1pPr>
              <a:defRPr lang="en-US" sz="2400" b="1"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1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3">
            <a:extLst>
              <a:ext uri="{FF2B5EF4-FFF2-40B4-BE49-F238E27FC236}">
                <a16:creationId xmlns:a16="http://schemas.microsoft.com/office/drawing/2014/main" id="{8A302635-021F-4125-9E91-1B33A001ED60}"/>
              </a:ext>
            </a:extLst>
          </p:cNvPr>
          <p:cNvSpPr>
            <a:spLocks noGrp="1"/>
          </p:cNvSpPr>
          <p:nvPr>
            <p:ph type="body" sz="quarter" idx="25" hasCustomPrompt="1"/>
          </p:nvPr>
        </p:nvSpPr>
        <p:spPr>
          <a:xfrm>
            <a:off x="7536091" y="1477239"/>
            <a:ext cx="1513433" cy="1255729"/>
          </a:xfrm>
        </p:spPr>
        <p:txBody>
          <a:bodyPr/>
          <a:lstStyle>
            <a:lvl1pPr>
              <a:defRPr lang="en-US" sz="2400" b="1"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1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3377880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3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2A22C7B9-10B9-4937-AE9B-62FEFE142F98}"/>
              </a:ext>
            </a:extLst>
          </p:cNvPr>
          <p:cNvSpPr>
            <a:spLocks noGrp="1"/>
          </p:cNvSpPr>
          <p:nvPr>
            <p:ph type="pic" sz="quarter" idx="16"/>
          </p:nvPr>
        </p:nvSpPr>
        <p:spPr>
          <a:xfrm>
            <a:off x="0" y="0"/>
            <a:ext cx="9144000" cy="323165"/>
          </a:xfrm>
        </p:spPr>
        <p:txBody>
          <a:bodyPr/>
          <a:lstStyle/>
          <a:p>
            <a:endParaRPr lang="en-US"/>
          </a:p>
        </p:txBody>
      </p:sp>
      <p:sp>
        <p:nvSpPr>
          <p:cNvPr id="7" name="Picture Placeholder 6">
            <a:extLst>
              <a:ext uri="{FF2B5EF4-FFF2-40B4-BE49-F238E27FC236}">
                <a16:creationId xmlns:a16="http://schemas.microsoft.com/office/drawing/2014/main" id="{AEA310FF-BC84-42DB-AA40-55F36A8BCDC1}"/>
              </a:ext>
            </a:extLst>
          </p:cNvPr>
          <p:cNvSpPr>
            <a:spLocks noGrp="1" noChangeAspect="1"/>
          </p:cNvSpPr>
          <p:nvPr>
            <p:ph type="pic" sz="quarter" idx="10"/>
          </p:nvPr>
        </p:nvSpPr>
        <p:spPr>
          <a:xfrm>
            <a:off x="-1322759" y="930160"/>
            <a:ext cx="754380" cy="454432"/>
          </a:xfrm>
          <a:prstGeom prst="ellipse">
            <a:avLst/>
          </a:prstGeom>
        </p:spPr>
        <p:txBody>
          <a:bodyPr/>
          <a:lstStyle/>
          <a:p>
            <a:endParaRPr lang="en-US"/>
          </a:p>
        </p:txBody>
      </p:sp>
      <p:sp>
        <p:nvSpPr>
          <p:cNvPr id="4" name="Text Placeholder 3">
            <a:extLst>
              <a:ext uri="{FF2B5EF4-FFF2-40B4-BE49-F238E27FC236}">
                <a16:creationId xmlns:a16="http://schemas.microsoft.com/office/drawing/2014/main" id="{0265CFF9-3A8D-4421-935F-955FF9629561}"/>
              </a:ext>
            </a:extLst>
          </p:cNvPr>
          <p:cNvSpPr>
            <a:spLocks noGrp="1"/>
          </p:cNvSpPr>
          <p:nvPr>
            <p:ph type="body" sz="quarter" idx="11" hasCustomPrompt="1"/>
          </p:nvPr>
        </p:nvSpPr>
        <p:spPr>
          <a:xfrm>
            <a:off x="2042296" y="3187388"/>
            <a:ext cx="1595708" cy="784830"/>
          </a:xfrm>
        </p:spPr>
        <p:txBody>
          <a:bodyPr/>
          <a:lstStyle>
            <a:lvl1pPr>
              <a:defRPr sz="2400" b="1"/>
            </a:lvl1pPr>
            <a:lvl2pPr>
              <a:spcBef>
                <a:spcPts val="0"/>
              </a:spcBef>
              <a:defRPr/>
            </a:lvl2pPr>
            <a:lvl3pPr>
              <a:spcBef>
                <a:spcPts val="0"/>
              </a:spcBef>
              <a:defRPr/>
            </a:lvl3pPr>
            <a:lvl4pPr>
              <a:spcBef>
                <a:spcPts val="0"/>
              </a:spcBef>
              <a:defRPr/>
            </a:lvl4pPr>
            <a:lvl5pPr>
              <a:spcBef>
                <a:spcPts val="0"/>
              </a:spcBef>
              <a:defRPr/>
            </a:lvl5pPr>
          </a:lstStyle>
          <a:p>
            <a:pPr lvl="0"/>
            <a:r>
              <a:rPr lang="en-US"/>
              <a:t>styles</a:t>
            </a:r>
          </a:p>
          <a:p>
            <a:pPr lvl="1"/>
            <a:r>
              <a:rPr lang="en-US"/>
              <a:t>Second level</a:t>
            </a:r>
          </a:p>
          <a:p>
            <a:pPr lvl="2"/>
            <a:r>
              <a:rPr lang="en-US"/>
              <a:t>Third level</a:t>
            </a:r>
          </a:p>
        </p:txBody>
      </p:sp>
      <p:sp>
        <p:nvSpPr>
          <p:cNvPr id="6" name="Text Placeholder 3">
            <a:extLst>
              <a:ext uri="{FF2B5EF4-FFF2-40B4-BE49-F238E27FC236}">
                <a16:creationId xmlns:a16="http://schemas.microsoft.com/office/drawing/2014/main" id="{5FC4F454-7122-45A0-8E7D-5C0344378B93}"/>
              </a:ext>
            </a:extLst>
          </p:cNvPr>
          <p:cNvSpPr>
            <a:spLocks noGrp="1"/>
          </p:cNvSpPr>
          <p:nvPr>
            <p:ph type="body" sz="quarter" idx="12" hasCustomPrompt="1"/>
          </p:nvPr>
        </p:nvSpPr>
        <p:spPr>
          <a:xfrm>
            <a:off x="3917983" y="3187388"/>
            <a:ext cx="1461638" cy="946413"/>
          </a:xfrm>
        </p:spPr>
        <p:txBody>
          <a:bodyPr/>
          <a:lstStyle>
            <a:lvl1pPr>
              <a:defRPr lang="en-US" sz="2400" b="1"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1pPr>
            <a:lvl2pPr>
              <a:spcBef>
                <a:spcPts val="0"/>
              </a:spcBef>
              <a:defRPr/>
            </a:lvl2pPr>
            <a:lvl3pPr>
              <a:spcBef>
                <a:spcPts val="0"/>
              </a:spcBef>
              <a:defRPr/>
            </a:lvl3pPr>
            <a:lvl4pPr>
              <a:spcBef>
                <a:spcPts val="0"/>
              </a:spcBef>
              <a:defRPr/>
            </a:lvl4pPr>
            <a:lvl5pPr>
              <a:spcBef>
                <a:spcPts val="0"/>
              </a:spcBef>
              <a:defRPr/>
            </a:lvl5pPr>
          </a:lstStyle>
          <a:p>
            <a:pPr lvl="0"/>
            <a:r>
              <a:rPr lang="en-US"/>
              <a:t>styles</a:t>
            </a:r>
          </a:p>
          <a:p>
            <a:pPr lvl="1"/>
            <a:r>
              <a:rPr lang="en-US"/>
              <a:t>Second level</a:t>
            </a:r>
          </a:p>
          <a:p>
            <a:pPr lvl="2"/>
            <a:r>
              <a:rPr lang="en-US"/>
              <a:t>Third level</a:t>
            </a:r>
          </a:p>
          <a:p>
            <a:pPr lvl="3"/>
            <a:endParaRPr lang="en-US"/>
          </a:p>
        </p:txBody>
      </p:sp>
      <p:sp>
        <p:nvSpPr>
          <p:cNvPr id="8" name="Text Placeholder 3">
            <a:extLst>
              <a:ext uri="{FF2B5EF4-FFF2-40B4-BE49-F238E27FC236}">
                <a16:creationId xmlns:a16="http://schemas.microsoft.com/office/drawing/2014/main" id="{7713A645-FBAB-46AC-B713-163BA24686A7}"/>
              </a:ext>
            </a:extLst>
          </p:cNvPr>
          <p:cNvSpPr>
            <a:spLocks noGrp="1"/>
          </p:cNvSpPr>
          <p:nvPr>
            <p:ph type="body" sz="quarter" idx="13" hasCustomPrompt="1"/>
          </p:nvPr>
        </p:nvSpPr>
        <p:spPr>
          <a:xfrm>
            <a:off x="5659599" y="3187388"/>
            <a:ext cx="1648674" cy="784830"/>
          </a:xfrm>
        </p:spPr>
        <p:txBody>
          <a:bodyPr/>
          <a:lstStyle>
            <a:lvl1pPr>
              <a:defRPr lang="en-US" sz="2400" b="1"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1pPr>
            <a:lvl2pPr>
              <a:spcBef>
                <a:spcPts val="0"/>
              </a:spcBef>
              <a:defRPr/>
            </a:lvl2pPr>
            <a:lvl3pPr>
              <a:spcBef>
                <a:spcPts val="0"/>
              </a:spcBef>
              <a:defRPr/>
            </a:lvl3pPr>
            <a:lvl4pPr>
              <a:spcBef>
                <a:spcPts val="0"/>
              </a:spcBef>
              <a:defRPr/>
            </a:lvl4pPr>
            <a:lvl5pPr>
              <a:spcBef>
                <a:spcPts val="0"/>
              </a:spcBef>
              <a:defRPr/>
            </a:lvl5pPr>
          </a:lstStyle>
          <a:p>
            <a:pPr lvl="0"/>
            <a:r>
              <a:rPr lang="en-US"/>
              <a:t>styles</a:t>
            </a:r>
          </a:p>
          <a:p>
            <a:pPr lvl="1"/>
            <a:r>
              <a:rPr lang="en-US"/>
              <a:t>Second level</a:t>
            </a:r>
          </a:p>
          <a:p>
            <a:pPr lvl="2"/>
            <a:r>
              <a:rPr lang="en-US"/>
              <a:t>Third level</a:t>
            </a:r>
          </a:p>
        </p:txBody>
      </p:sp>
      <p:sp>
        <p:nvSpPr>
          <p:cNvPr id="16" name="Title 15">
            <a:extLst>
              <a:ext uri="{FF2B5EF4-FFF2-40B4-BE49-F238E27FC236}">
                <a16:creationId xmlns:a16="http://schemas.microsoft.com/office/drawing/2014/main" id="{5E79B39F-CE3D-47A4-B247-1E6C578ED92C}"/>
              </a:ext>
            </a:extLst>
          </p:cNvPr>
          <p:cNvSpPr>
            <a:spLocks noGrp="1"/>
          </p:cNvSpPr>
          <p:nvPr>
            <p:ph type="title"/>
          </p:nvPr>
        </p:nvSpPr>
        <p:spPr/>
        <p:txBody>
          <a:bodyPr/>
          <a:lstStyle/>
          <a:p>
            <a:r>
              <a:rPr lang="en-US"/>
              <a:t>Click to edit Master title style</a:t>
            </a:r>
          </a:p>
        </p:txBody>
      </p:sp>
      <p:sp>
        <p:nvSpPr>
          <p:cNvPr id="17" name="Text Placeholder 3">
            <a:extLst>
              <a:ext uri="{FF2B5EF4-FFF2-40B4-BE49-F238E27FC236}">
                <a16:creationId xmlns:a16="http://schemas.microsoft.com/office/drawing/2014/main" id="{C35E2A74-64DD-44CB-9B3C-7120E6732A1E}"/>
              </a:ext>
            </a:extLst>
          </p:cNvPr>
          <p:cNvSpPr>
            <a:spLocks noGrp="1"/>
          </p:cNvSpPr>
          <p:nvPr>
            <p:ph type="body" sz="quarter" idx="21" hasCustomPrompt="1"/>
          </p:nvPr>
        </p:nvSpPr>
        <p:spPr>
          <a:xfrm>
            <a:off x="2042296" y="1786920"/>
            <a:ext cx="1595708" cy="784830"/>
          </a:xfrm>
        </p:spPr>
        <p:txBody>
          <a:bodyPr/>
          <a:lstStyle>
            <a:lvl1pPr>
              <a:defRPr sz="2400" b="1"/>
            </a:lvl1pPr>
            <a:lvl2pPr>
              <a:spcBef>
                <a:spcPts val="0"/>
              </a:spcBef>
              <a:defRPr/>
            </a:lvl2pPr>
            <a:lvl3pPr>
              <a:spcBef>
                <a:spcPts val="0"/>
              </a:spcBef>
              <a:defRPr/>
            </a:lvl3pPr>
          </a:lstStyle>
          <a:p>
            <a:pPr lvl="0"/>
            <a:r>
              <a:rPr lang="en-US"/>
              <a:t>styles</a:t>
            </a:r>
          </a:p>
          <a:p>
            <a:pPr lvl="1"/>
            <a:r>
              <a:rPr lang="en-US"/>
              <a:t>Second level</a:t>
            </a:r>
          </a:p>
          <a:p>
            <a:pPr lvl="2"/>
            <a:r>
              <a:rPr lang="en-US"/>
              <a:t>Third level</a:t>
            </a:r>
          </a:p>
        </p:txBody>
      </p:sp>
      <p:sp>
        <p:nvSpPr>
          <p:cNvPr id="18" name="Text Placeholder 3">
            <a:extLst>
              <a:ext uri="{FF2B5EF4-FFF2-40B4-BE49-F238E27FC236}">
                <a16:creationId xmlns:a16="http://schemas.microsoft.com/office/drawing/2014/main" id="{DDBB4332-ADB2-49CA-984E-5DA1DC4D152F}"/>
              </a:ext>
            </a:extLst>
          </p:cNvPr>
          <p:cNvSpPr>
            <a:spLocks noGrp="1"/>
          </p:cNvSpPr>
          <p:nvPr>
            <p:ph type="body" sz="quarter" idx="22" hasCustomPrompt="1"/>
          </p:nvPr>
        </p:nvSpPr>
        <p:spPr>
          <a:xfrm>
            <a:off x="3917983" y="1786920"/>
            <a:ext cx="1461638" cy="784830"/>
          </a:xfrm>
        </p:spPr>
        <p:txBody>
          <a:bodyPr/>
          <a:lstStyle>
            <a:lvl1pPr>
              <a:defRPr lang="en-US" sz="2400" b="1"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1pPr>
            <a:lvl2pPr>
              <a:spcBef>
                <a:spcPts val="0"/>
              </a:spcBef>
              <a:defRPr/>
            </a:lvl2pPr>
            <a:lvl3pPr>
              <a:spcBef>
                <a:spcPts val="0"/>
              </a:spcBef>
              <a:defRPr/>
            </a:lvl3pPr>
            <a:lvl4pPr>
              <a:spcBef>
                <a:spcPts val="0"/>
              </a:spcBef>
              <a:defRPr/>
            </a:lvl4pPr>
            <a:lvl5pPr>
              <a:spcBef>
                <a:spcPts val="0"/>
              </a:spcBef>
              <a:defRPr/>
            </a:lvl5pPr>
          </a:lstStyle>
          <a:p>
            <a:pPr lvl="0"/>
            <a:r>
              <a:rPr lang="en-US"/>
              <a:t>styles</a:t>
            </a:r>
          </a:p>
          <a:p>
            <a:pPr lvl="1"/>
            <a:r>
              <a:rPr lang="en-US"/>
              <a:t>Second level</a:t>
            </a:r>
          </a:p>
          <a:p>
            <a:pPr lvl="2"/>
            <a:r>
              <a:rPr lang="en-US"/>
              <a:t>Third level</a:t>
            </a:r>
          </a:p>
        </p:txBody>
      </p:sp>
      <p:sp>
        <p:nvSpPr>
          <p:cNvPr id="19" name="Text Placeholder 3">
            <a:extLst>
              <a:ext uri="{FF2B5EF4-FFF2-40B4-BE49-F238E27FC236}">
                <a16:creationId xmlns:a16="http://schemas.microsoft.com/office/drawing/2014/main" id="{90338502-06AF-40D2-921E-27B5E612898D}"/>
              </a:ext>
            </a:extLst>
          </p:cNvPr>
          <p:cNvSpPr>
            <a:spLocks noGrp="1"/>
          </p:cNvSpPr>
          <p:nvPr>
            <p:ph type="body" sz="quarter" idx="23" hasCustomPrompt="1"/>
          </p:nvPr>
        </p:nvSpPr>
        <p:spPr>
          <a:xfrm>
            <a:off x="5659599" y="1786920"/>
            <a:ext cx="1648674" cy="784830"/>
          </a:xfrm>
        </p:spPr>
        <p:txBody>
          <a:bodyPr/>
          <a:lstStyle>
            <a:lvl1pPr>
              <a:defRPr lang="en-US" sz="2400" b="1"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1pPr>
            <a:lvl2pPr>
              <a:spcBef>
                <a:spcPts val="0"/>
              </a:spcBef>
              <a:defRPr/>
            </a:lvl2pPr>
            <a:lvl3pPr>
              <a:spcBef>
                <a:spcPts val="0"/>
              </a:spcBef>
              <a:defRPr/>
            </a:lvl3pPr>
          </a:lstStyle>
          <a:p>
            <a:pPr lvl="0"/>
            <a:r>
              <a:rPr lang="en-US"/>
              <a:t>styles</a:t>
            </a:r>
          </a:p>
          <a:p>
            <a:pPr lvl="1"/>
            <a:r>
              <a:rPr lang="en-US"/>
              <a:t>Second level</a:t>
            </a:r>
          </a:p>
          <a:p>
            <a:pPr lvl="2"/>
            <a:r>
              <a:rPr lang="en-US"/>
              <a:t>Third level</a:t>
            </a:r>
          </a:p>
        </p:txBody>
      </p:sp>
    </p:spTree>
    <p:extLst>
      <p:ext uri="{BB962C8B-B14F-4D97-AF65-F5344CB8AC3E}">
        <p14:creationId xmlns:p14="http://schemas.microsoft.com/office/powerpoint/2010/main" val="419714633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3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D90775-5474-4AAB-9E87-B7ABB5E981C0}"/>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18971E94-2B41-4167-A20A-06363D644EF7}"/>
              </a:ext>
            </a:extLst>
          </p:cNvPr>
          <p:cNvSpPr>
            <a:spLocks noGrp="1"/>
          </p:cNvSpPr>
          <p:nvPr>
            <p:ph type="body" sz="quarter" idx="10"/>
          </p:nvPr>
        </p:nvSpPr>
        <p:spPr>
          <a:xfrm>
            <a:off x="441722" y="758429"/>
            <a:ext cx="8029575" cy="276999"/>
          </a:xfrm>
        </p:spPr>
        <p:txBody>
          <a:bodyPr/>
          <a:lstStyle>
            <a:lvl1pPr>
              <a:defRPr sz="1800">
                <a:solidFill>
                  <a:schemeClr val="accent2"/>
                </a:solidFill>
              </a:defRPr>
            </a:lvl1pPr>
          </a:lstStyle>
          <a:p>
            <a:pPr lvl="0"/>
            <a:r>
              <a:rPr lang="en-US"/>
              <a:t>Click to edit Master text styles</a:t>
            </a:r>
          </a:p>
        </p:txBody>
      </p:sp>
    </p:spTree>
    <p:extLst>
      <p:ext uri="{BB962C8B-B14F-4D97-AF65-F5344CB8AC3E}">
        <p14:creationId xmlns:p14="http://schemas.microsoft.com/office/powerpoint/2010/main" val="222550062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3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D90775-5474-4AAB-9E87-B7ABB5E981C0}"/>
              </a:ext>
            </a:extLst>
          </p:cNvPr>
          <p:cNvSpPr>
            <a:spLocks noGrp="1"/>
          </p:cNvSpPr>
          <p:nvPr>
            <p:ph type="title"/>
          </p:nvPr>
        </p:nvSpPr>
        <p:spPr>
          <a:xfrm>
            <a:off x="441198" y="342900"/>
            <a:ext cx="3913633" cy="415499"/>
          </a:xfrm>
        </p:spPr>
        <p:txBody>
          <a:bodyPr/>
          <a:lstStyle/>
          <a:p>
            <a:r>
              <a:rPr lang="en-US"/>
              <a:t>Click to edit Master title</a:t>
            </a:r>
          </a:p>
        </p:txBody>
      </p:sp>
      <p:sp>
        <p:nvSpPr>
          <p:cNvPr id="4" name="Text Placeholder 3">
            <a:extLst>
              <a:ext uri="{FF2B5EF4-FFF2-40B4-BE49-F238E27FC236}">
                <a16:creationId xmlns:a16="http://schemas.microsoft.com/office/drawing/2014/main" id="{18971E94-2B41-4167-A20A-06363D644EF7}"/>
              </a:ext>
            </a:extLst>
          </p:cNvPr>
          <p:cNvSpPr>
            <a:spLocks noGrp="1"/>
          </p:cNvSpPr>
          <p:nvPr>
            <p:ph type="body" sz="quarter" idx="10"/>
          </p:nvPr>
        </p:nvSpPr>
        <p:spPr>
          <a:xfrm>
            <a:off x="441722" y="796737"/>
            <a:ext cx="3802666" cy="276999"/>
          </a:xfrm>
        </p:spPr>
        <p:txBody>
          <a:bodyPr/>
          <a:lstStyle>
            <a:lvl1pPr>
              <a:defRPr sz="1800">
                <a:solidFill>
                  <a:schemeClr val="accent2"/>
                </a:solidFill>
              </a:defRPr>
            </a:lvl1pPr>
          </a:lstStyle>
          <a:p>
            <a:pPr lvl="0"/>
            <a:r>
              <a:rPr lang="en-US"/>
              <a:t>Click to edit Master text styles</a:t>
            </a:r>
          </a:p>
        </p:txBody>
      </p:sp>
    </p:spTree>
    <p:extLst>
      <p:ext uri="{BB962C8B-B14F-4D97-AF65-F5344CB8AC3E}">
        <p14:creationId xmlns:p14="http://schemas.microsoft.com/office/powerpoint/2010/main" val="162814682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3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3_DFL Background">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CB0CF2CB-3C82-4E87-8778-B7295A900E7C}"/>
              </a:ext>
            </a:extLst>
          </p:cNvPr>
          <p:cNvSpPr>
            <a:spLocks noGrp="1"/>
          </p:cNvSpPr>
          <p:nvPr>
            <p:ph type="pic" sz="quarter" idx="10"/>
          </p:nvPr>
        </p:nvSpPr>
        <p:spPr>
          <a:xfrm>
            <a:off x="0" y="0"/>
            <a:ext cx="9144000" cy="323165"/>
          </a:xfrm>
        </p:spPr>
        <p:txBody>
          <a:bodyPr/>
          <a:lstStyle/>
          <a:p>
            <a:endParaRPr lang="en-US"/>
          </a:p>
        </p:txBody>
      </p:sp>
      <p:sp>
        <p:nvSpPr>
          <p:cNvPr id="2" name="Title 1">
            <a:extLst>
              <a:ext uri="{FF2B5EF4-FFF2-40B4-BE49-F238E27FC236}">
                <a16:creationId xmlns:a16="http://schemas.microsoft.com/office/drawing/2014/main" id="{1FD90775-5474-4AAB-9E87-B7ABB5E981C0}"/>
              </a:ext>
            </a:extLst>
          </p:cNvPr>
          <p:cNvSpPr>
            <a:spLocks noGrp="1"/>
          </p:cNvSpPr>
          <p:nvPr>
            <p:ph type="title"/>
          </p:nvPr>
        </p:nvSpPr>
        <p:spPr>
          <a:xfrm>
            <a:off x="441198" y="342900"/>
            <a:ext cx="2212550" cy="1246495"/>
          </a:xfrm>
        </p:spPr>
        <p:txBody>
          <a:bodyPr/>
          <a:lstStyle/>
          <a:p>
            <a:r>
              <a:rPr lang="en-US"/>
              <a:t>Click to edit Master title style</a:t>
            </a:r>
          </a:p>
        </p:txBody>
      </p:sp>
    </p:spTree>
    <p:extLst>
      <p:ext uri="{BB962C8B-B14F-4D97-AF65-F5344CB8AC3E}">
        <p14:creationId xmlns:p14="http://schemas.microsoft.com/office/powerpoint/2010/main" val="100301356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DFL Backgroun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D90775-5474-4AAB-9E87-B7ABB5E981C0}"/>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2182421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4_DFL Backgroun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D90775-5474-4AAB-9E87-B7ABB5E981C0}"/>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8907750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1"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19.xml"/><Relationship Id="rId1" Type="http://schemas.openxmlformats.org/officeDocument/2006/relationships/slideLayout" Target="../slideLayouts/slideLayout18.xml"/></Relationships>
</file>

<file path=ppt/slideMasters/_rels/slideMaster4.xml.rels><?xml version="1.0" encoding="UTF-8" standalone="yes"?>
<Relationships xmlns="http://schemas.openxmlformats.org/package/2006/relationships"><Relationship Id="rId1"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slideLayout" Target="../slideLayouts/slideLayout32.xml"/><Relationship Id="rId18" Type="http://schemas.openxmlformats.org/officeDocument/2006/relationships/slideLayout" Target="../slideLayouts/slideLayout37.xml"/><Relationship Id="rId26" Type="http://schemas.openxmlformats.org/officeDocument/2006/relationships/slideLayout" Target="../slideLayouts/slideLayout45.xml"/><Relationship Id="rId3" Type="http://schemas.openxmlformats.org/officeDocument/2006/relationships/slideLayout" Target="../slideLayouts/slideLayout22.xml"/><Relationship Id="rId21" Type="http://schemas.openxmlformats.org/officeDocument/2006/relationships/slideLayout" Target="../slideLayouts/slideLayout40.xml"/><Relationship Id="rId34" Type="http://schemas.openxmlformats.org/officeDocument/2006/relationships/slideLayout" Target="../slideLayouts/slideLayout53.xml"/><Relationship Id="rId7" Type="http://schemas.openxmlformats.org/officeDocument/2006/relationships/slideLayout" Target="../slideLayouts/slideLayout26.xml"/><Relationship Id="rId12" Type="http://schemas.openxmlformats.org/officeDocument/2006/relationships/slideLayout" Target="../slideLayouts/slideLayout31.xml"/><Relationship Id="rId17" Type="http://schemas.openxmlformats.org/officeDocument/2006/relationships/slideLayout" Target="../slideLayouts/slideLayout36.xml"/><Relationship Id="rId25" Type="http://schemas.openxmlformats.org/officeDocument/2006/relationships/slideLayout" Target="../slideLayouts/slideLayout44.xml"/><Relationship Id="rId33" Type="http://schemas.openxmlformats.org/officeDocument/2006/relationships/slideLayout" Target="../slideLayouts/slideLayout52.xml"/><Relationship Id="rId38" Type="http://schemas.openxmlformats.org/officeDocument/2006/relationships/theme" Target="../theme/theme5.xml"/><Relationship Id="rId2" Type="http://schemas.openxmlformats.org/officeDocument/2006/relationships/slideLayout" Target="../slideLayouts/slideLayout21.xml"/><Relationship Id="rId16" Type="http://schemas.openxmlformats.org/officeDocument/2006/relationships/slideLayout" Target="../slideLayouts/slideLayout35.xml"/><Relationship Id="rId20" Type="http://schemas.openxmlformats.org/officeDocument/2006/relationships/slideLayout" Target="../slideLayouts/slideLayout39.xml"/><Relationship Id="rId29" Type="http://schemas.openxmlformats.org/officeDocument/2006/relationships/slideLayout" Target="../slideLayouts/slideLayout48.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24" Type="http://schemas.openxmlformats.org/officeDocument/2006/relationships/slideLayout" Target="../slideLayouts/slideLayout43.xml"/><Relationship Id="rId32" Type="http://schemas.openxmlformats.org/officeDocument/2006/relationships/slideLayout" Target="../slideLayouts/slideLayout51.xml"/><Relationship Id="rId37" Type="http://schemas.openxmlformats.org/officeDocument/2006/relationships/slideLayout" Target="../slideLayouts/slideLayout56.xml"/><Relationship Id="rId5" Type="http://schemas.openxmlformats.org/officeDocument/2006/relationships/slideLayout" Target="../slideLayouts/slideLayout24.xml"/><Relationship Id="rId15" Type="http://schemas.openxmlformats.org/officeDocument/2006/relationships/slideLayout" Target="../slideLayouts/slideLayout34.xml"/><Relationship Id="rId23" Type="http://schemas.openxmlformats.org/officeDocument/2006/relationships/slideLayout" Target="../slideLayouts/slideLayout42.xml"/><Relationship Id="rId28" Type="http://schemas.openxmlformats.org/officeDocument/2006/relationships/slideLayout" Target="../slideLayouts/slideLayout47.xml"/><Relationship Id="rId36" Type="http://schemas.openxmlformats.org/officeDocument/2006/relationships/slideLayout" Target="../slideLayouts/slideLayout55.xml"/><Relationship Id="rId10" Type="http://schemas.openxmlformats.org/officeDocument/2006/relationships/slideLayout" Target="../slideLayouts/slideLayout29.xml"/><Relationship Id="rId19" Type="http://schemas.openxmlformats.org/officeDocument/2006/relationships/slideLayout" Target="../slideLayouts/slideLayout38.xml"/><Relationship Id="rId31" Type="http://schemas.openxmlformats.org/officeDocument/2006/relationships/slideLayout" Target="../slideLayouts/slideLayout50.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slideLayout" Target="../slideLayouts/slideLayout33.xml"/><Relationship Id="rId22" Type="http://schemas.openxmlformats.org/officeDocument/2006/relationships/slideLayout" Target="../slideLayouts/slideLayout41.xml"/><Relationship Id="rId27" Type="http://schemas.openxmlformats.org/officeDocument/2006/relationships/slideLayout" Target="../slideLayouts/slideLayout46.xml"/><Relationship Id="rId30" Type="http://schemas.openxmlformats.org/officeDocument/2006/relationships/slideLayout" Target="../slideLayouts/slideLayout49.xml"/><Relationship Id="rId35" Type="http://schemas.openxmlformats.org/officeDocument/2006/relationships/slideLayout" Target="../slideLayouts/slideLayout54.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4.xml"/><Relationship Id="rId13" Type="http://schemas.openxmlformats.org/officeDocument/2006/relationships/slideLayout" Target="../slideLayouts/slideLayout69.xml"/><Relationship Id="rId18" Type="http://schemas.openxmlformats.org/officeDocument/2006/relationships/slideLayout" Target="../slideLayouts/slideLayout74.xml"/><Relationship Id="rId26" Type="http://schemas.openxmlformats.org/officeDocument/2006/relationships/slideLayout" Target="../slideLayouts/slideLayout82.xml"/><Relationship Id="rId3" Type="http://schemas.openxmlformats.org/officeDocument/2006/relationships/slideLayout" Target="../slideLayouts/slideLayout59.xml"/><Relationship Id="rId21" Type="http://schemas.openxmlformats.org/officeDocument/2006/relationships/slideLayout" Target="../slideLayouts/slideLayout77.xml"/><Relationship Id="rId34" Type="http://schemas.openxmlformats.org/officeDocument/2006/relationships/slideLayout" Target="../slideLayouts/slideLayout90.xml"/><Relationship Id="rId7" Type="http://schemas.openxmlformats.org/officeDocument/2006/relationships/slideLayout" Target="../slideLayouts/slideLayout63.xml"/><Relationship Id="rId12" Type="http://schemas.openxmlformats.org/officeDocument/2006/relationships/slideLayout" Target="../slideLayouts/slideLayout68.xml"/><Relationship Id="rId17" Type="http://schemas.openxmlformats.org/officeDocument/2006/relationships/slideLayout" Target="../slideLayouts/slideLayout73.xml"/><Relationship Id="rId25" Type="http://schemas.openxmlformats.org/officeDocument/2006/relationships/slideLayout" Target="../slideLayouts/slideLayout81.xml"/><Relationship Id="rId33" Type="http://schemas.openxmlformats.org/officeDocument/2006/relationships/slideLayout" Target="../slideLayouts/slideLayout89.xml"/><Relationship Id="rId2" Type="http://schemas.openxmlformats.org/officeDocument/2006/relationships/slideLayout" Target="../slideLayouts/slideLayout58.xml"/><Relationship Id="rId16" Type="http://schemas.openxmlformats.org/officeDocument/2006/relationships/slideLayout" Target="../slideLayouts/slideLayout72.xml"/><Relationship Id="rId20" Type="http://schemas.openxmlformats.org/officeDocument/2006/relationships/slideLayout" Target="../slideLayouts/slideLayout76.xml"/><Relationship Id="rId29" Type="http://schemas.openxmlformats.org/officeDocument/2006/relationships/slideLayout" Target="../slideLayouts/slideLayout85.xml"/><Relationship Id="rId1" Type="http://schemas.openxmlformats.org/officeDocument/2006/relationships/slideLayout" Target="../slideLayouts/slideLayout57.xml"/><Relationship Id="rId6" Type="http://schemas.openxmlformats.org/officeDocument/2006/relationships/slideLayout" Target="../slideLayouts/slideLayout62.xml"/><Relationship Id="rId11" Type="http://schemas.openxmlformats.org/officeDocument/2006/relationships/slideLayout" Target="../slideLayouts/slideLayout67.xml"/><Relationship Id="rId24" Type="http://schemas.openxmlformats.org/officeDocument/2006/relationships/slideLayout" Target="../slideLayouts/slideLayout80.xml"/><Relationship Id="rId32" Type="http://schemas.openxmlformats.org/officeDocument/2006/relationships/slideLayout" Target="../slideLayouts/slideLayout88.xml"/><Relationship Id="rId5" Type="http://schemas.openxmlformats.org/officeDocument/2006/relationships/slideLayout" Target="../slideLayouts/slideLayout61.xml"/><Relationship Id="rId15" Type="http://schemas.openxmlformats.org/officeDocument/2006/relationships/slideLayout" Target="../slideLayouts/slideLayout71.xml"/><Relationship Id="rId23" Type="http://schemas.openxmlformats.org/officeDocument/2006/relationships/slideLayout" Target="../slideLayouts/slideLayout79.xml"/><Relationship Id="rId28" Type="http://schemas.openxmlformats.org/officeDocument/2006/relationships/slideLayout" Target="../slideLayouts/slideLayout84.xml"/><Relationship Id="rId36" Type="http://schemas.openxmlformats.org/officeDocument/2006/relationships/image" Target="../media/image16.emf"/><Relationship Id="rId10" Type="http://schemas.openxmlformats.org/officeDocument/2006/relationships/slideLayout" Target="../slideLayouts/slideLayout66.xml"/><Relationship Id="rId19" Type="http://schemas.openxmlformats.org/officeDocument/2006/relationships/slideLayout" Target="../slideLayouts/slideLayout75.xml"/><Relationship Id="rId31" Type="http://schemas.openxmlformats.org/officeDocument/2006/relationships/slideLayout" Target="../slideLayouts/slideLayout87.xml"/><Relationship Id="rId4" Type="http://schemas.openxmlformats.org/officeDocument/2006/relationships/slideLayout" Target="../slideLayouts/slideLayout60.xml"/><Relationship Id="rId9" Type="http://schemas.openxmlformats.org/officeDocument/2006/relationships/slideLayout" Target="../slideLayouts/slideLayout65.xml"/><Relationship Id="rId14" Type="http://schemas.openxmlformats.org/officeDocument/2006/relationships/slideLayout" Target="../slideLayouts/slideLayout70.xml"/><Relationship Id="rId22" Type="http://schemas.openxmlformats.org/officeDocument/2006/relationships/slideLayout" Target="../slideLayouts/slideLayout78.xml"/><Relationship Id="rId27" Type="http://schemas.openxmlformats.org/officeDocument/2006/relationships/slideLayout" Target="../slideLayouts/slideLayout83.xml"/><Relationship Id="rId30" Type="http://schemas.openxmlformats.org/officeDocument/2006/relationships/slideLayout" Target="../slideLayouts/slideLayout86.xml"/><Relationship Id="rId35"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98.xml"/><Relationship Id="rId13" Type="http://schemas.openxmlformats.org/officeDocument/2006/relationships/slideLayout" Target="../slideLayouts/slideLayout103.xml"/><Relationship Id="rId18" Type="http://schemas.openxmlformats.org/officeDocument/2006/relationships/slideLayout" Target="../slideLayouts/slideLayout108.xml"/><Relationship Id="rId26" Type="http://schemas.openxmlformats.org/officeDocument/2006/relationships/image" Target="../media/image16.emf"/><Relationship Id="rId3" Type="http://schemas.openxmlformats.org/officeDocument/2006/relationships/slideLayout" Target="../slideLayouts/slideLayout93.xml"/><Relationship Id="rId21" Type="http://schemas.openxmlformats.org/officeDocument/2006/relationships/slideLayout" Target="../slideLayouts/slideLayout111.xml"/><Relationship Id="rId7" Type="http://schemas.openxmlformats.org/officeDocument/2006/relationships/slideLayout" Target="../slideLayouts/slideLayout97.xml"/><Relationship Id="rId12" Type="http://schemas.openxmlformats.org/officeDocument/2006/relationships/slideLayout" Target="../slideLayouts/slideLayout102.xml"/><Relationship Id="rId17" Type="http://schemas.openxmlformats.org/officeDocument/2006/relationships/slideLayout" Target="../slideLayouts/slideLayout107.xml"/><Relationship Id="rId25" Type="http://schemas.openxmlformats.org/officeDocument/2006/relationships/theme" Target="../theme/theme7.xml"/><Relationship Id="rId2" Type="http://schemas.openxmlformats.org/officeDocument/2006/relationships/slideLayout" Target="../slideLayouts/slideLayout92.xml"/><Relationship Id="rId16" Type="http://schemas.openxmlformats.org/officeDocument/2006/relationships/slideLayout" Target="../slideLayouts/slideLayout106.xml"/><Relationship Id="rId20" Type="http://schemas.openxmlformats.org/officeDocument/2006/relationships/slideLayout" Target="../slideLayouts/slideLayout110.xml"/><Relationship Id="rId1" Type="http://schemas.openxmlformats.org/officeDocument/2006/relationships/slideLayout" Target="../slideLayouts/slideLayout91.xml"/><Relationship Id="rId6" Type="http://schemas.openxmlformats.org/officeDocument/2006/relationships/slideLayout" Target="../slideLayouts/slideLayout96.xml"/><Relationship Id="rId11" Type="http://schemas.openxmlformats.org/officeDocument/2006/relationships/slideLayout" Target="../slideLayouts/slideLayout101.xml"/><Relationship Id="rId24" Type="http://schemas.openxmlformats.org/officeDocument/2006/relationships/slideLayout" Target="../slideLayouts/slideLayout114.xml"/><Relationship Id="rId5" Type="http://schemas.openxmlformats.org/officeDocument/2006/relationships/slideLayout" Target="../slideLayouts/slideLayout95.xml"/><Relationship Id="rId15" Type="http://schemas.openxmlformats.org/officeDocument/2006/relationships/slideLayout" Target="../slideLayouts/slideLayout105.xml"/><Relationship Id="rId23" Type="http://schemas.openxmlformats.org/officeDocument/2006/relationships/slideLayout" Target="../slideLayouts/slideLayout113.xml"/><Relationship Id="rId10" Type="http://schemas.openxmlformats.org/officeDocument/2006/relationships/slideLayout" Target="../slideLayouts/slideLayout100.xml"/><Relationship Id="rId19" Type="http://schemas.openxmlformats.org/officeDocument/2006/relationships/slideLayout" Target="../slideLayouts/slideLayout109.xml"/><Relationship Id="rId4" Type="http://schemas.openxmlformats.org/officeDocument/2006/relationships/slideLayout" Target="../slideLayouts/slideLayout94.xml"/><Relationship Id="rId9" Type="http://schemas.openxmlformats.org/officeDocument/2006/relationships/slideLayout" Target="../slideLayouts/slideLayout99.xml"/><Relationship Id="rId14" Type="http://schemas.openxmlformats.org/officeDocument/2006/relationships/slideLayout" Target="../slideLayouts/slideLayout104.xml"/><Relationship Id="rId22" Type="http://schemas.openxmlformats.org/officeDocument/2006/relationships/slideLayout" Target="../slideLayouts/slideLayout11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66809" y="171452"/>
            <a:ext cx="8472312" cy="609398"/>
          </a:xfrm>
          <a:prstGeom prst="rect">
            <a:avLst/>
          </a:prstGeom>
        </p:spPr>
        <p:txBody>
          <a:bodyPr vert="horz" wrap="square" lIns="0" tIns="0" rIns="0" bIns="0" rtlCol="0" anchor="t">
            <a:spAutoFit/>
          </a:bodyPr>
          <a:lstStyle/>
          <a:p>
            <a:r>
              <a:rPr lang="en-US"/>
              <a:t>Click to edit Master title style</a:t>
            </a:r>
          </a:p>
        </p:txBody>
      </p:sp>
      <p:sp>
        <p:nvSpPr>
          <p:cNvPr id="3" name="Text Placeholder 2"/>
          <p:cNvSpPr>
            <a:spLocks noGrp="1"/>
          </p:cNvSpPr>
          <p:nvPr>
            <p:ph type="body" idx="1"/>
          </p:nvPr>
        </p:nvSpPr>
        <p:spPr>
          <a:xfrm>
            <a:off x="366808" y="1085851"/>
            <a:ext cx="8472313" cy="2000548"/>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44651193"/>
      </p:ext>
    </p:extLst>
  </p:cSld>
  <p:clrMap bg1="lt1" tx1="dk1" bg2="lt2" tx2="dk2" accent1="accent1" accent2="accent2" accent3="accent3" accent4="accent4" accent5="accent5" accent6="accent6" hlink="hlink" folHlink="folHlink"/>
  <p:sldLayoutIdLst>
    <p:sldLayoutId id="2147483759" r:id="rId1"/>
    <p:sldLayoutId id="2147483761" r:id="rId2"/>
    <p:sldLayoutId id="2147483762" r:id="rId3"/>
    <p:sldLayoutId id="2147483763" r:id="rId4"/>
    <p:sldLayoutId id="2147483770" r:id="rId5"/>
    <p:sldLayoutId id="2147483772" r:id="rId6"/>
    <p:sldLayoutId id="2147483873" r:id="rId7"/>
    <p:sldLayoutId id="2147483877" r:id="rId8"/>
    <p:sldLayoutId id="2147483878" r:id="rId9"/>
    <p:sldLayoutId id="2147483879" r:id="rId10"/>
    <p:sldLayoutId id="2147483880" r:id="rId11"/>
    <p:sldLayoutId id="2147483882" r:id="rId12"/>
    <p:sldLayoutId id="2147483885" r:id="rId13"/>
    <p:sldLayoutId id="2147483886" r:id="rId14"/>
    <p:sldLayoutId id="2147483888" r:id="rId15"/>
    <p:sldLayoutId id="2147483987" r:id="rId16"/>
    <p:sldLayoutId id="2147483988" r:id="rId17"/>
  </p:sldLayoutIdLst>
  <p:transition spd="slow">
    <p:push/>
  </p:transition>
  <p:txStyles>
    <p:titleStyle>
      <a:lvl1pPr algn="l" defTabSz="914325" rtl="0" eaLnBrk="1" latinLnBrk="0" hangingPunct="1">
        <a:lnSpc>
          <a:spcPct val="90000"/>
        </a:lnSpc>
        <a:spcBef>
          <a:spcPct val="0"/>
        </a:spcBef>
        <a:buNone/>
        <a:defRPr lang="en-US" sz="4400" b="0" kern="1200" cap="none" spc="-100" baseline="0" dirty="0" smtClean="0">
          <a:ln w="3175">
            <a:noFill/>
          </a:ln>
          <a:gradFill flip="none" rotWithShape="1">
            <a:gsLst>
              <a:gs pos="0">
                <a:schemeClr val="tx1"/>
              </a:gs>
              <a:gs pos="86000">
                <a:schemeClr val="tx1"/>
              </a:gs>
            </a:gsLst>
            <a:lin ang="5400000" scaled="0"/>
            <a:tileRect/>
          </a:gradFill>
          <a:effectLst/>
          <a:latin typeface="+mj-lt"/>
          <a:ea typeface="+mn-ea"/>
          <a:cs typeface="Arial" charset="0"/>
        </a:defRPr>
      </a:lvl1pPr>
    </p:titleStyle>
    <p:bodyStyle>
      <a:lvl1pPr marL="460355" indent="-460355" algn="l" defTabSz="914325" rtl="0" eaLnBrk="1" latinLnBrk="0" hangingPunct="1">
        <a:lnSpc>
          <a:spcPct val="90000"/>
        </a:lnSpc>
        <a:spcBef>
          <a:spcPct val="20000"/>
        </a:spcBef>
        <a:buClr>
          <a:schemeClr val="tx1"/>
        </a:buClr>
        <a:buSzPct val="90000"/>
        <a:buFont typeface="Wingdings" pitchFamily="2" charset="2"/>
        <a:buChar char="§"/>
        <a:defRPr sz="3200" kern="1200" spc="-71" baseline="0">
          <a:gradFill>
            <a:gsLst>
              <a:gs pos="0">
                <a:schemeClr val="tx1"/>
              </a:gs>
              <a:gs pos="86000">
                <a:schemeClr val="tx1"/>
              </a:gs>
            </a:gsLst>
            <a:lin ang="5400000" scaled="0"/>
          </a:gradFill>
          <a:latin typeface="+mn-lt"/>
          <a:ea typeface="+mn-ea"/>
          <a:cs typeface="+mn-cs"/>
        </a:defRPr>
      </a:lvl1pPr>
      <a:lvl2pPr marL="855628" indent="-395272" algn="l" defTabSz="914325" rtl="0" eaLnBrk="1" latinLnBrk="0" hangingPunct="1">
        <a:lnSpc>
          <a:spcPct val="90000"/>
        </a:lnSpc>
        <a:spcBef>
          <a:spcPct val="20000"/>
        </a:spcBef>
        <a:buClr>
          <a:schemeClr val="tx1"/>
        </a:buClr>
        <a:buSzPct val="90000"/>
        <a:buFont typeface="Wingdings" pitchFamily="2" charset="2"/>
        <a:buChar char="§"/>
        <a:defRPr sz="2800" kern="1200" spc="-71" baseline="0">
          <a:gradFill>
            <a:gsLst>
              <a:gs pos="0">
                <a:schemeClr val="tx1"/>
              </a:gs>
              <a:gs pos="86000">
                <a:schemeClr val="tx1"/>
              </a:gs>
            </a:gsLst>
            <a:lin ang="5400000" scaled="0"/>
          </a:gradFill>
          <a:latin typeface="+mn-lt"/>
          <a:ea typeface="+mn-ea"/>
          <a:cs typeface="+mn-cs"/>
        </a:defRPr>
      </a:lvl2pPr>
      <a:lvl3pPr marL="1258836" indent="-403208" algn="l" defTabSz="914325" rtl="0" eaLnBrk="1" latinLnBrk="0" hangingPunct="1">
        <a:lnSpc>
          <a:spcPct val="90000"/>
        </a:lnSpc>
        <a:spcBef>
          <a:spcPct val="20000"/>
        </a:spcBef>
        <a:buClr>
          <a:schemeClr val="tx1"/>
        </a:buClr>
        <a:buSzPct val="90000"/>
        <a:buFont typeface="Wingdings" pitchFamily="2" charset="2"/>
        <a:buChar char="§"/>
        <a:defRPr sz="2400" kern="1200" spc="-71" baseline="0">
          <a:gradFill>
            <a:gsLst>
              <a:gs pos="0">
                <a:schemeClr val="tx1"/>
              </a:gs>
              <a:gs pos="86000">
                <a:schemeClr val="tx1"/>
              </a:gs>
            </a:gsLst>
            <a:lin ang="5400000" scaled="0"/>
          </a:gradFill>
          <a:latin typeface="+mn-lt"/>
          <a:ea typeface="+mn-ea"/>
          <a:cs typeface="+mn-cs"/>
        </a:defRPr>
      </a:lvl3pPr>
      <a:lvl4pPr marL="1604896" indent="-346061" algn="l" defTabSz="914325" rtl="0" eaLnBrk="1" latinLnBrk="0" hangingPunct="1">
        <a:lnSpc>
          <a:spcPct val="90000"/>
        </a:lnSpc>
        <a:spcBef>
          <a:spcPct val="20000"/>
        </a:spcBef>
        <a:buClr>
          <a:schemeClr val="tx1"/>
        </a:buClr>
        <a:buSzPct val="90000"/>
        <a:buFont typeface="Wingdings" pitchFamily="2" charset="2"/>
        <a:buChar char="§"/>
        <a:defRPr sz="2000" kern="1200" spc="-71" baseline="0">
          <a:gradFill>
            <a:gsLst>
              <a:gs pos="0">
                <a:schemeClr val="tx1"/>
              </a:gs>
              <a:gs pos="86000">
                <a:schemeClr val="tx1"/>
              </a:gs>
            </a:gsLst>
            <a:lin ang="5400000" scaled="0"/>
          </a:gradFill>
          <a:latin typeface="+mn-lt"/>
          <a:ea typeface="+mn-ea"/>
          <a:cs typeface="+mn-cs"/>
        </a:defRPr>
      </a:lvl4pPr>
      <a:lvl5pPr marL="1941432" indent="-336536" algn="l" defTabSz="914325" rtl="0" eaLnBrk="1" latinLnBrk="0" hangingPunct="1">
        <a:lnSpc>
          <a:spcPct val="90000"/>
        </a:lnSpc>
        <a:spcBef>
          <a:spcPct val="20000"/>
        </a:spcBef>
        <a:buClr>
          <a:schemeClr val="tx1"/>
        </a:buClr>
        <a:buSzPct val="90000"/>
        <a:buFont typeface="Wingdings" pitchFamily="2" charset="2"/>
        <a:buChar char="§"/>
        <a:defRPr sz="2000" kern="1200" spc="-71" baseline="0">
          <a:gradFill>
            <a:gsLst>
              <a:gs pos="0">
                <a:schemeClr val="tx1"/>
              </a:gs>
              <a:gs pos="86000">
                <a:schemeClr val="tx1"/>
              </a:gs>
            </a:gsLst>
            <a:lin ang="5400000" scaled="0"/>
          </a:gradFill>
          <a:latin typeface="+mn-lt"/>
          <a:ea typeface="+mn-ea"/>
          <a:cs typeface="+mn-cs"/>
        </a:defRPr>
      </a:lvl5pPr>
      <a:lvl6pPr marL="2514395"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57"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20"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83"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25" rtl="0" eaLnBrk="1" latinLnBrk="0" hangingPunct="1">
        <a:defRPr sz="1900" kern="1200">
          <a:solidFill>
            <a:schemeClr val="tx1"/>
          </a:solidFill>
          <a:latin typeface="+mn-lt"/>
          <a:ea typeface="+mn-ea"/>
          <a:cs typeface="+mn-cs"/>
        </a:defRPr>
      </a:lvl1pPr>
      <a:lvl2pPr marL="457163" algn="l" defTabSz="914325" rtl="0" eaLnBrk="1" latinLnBrk="0" hangingPunct="1">
        <a:defRPr sz="1900" kern="1200">
          <a:solidFill>
            <a:schemeClr val="tx1"/>
          </a:solidFill>
          <a:latin typeface="+mn-lt"/>
          <a:ea typeface="+mn-ea"/>
          <a:cs typeface="+mn-cs"/>
        </a:defRPr>
      </a:lvl2pPr>
      <a:lvl3pPr marL="914325" algn="l" defTabSz="914325" rtl="0" eaLnBrk="1" latinLnBrk="0" hangingPunct="1">
        <a:defRPr sz="1900" kern="1200">
          <a:solidFill>
            <a:schemeClr val="tx1"/>
          </a:solidFill>
          <a:latin typeface="+mn-lt"/>
          <a:ea typeface="+mn-ea"/>
          <a:cs typeface="+mn-cs"/>
        </a:defRPr>
      </a:lvl3pPr>
      <a:lvl4pPr marL="1371488" algn="l" defTabSz="914325" rtl="0" eaLnBrk="1" latinLnBrk="0" hangingPunct="1">
        <a:defRPr sz="1900" kern="1200">
          <a:solidFill>
            <a:schemeClr val="tx1"/>
          </a:solidFill>
          <a:latin typeface="+mn-lt"/>
          <a:ea typeface="+mn-ea"/>
          <a:cs typeface="+mn-cs"/>
        </a:defRPr>
      </a:lvl4pPr>
      <a:lvl5pPr marL="1828651" algn="l" defTabSz="914325" rtl="0" eaLnBrk="1" latinLnBrk="0" hangingPunct="1">
        <a:defRPr sz="1900" kern="1200">
          <a:solidFill>
            <a:schemeClr val="tx1"/>
          </a:solidFill>
          <a:latin typeface="+mn-lt"/>
          <a:ea typeface="+mn-ea"/>
          <a:cs typeface="+mn-cs"/>
        </a:defRPr>
      </a:lvl5pPr>
      <a:lvl6pPr marL="2285813" algn="l" defTabSz="914325" rtl="0" eaLnBrk="1" latinLnBrk="0" hangingPunct="1">
        <a:defRPr sz="1900" kern="1200">
          <a:solidFill>
            <a:schemeClr val="tx1"/>
          </a:solidFill>
          <a:latin typeface="+mn-lt"/>
          <a:ea typeface="+mn-ea"/>
          <a:cs typeface="+mn-cs"/>
        </a:defRPr>
      </a:lvl6pPr>
      <a:lvl7pPr marL="2742976" algn="l" defTabSz="914325" rtl="0" eaLnBrk="1" latinLnBrk="0" hangingPunct="1">
        <a:defRPr sz="1900" kern="1200">
          <a:solidFill>
            <a:schemeClr val="tx1"/>
          </a:solidFill>
          <a:latin typeface="+mn-lt"/>
          <a:ea typeface="+mn-ea"/>
          <a:cs typeface="+mn-cs"/>
        </a:defRPr>
      </a:lvl7pPr>
      <a:lvl8pPr marL="3200139" algn="l" defTabSz="914325" rtl="0" eaLnBrk="1" latinLnBrk="0" hangingPunct="1">
        <a:defRPr sz="1900" kern="1200">
          <a:solidFill>
            <a:schemeClr val="tx1"/>
          </a:solidFill>
          <a:latin typeface="+mn-lt"/>
          <a:ea typeface="+mn-ea"/>
          <a:cs typeface="+mn-cs"/>
        </a:defRPr>
      </a:lvl8pPr>
      <a:lvl9pPr marL="3657301" algn="l" defTabSz="914325" rtl="0" eaLnBrk="1" latinLnBrk="0" hangingPunct="1">
        <a:defRPr sz="19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696" y="218327"/>
            <a:ext cx="8741880" cy="674749"/>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01931" y="891884"/>
            <a:ext cx="8740141" cy="1687385"/>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00300254"/>
      </p:ext>
    </p:extLst>
  </p:cSld>
  <p:clrMap bg1="lt1" tx1="dk1" bg2="lt2" tx2="dk2" accent1="accent1" accent2="accent2" accent3="accent3" accent4="accent4" accent5="accent5" accent6="accent6" hlink="hlink" folHlink="folHlink"/>
  <p:transition>
    <p:fade/>
  </p:transition>
  <p:txStyles>
    <p:titleStyle>
      <a:lvl1pPr algn="l" defTabSz="685775" rtl="0" eaLnBrk="1" latinLnBrk="0" hangingPunct="1">
        <a:lnSpc>
          <a:spcPct val="90000"/>
        </a:lnSpc>
        <a:spcBef>
          <a:spcPct val="0"/>
        </a:spcBef>
        <a:buNone/>
        <a:defRPr lang="en-US" sz="3971"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109" marR="0" indent="-252109" algn="l" defTabSz="685775"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941" kern="1200" spc="0" baseline="0">
          <a:gradFill>
            <a:gsLst>
              <a:gs pos="1250">
                <a:schemeClr val="tx1"/>
              </a:gs>
              <a:gs pos="100000">
                <a:schemeClr val="tx1"/>
              </a:gs>
            </a:gsLst>
            <a:lin ang="5400000" scaled="0"/>
          </a:gradFill>
          <a:latin typeface="+mj-lt"/>
          <a:ea typeface="+mn-ea"/>
          <a:cs typeface="+mn-cs"/>
        </a:defRPr>
      </a:lvl1pPr>
      <a:lvl2pPr marL="429518" marR="0" indent="-177410" algn="l" defTabSz="685775"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2pPr>
      <a:lvl3pPr marL="588254" marR="0" indent="-168073" algn="l" defTabSz="685775"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3pPr>
      <a:lvl4pPr marL="756326" marR="0" indent="-168073" algn="l" defTabSz="685775"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471" kern="1200" spc="0" baseline="0">
          <a:gradFill>
            <a:gsLst>
              <a:gs pos="1250">
                <a:schemeClr val="tx1"/>
              </a:gs>
              <a:gs pos="100000">
                <a:schemeClr val="tx1"/>
              </a:gs>
            </a:gsLst>
            <a:lin ang="5400000" scaled="0"/>
          </a:gradFill>
          <a:latin typeface="+mn-lt"/>
          <a:ea typeface="+mn-ea"/>
          <a:cs typeface="+mn-cs"/>
        </a:defRPr>
      </a:lvl4pPr>
      <a:lvl5pPr marL="924398" marR="0" indent="-168073" algn="l" defTabSz="685775"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471" kern="1200" spc="0" baseline="0">
          <a:gradFill>
            <a:gsLst>
              <a:gs pos="1250">
                <a:schemeClr val="tx1"/>
              </a:gs>
              <a:gs pos="100000">
                <a:schemeClr val="tx1"/>
              </a:gs>
            </a:gsLst>
            <a:lin ang="5400000" scaled="0"/>
          </a:gradFill>
          <a:latin typeface="+mn-lt"/>
          <a:ea typeface="+mn-ea"/>
          <a:cs typeface="+mn-cs"/>
        </a:defRPr>
      </a:lvl5pPr>
      <a:lvl6pPr marL="1885882" indent="-171444" algn="l" defTabSz="685775"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770" indent="-171444" algn="l" defTabSz="685775"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658" indent="-171444" algn="l" defTabSz="685775"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546" indent="-171444" algn="l" defTabSz="685775"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775" rtl="0" eaLnBrk="1" latinLnBrk="0" hangingPunct="1">
        <a:defRPr sz="1324" kern="1200">
          <a:solidFill>
            <a:schemeClr val="tx1"/>
          </a:solidFill>
          <a:latin typeface="+mn-lt"/>
          <a:ea typeface="+mn-ea"/>
          <a:cs typeface="+mn-cs"/>
        </a:defRPr>
      </a:lvl1pPr>
      <a:lvl2pPr marL="342887" algn="l" defTabSz="685775" rtl="0" eaLnBrk="1" latinLnBrk="0" hangingPunct="1">
        <a:defRPr sz="1324" kern="1200">
          <a:solidFill>
            <a:schemeClr val="tx1"/>
          </a:solidFill>
          <a:latin typeface="+mn-lt"/>
          <a:ea typeface="+mn-ea"/>
          <a:cs typeface="+mn-cs"/>
        </a:defRPr>
      </a:lvl2pPr>
      <a:lvl3pPr marL="685775" algn="l" defTabSz="685775" rtl="0" eaLnBrk="1" latinLnBrk="0" hangingPunct="1">
        <a:defRPr sz="1324" kern="1200">
          <a:solidFill>
            <a:schemeClr val="tx1"/>
          </a:solidFill>
          <a:latin typeface="+mn-lt"/>
          <a:ea typeface="+mn-ea"/>
          <a:cs typeface="+mn-cs"/>
        </a:defRPr>
      </a:lvl3pPr>
      <a:lvl4pPr marL="1028663" algn="l" defTabSz="685775" rtl="0" eaLnBrk="1" latinLnBrk="0" hangingPunct="1">
        <a:defRPr sz="1324" kern="1200">
          <a:solidFill>
            <a:schemeClr val="tx1"/>
          </a:solidFill>
          <a:latin typeface="+mn-lt"/>
          <a:ea typeface="+mn-ea"/>
          <a:cs typeface="+mn-cs"/>
        </a:defRPr>
      </a:lvl4pPr>
      <a:lvl5pPr marL="1371551" algn="l" defTabSz="685775" rtl="0" eaLnBrk="1" latinLnBrk="0" hangingPunct="1">
        <a:defRPr sz="1324" kern="1200">
          <a:solidFill>
            <a:schemeClr val="tx1"/>
          </a:solidFill>
          <a:latin typeface="+mn-lt"/>
          <a:ea typeface="+mn-ea"/>
          <a:cs typeface="+mn-cs"/>
        </a:defRPr>
      </a:lvl5pPr>
      <a:lvl6pPr marL="1714439" algn="l" defTabSz="685775" rtl="0" eaLnBrk="1" latinLnBrk="0" hangingPunct="1">
        <a:defRPr sz="1324" kern="1200">
          <a:solidFill>
            <a:schemeClr val="tx1"/>
          </a:solidFill>
          <a:latin typeface="+mn-lt"/>
          <a:ea typeface="+mn-ea"/>
          <a:cs typeface="+mn-cs"/>
        </a:defRPr>
      </a:lvl6pPr>
      <a:lvl7pPr marL="2057326" algn="l" defTabSz="685775" rtl="0" eaLnBrk="1" latinLnBrk="0" hangingPunct="1">
        <a:defRPr sz="1324" kern="1200">
          <a:solidFill>
            <a:schemeClr val="tx1"/>
          </a:solidFill>
          <a:latin typeface="+mn-lt"/>
          <a:ea typeface="+mn-ea"/>
          <a:cs typeface="+mn-cs"/>
        </a:defRPr>
      </a:lvl7pPr>
      <a:lvl8pPr marL="2400213" algn="l" defTabSz="685775" rtl="0" eaLnBrk="1" latinLnBrk="0" hangingPunct="1">
        <a:defRPr sz="1324" kern="1200">
          <a:solidFill>
            <a:schemeClr val="tx1"/>
          </a:solidFill>
          <a:latin typeface="+mn-lt"/>
          <a:ea typeface="+mn-ea"/>
          <a:cs typeface="+mn-cs"/>
        </a:defRPr>
      </a:lvl8pPr>
      <a:lvl9pPr marL="2743102" algn="l" defTabSz="685775" rtl="0" eaLnBrk="1" latinLnBrk="0" hangingPunct="1">
        <a:defRPr sz="132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931" y="217134"/>
            <a:ext cx="8741880" cy="674749"/>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01932" y="891884"/>
            <a:ext cx="8740141" cy="1361911"/>
          </a:xfrm>
          <a:prstGeom prst="rect">
            <a:avLst/>
          </a:prstGeom>
        </p:spPr>
        <p:txBody>
          <a:bodyPr vert="horz" wrap="square" lIns="146304" tIns="91440" rIns="146304" bIns="91440" rtlCol="0">
            <a:spAutoFit/>
          </a:bodyPr>
          <a:lstStyle/>
          <a:p>
            <a:pPr lvl="0"/>
            <a:r>
              <a:rPr lang="en-US"/>
              <a:t>Click to edit Master text styles: Main Topic 1: size 40pt</a:t>
            </a:r>
          </a:p>
          <a:p>
            <a:pPr marL="0" marR="0" lvl="3" indent="0" algn="l" defTabSz="699557" rtl="0" eaLnBrk="1" fontAlgn="auto" latinLnBrk="0" hangingPunct="1">
              <a:lnSpc>
                <a:spcPct val="90000"/>
              </a:lnSpc>
              <a:spcBef>
                <a:spcPct val="20000"/>
              </a:spcBef>
              <a:spcAft>
                <a:spcPts val="0"/>
              </a:spcAft>
              <a:buClrTx/>
              <a:buSzPct val="90000"/>
              <a:buFont typeface="Arial" pitchFamily="34" charset="0"/>
              <a:buNone/>
              <a:tabLst/>
              <a:defRPr/>
            </a:pPr>
            <a:r>
              <a:rPr lang="en-US"/>
              <a:t>Second level (Size 20pt for the subtopics)</a:t>
            </a:r>
          </a:p>
          <a:p>
            <a:pPr marL="0" marR="0" lvl="4" indent="0" algn="l" defTabSz="699557" rtl="0" eaLnBrk="1" fontAlgn="auto" latinLnBrk="0" hangingPunct="1">
              <a:lnSpc>
                <a:spcPct val="90000"/>
              </a:lnSpc>
              <a:spcBef>
                <a:spcPct val="20000"/>
              </a:spcBef>
              <a:spcAft>
                <a:spcPts val="0"/>
              </a:spcAft>
              <a:buClrTx/>
              <a:buSzPct val="90000"/>
              <a:buFont typeface="Arial" pitchFamily="34" charset="0"/>
              <a:buNone/>
              <a:tabLst/>
              <a:defRPr/>
            </a:pPr>
            <a:r>
              <a:rPr lang="en-US"/>
              <a:t>Third level (Size 20pt for the subtopics)</a:t>
            </a:r>
          </a:p>
          <a:p>
            <a:pPr lvl="4"/>
            <a:endParaRPr lang="en-US"/>
          </a:p>
        </p:txBody>
      </p:sp>
    </p:spTree>
    <p:extLst>
      <p:ext uri="{BB962C8B-B14F-4D97-AF65-F5344CB8AC3E}">
        <p14:creationId xmlns:p14="http://schemas.microsoft.com/office/powerpoint/2010/main" val="892740593"/>
      </p:ext>
    </p:extLst>
  </p:cSld>
  <p:clrMap bg1="lt1" tx1="dk1" bg2="lt2" tx2="dk2" accent1="accent1" accent2="accent2" accent3="accent3" accent4="accent4" accent5="accent5" accent6="accent6" hlink="hlink" folHlink="folHlink"/>
  <p:sldLayoutIdLst>
    <p:sldLayoutId id="2147483780" r:id="rId1"/>
    <p:sldLayoutId id="2147483837" r:id="rId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699557" rtl="0" eaLnBrk="1" latinLnBrk="0" hangingPunct="1">
        <a:lnSpc>
          <a:spcPct val="90000"/>
        </a:lnSpc>
        <a:spcBef>
          <a:spcPct val="0"/>
        </a:spcBef>
        <a:buNone/>
        <a:defRPr lang="en-US" sz="4050" b="0" kern="1200" cap="none" spc="-77"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0" marR="0" indent="0" algn="l" defTabSz="699557" rtl="0" eaLnBrk="1" fontAlgn="auto" latinLnBrk="0" hangingPunct="1">
        <a:lnSpc>
          <a:spcPct val="90000"/>
        </a:lnSpc>
        <a:spcBef>
          <a:spcPct val="20000"/>
        </a:spcBef>
        <a:spcAft>
          <a:spcPts val="0"/>
        </a:spcAft>
        <a:buClrTx/>
        <a:buSzPct val="90000"/>
        <a:buFont typeface="Arial" pitchFamily="34" charset="0"/>
        <a:buNone/>
        <a:tabLst/>
        <a:defRPr sz="3000" kern="1200" spc="0" baseline="0">
          <a:gradFill>
            <a:gsLst>
              <a:gs pos="1250">
                <a:schemeClr val="tx1"/>
              </a:gs>
              <a:gs pos="100000">
                <a:schemeClr val="tx1"/>
              </a:gs>
            </a:gsLst>
            <a:lin ang="5400000" scaled="0"/>
          </a:gradFill>
          <a:latin typeface="+mj-lt"/>
          <a:ea typeface="+mn-ea"/>
          <a:cs typeface="+mn-cs"/>
        </a:defRPr>
      </a:lvl1pPr>
      <a:lvl2pPr marL="257175" marR="0" indent="0" algn="l" defTabSz="699557"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2pPr>
      <a:lvl3pPr marL="428625" marR="0" indent="0" algn="l" defTabSz="699557" rtl="0" eaLnBrk="1" fontAlgn="auto" latinLnBrk="0" hangingPunct="1">
        <a:lnSpc>
          <a:spcPct val="90000"/>
        </a:lnSpc>
        <a:spcBef>
          <a:spcPct val="20000"/>
        </a:spcBef>
        <a:spcAft>
          <a:spcPts val="0"/>
        </a:spcAft>
        <a:buClrTx/>
        <a:buSzPct val="90000"/>
        <a:buFont typeface="Arial" pitchFamily="34" charset="0"/>
        <a:buNone/>
        <a:tabLst/>
        <a:defRPr sz="1500" kern="1200" spc="0" baseline="0">
          <a:gradFill>
            <a:gsLst>
              <a:gs pos="1250">
                <a:schemeClr val="tx1"/>
              </a:gs>
              <a:gs pos="100000">
                <a:schemeClr val="tx1"/>
              </a:gs>
            </a:gsLst>
            <a:lin ang="5400000" scaled="0"/>
          </a:gradFill>
          <a:latin typeface="+mn-lt"/>
          <a:ea typeface="+mn-ea"/>
          <a:cs typeface="+mn-cs"/>
        </a:defRPr>
      </a:lvl3pPr>
      <a:lvl4pPr marL="0" marR="0" indent="0" algn="l" defTabSz="699557" rtl="0" eaLnBrk="1" fontAlgn="auto" latinLnBrk="0" hangingPunct="1">
        <a:lnSpc>
          <a:spcPct val="90000"/>
        </a:lnSpc>
        <a:spcBef>
          <a:spcPct val="20000"/>
        </a:spcBef>
        <a:spcAft>
          <a:spcPts val="0"/>
        </a:spcAft>
        <a:buClrTx/>
        <a:buSzPct val="90000"/>
        <a:buFont typeface="Arial" pitchFamily="34" charset="0"/>
        <a:buNone/>
        <a:tabLst/>
        <a:defRPr sz="1500" kern="1200" spc="0" baseline="0">
          <a:gradFill>
            <a:gsLst>
              <a:gs pos="1250">
                <a:schemeClr val="tx1"/>
              </a:gs>
              <a:gs pos="100000">
                <a:schemeClr val="tx1"/>
              </a:gs>
            </a:gsLst>
            <a:lin ang="5400000" scaled="0"/>
          </a:gradFill>
          <a:latin typeface="+mn-lt"/>
          <a:ea typeface="+mn-ea"/>
          <a:cs typeface="+mn-cs"/>
        </a:defRPr>
      </a:lvl4pPr>
      <a:lvl5pPr marL="0" marR="0" indent="0" algn="l" defTabSz="699557" rtl="0" eaLnBrk="1" fontAlgn="auto" latinLnBrk="0" hangingPunct="1">
        <a:lnSpc>
          <a:spcPct val="90000"/>
        </a:lnSpc>
        <a:spcBef>
          <a:spcPct val="20000"/>
        </a:spcBef>
        <a:spcAft>
          <a:spcPts val="0"/>
        </a:spcAft>
        <a:buClrTx/>
        <a:buSzPct val="90000"/>
        <a:buFont typeface="Arial" pitchFamily="34" charset="0"/>
        <a:buNone/>
        <a:tabLst/>
        <a:defRPr sz="1500" kern="1200" spc="0" baseline="0">
          <a:gradFill>
            <a:gsLst>
              <a:gs pos="1250">
                <a:schemeClr val="tx1"/>
              </a:gs>
              <a:gs pos="100000">
                <a:schemeClr val="tx1"/>
              </a:gs>
            </a:gsLst>
            <a:lin ang="5400000" scaled="0"/>
          </a:gradFill>
          <a:latin typeface="+mn-lt"/>
          <a:ea typeface="+mn-ea"/>
          <a:cs typeface="+mn-cs"/>
        </a:defRPr>
      </a:lvl5pPr>
      <a:lvl6pPr marL="1923780"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73559"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623337"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73116"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99557" rtl="0" eaLnBrk="1" latinLnBrk="0" hangingPunct="1">
        <a:defRPr sz="1350" kern="1200">
          <a:solidFill>
            <a:schemeClr val="tx1"/>
          </a:solidFill>
          <a:latin typeface="+mn-lt"/>
          <a:ea typeface="+mn-ea"/>
          <a:cs typeface="+mn-cs"/>
        </a:defRPr>
      </a:lvl1pPr>
      <a:lvl2pPr marL="349778" algn="l" defTabSz="699557" rtl="0" eaLnBrk="1" latinLnBrk="0" hangingPunct="1">
        <a:defRPr sz="1350" kern="1200">
          <a:solidFill>
            <a:schemeClr val="tx1"/>
          </a:solidFill>
          <a:latin typeface="+mn-lt"/>
          <a:ea typeface="+mn-ea"/>
          <a:cs typeface="+mn-cs"/>
        </a:defRPr>
      </a:lvl2pPr>
      <a:lvl3pPr marL="699557" algn="l" defTabSz="699557" rtl="0" eaLnBrk="1" latinLnBrk="0" hangingPunct="1">
        <a:defRPr sz="1350" kern="1200">
          <a:solidFill>
            <a:schemeClr val="tx1"/>
          </a:solidFill>
          <a:latin typeface="+mn-lt"/>
          <a:ea typeface="+mn-ea"/>
          <a:cs typeface="+mn-cs"/>
        </a:defRPr>
      </a:lvl3pPr>
      <a:lvl4pPr marL="1049335" algn="l" defTabSz="699557" rtl="0" eaLnBrk="1" latinLnBrk="0" hangingPunct="1">
        <a:defRPr sz="1350" kern="1200">
          <a:solidFill>
            <a:schemeClr val="tx1"/>
          </a:solidFill>
          <a:latin typeface="+mn-lt"/>
          <a:ea typeface="+mn-ea"/>
          <a:cs typeface="+mn-cs"/>
        </a:defRPr>
      </a:lvl4pPr>
      <a:lvl5pPr marL="1399113" algn="l" defTabSz="699557" rtl="0" eaLnBrk="1" latinLnBrk="0" hangingPunct="1">
        <a:defRPr sz="1350" kern="1200">
          <a:solidFill>
            <a:schemeClr val="tx1"/>
          </a:solidFill>
          <a:latin typeface="+mn-lt"/>
          <a:ea typeface="+mn-ea"/>
          <a:cs typeface="+mn-cs"/>
        </a:defRPr>
      </a:lvl5pPr>
      <a:lvl6pPr marL="1748892" algn="l" defTabSz="699557" rtl="0" eaLnBrk="1" latinLnBrk="0" hangingPunct="1">
        <a:defRPr sz="1350" kern="1200">
          <a:solidFill>
            <a:schemeClr val="tx1"/>
          </a:solidFill>
          <a:latin typeface="+mn-lt"/>
          <a:ea typeface="+mn-ea"/>
          <a:cs typeface="+mn-cs"/>
        </a:defRPr>
      </a:lvl6pPr>
      <a:lvl7pPr marL="2098670" algn="l" defTabSz="699557" rtl="0" eaLnBrk="1" latinLnBrk="0" hangingPunct="1">
        <a:defRPr sz="1350" kern="1200">
          <a:solidFill>
            <a:schemeClr val="tx1"/>
          </a:solidFill>
          <a:latin typeface="+mn-lt"/>
          <a:ea typeface="+mn-ea"/>
          <a:cs typeface="+mn-cs"/>
        </a:defRPr>
      </a:lvl7pPr>
      <a:lvl8pPr marL="2448448" algn="l" defTabSz="699557" rtl="0" eaLnBrk="1" latinLnBrk="0" hangingPunct="1">
        <a:defRPr sz="1350" kern="1200">
          <a:solidFill>
            <a:schemeClr val="tx1"/>
          </a:solidFill>
          <a:latin typeface="+mn-lt"/>
          <a:ea typeface="+mn-ea"/>
          <a:cs typeface="+mn-cs"/>
        </a:defRPr>
      </a:lvl8pPr>
      <a:lvl9pPr marL="2798227" algn="l" defTabSz="699557"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931" y="217134"/>
            <a:ext cx="8741880" cy="674749"/>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01932" y="891884"/>
            <a:ext cx="8740141" cy="1361911"/>
          </a:xfrm>
          <a:prstGeom prst="rect">
            <a:avLst/>
          </a:prstGeom>
        </p:spPr>
        <p:txBody>
          <a:bodyPr vert="horz" wrap="square" lIns="146304" tIns="91440" rIns="146304" bIns="91440" rtlCol="0">
            <a:spAutoFit/>
          </a:bodyPr>
          <a:lstStyle/>
          <a:p>
            <a:pPr lvl="0"/>
            <a:r>
              <a:rPr lang="en-US"/>
              <a:t>Click to edit Master text styles: Main Topic 1: size 40pt</a:t>
            </a:r>
          </a:p>
          <a:p>
            <a:pPr marL="0" marR="0" lvl="3" indent="0" algn="l" defTabSz="699557" rtl="0" eaLnBrk="1" fontAlgn="auto" latinLnBrk="0" hangingPunct="1">
              <a:lnSpc>
                <a:spcPct val="90000"/>
              </a:lnSpc>
              <a:spcBef>
                <a:spcPct val="20000"/>
              </a:spcBef>
              <a:spcAft>
                <a:spcPts val="0"/>
              </a:spcAft>
              <a:buClrTx/>
              <a:buSzPct val="90000"/>
              <a:buFont typeface="Arial" pitchFamily="34" charset="0"/>
              <a:buNone/>
              <a:tabLst/>
              <a:defRPr/>
            </a:pPr>
            <a:r>
              <a:rPr lang="en-US"/>
              <a:t>Second level (Size 20pt for the subtopics)</a:t>
            </a:r>
          </a:p>
          <a:p>
            <a:pPr marL="0" marR="0" lvl="4" indent="0" algn="l" defTabSz="699557" rtl="0" eaLnBrk="1" fontAlgn="auto" latinLnBrk="0" hangingPunct="1">
              <a:lnSpc>
                <a:spcPct val="90000"/>
              </a:lnSpc>
              <a:spcBef>
                <a:spcPct val="20000"/>
              </a:spcBef>
              <a:spcAft>
                <a:spcPts val="0"/>
              </a:spcAft>
              <a:buClrTx/>
              <a:buSzPct val="90000"/>
              <a:buFont typeface="Arial" pitchFamily="34" charset="0"/>
              <a:buNone/>
              <a:tabLst/>
              <a:defRPr/>
            </a:pPr>
            <a:r>
              <a:rPr lang="en-US"/>
              <a:t>Third level (Size 20pt for the subtopics)</a:t>
            </a:r>
          </a:p>
          <a:p>
            <a:pPr lvl="4"/>
            <a:endParaRPr lang="en-US"/>
          </a:p>
        </p:txBody>
      </p:sp>
    </p:spTree>
    <p:extLst>
      <p:ext uri="{BB962C8B-B14F-4D97-AF65-F5344CB8AC3E}">
        <p14:creationId xmlns:p14="http://schemas.microsoft.com/office/powerpoint/2010/main" val="3312779001"/>
      </p:ext>
    </p:extLst>
  </p:cSld>
  <p:clrMap bg1="lt1" tx1="dk1" bg2="lt2" tx2="dk2" accent1="accent1" accent2="accent2" accent3="accent3" accent4="accent4" accent5="accent5" accent6="accent6" hlink="hlink" folHlink="folHlink"/>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699557" rtl="0" eaLnBrk="1" latinLnBrk="0" hangingPunct="1">
        <a:lnSpc>
          <a:spcPct val="90000"/>
        </a:lnSpc>
        <a:spcBef>
          <a:spcPct val="0"/>
        </a:spcBef>
        <a:buNone/>
        <a:defRPr lang="en-US" sz="4050" b="0" kern="1200" cap="none" spc="-77"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0" marR="0" indent="0" algn="l" defTabSz="699557" rtl="0" eaLnBrk="1" fontAlgn="auto" latinLnBrk="0" hangingPunct="1">
        <a:lnSpc>
          <a:spcPct val="90000"/>
        </a:lnSpc>
        <a:spcBef>
          <a:spcPct val="20000"/>
        </a:spcBef>
        <a:spcAft>
          <a:spcPts val="0"/>
        </a:spcAft>
        <a:buClrTx/>
        <a:buSzPct val="90000"/>
        <a:buFont typeface="Arial" pitchFamily="34" charset="0"/>
        <a:buNone/>
        <a:tabLst/>
        <a:defRPr sz="3000" kern="1200" spc="0" baseline="0">
          <a:gradFill>
            <a:gsLst>
              <a:gs pos="1250">
                <a:schemeClr val="tx1"/>
              </a:gs>
              <a:gs pos="100000">
                <a:schemeClr val="tx1"/>
              </a:gs>
            </a:gsLst>
            <a:lin ang="5400000" scaled="0"/>
          </a:gradFill>
          <a:latin typeface="+mj-lt"/>
          <a:ea typeface="+mn-ea"/>
          <a:cs typeface="+mn-cs"/>
        </a:defRPr>
      </a:lvl1pPr>
      <a:lvl2pPr marL="257175" marR="0" indent="0" algn="l" defTabSz="699557"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2pPr>
      <a:lvl3pPr marL="428625" marR="0" indent="0" algn="l" defTabSz="699557" rtl="0" eaLnBrk="1" fontAlgn="auto" latinLnBrk="0" hangingPunct="1">
        <a:lnSpc>
          <a:spcPct val="90000"/>
        </a:lnSpc>
        <a:spcBef>
          <a:spcPct val="20000"/>
        </a:spcBef>
        <a:spcAft>
          <a:spcPts val="0"/>
        </a:spcAft>
        <a:buClrTx/>
        <a:buSzPct val="90000"/>
        <a:buFont typeface="Arial" pitchFamily="34" charset="0"/>
        <a:buNone/>
        <a:tabLst/>
        <a:defRPr sz="1500" kern="1200" spc="0" baseline="0">
          <a:gradFill>
            <a:gsLst>
              <a:gs pos="1250">
                <a:schemeClr val="tx1"/>
              </a:gs>
              <a:gs pos="100000">
                <a:schemeClr val="tx1"/>
              </a:gs>
            </a:gsLst>
            <a:lin ang="5400000" scaled="0"/>
          </a:gradFill>
          <a:latin typeface="+mn-lt"/>
          <a:ea typeface="+mn-ea"/>
          <a:cs typeface="+mn-cs"/>
        </a:defRPr>
      </a:lvl3pPr>
      <a:lvl4pPr marL="0" marR="0" indent="0" algn="l" defTabSz="699557" rtl="0" eaLnBrk="1" fontAlgn="auto" latinLnBrk="0" hangingPunct="1">
        <a:lnSpc>
          <a:spcPct val="90000"/>
        </a:lnSpc>
        <a:spcBef>
          <a:spcPct val="20000"/>
        </a:spcBef>
        <a:spcAft>
          <a:spcPts val="0"/>
        </a:spcAft>
        <a:buClrTx/>
        <a:buSzPct val="90000"/>
        <a:buFont typeface="Arial" pitchFamily="34" charset="0"/>
        <a:buNone/>
        <a:tabLst/>
        <a:defRPr sz="1500" kern="1200" spc="0" baseline="0">
          <a:gradFill>
            <a:gsLst>
              <a:gs pos="1250">
                <a:schemeClr val="tx1"/>
              </a:gs>
              <a:gs pos="100000">
                <a:schemeClr val="tx1"/>
              </a:gs>
            </a:gsLst>
            <a:lin ang="5400000" scaled="0"/>
          </a:gradFill>
          <a:latin typeface="+mn-lt"/>
          <a:ea typeface="+mn-ea"/>
          <a:cs typeface="+mn-cs"/>
        </a:defRPr>
      </a:lvl4pPr>
      <a:lvl5pPr marL="0" marR="0" indent="0" algn="l" defTabSz="699557" rtl="0" eaLnBrk="1" fontAlgn="auto" latinLnBrk="0" hangingPunct="1">
        <a:lnSpc>
          <a:spcPct val="90000"/>
        </a:lnSpc>
        <a:spcBef>
          <a:spcPct val="20000"/>
        </a:spcBef>
        <a:spcAft>
          <a:spcPts val="0"/>
        </a:spcAft>
        <a:buClrTx/>
        <a:buSzPct val="90000"/>
        <a:buFont typeface="Arial" pitchFamily="34" charset="0"/>
        <a:buNone/>
        <a:tabLst/>
        <a:defRPr sz="1500" kern="1200" spc="0" baseline="0">
          <a:gradFill>
            <a:gsLst>
              <a:gs pos="1250">
                <a:schemeClr val="tx1"/>
              </a:gs>
              <a:gs pos="100000">
                <a:schemeClr val="tx1"/>
              </a:gs>
            </a:gsLst>
            <a:lin ang="5400000" scaled="0"/>
          </a:gradFill>
          <a:latin typeface="+mn-lt"/>
          <a:ea typeface="+mn-ea"/>
          <a:cs typeface="+mn-cs"/>
        </a:defRPr>
      </a:lvl5pPr>
      <a:lvl6pPr marL="1923780"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73559"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623337"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73116"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99557" rtl="0" eaLnBrk="1" latinLnBrk="0" hangingPunct="1">
        <a:defRPr sz="1350" kern="1200">
          <a:solidFill>
            <a:schemeClr val="tx1"/>
          </a:solidFill>
          <a:latin typeface="+mn-lt"/>
          <a:ea typeface="+mn-ea"/>
          <a:cs typeface="+mn-cs"/>
        </a:defRPr>
      </a:lvl1pPr>
      <a:lvl2pPr marL="349778" algn="l" defTabSz="699557" rtl="0" eaLnBrk="1" latinLnBrk="0" hangingPunct="1">
        <a:defRPr sz="1350" kern="1200">
          <a:solidFill>
            <a:schemeClr val="tx1"/>
          </a:solidFill>
          <a:latin typeface="+mn-lt"/>
          <a:ea typeface="+mn-ea"/>
          <a:cs typeface="+mn-cs"/>
        </a:defRPr>
      </a:lvl2pPr>
      <a:lvl3pPr marL="699557" algn="l" defTabSz="699557" rtl="0" eaLnBrk="1" latinLnBrk="0" hangingPunct="1">
        <a:defRPr sz="1350" kern="1200">
          <a:solidFill>
            <a:schemeClr val="tx1"/>
          </a:solidFill>
          <a:latin typeface="+mn-lt"/>
          <a:ea typeface="+mn-ea"/>
          <a:cs typeface="+mn-cs"/>
        </a:defRPr>
      </a:lvl3pPr>
      <a:lvl4pPr marL="1049335" algn="l" defTabSz="699557" rtl="0" eaLnBrk="1" latinLnBrk="0" hangingPunct="1">
        <a:defRPr sz="1350" kern="1200">
          <a:solidFill>
            <a:schemeClr val="tx1"/>
          </a:solidFill>
          <a:latin typeface="+mn-lt"/>
          <a:ea typeface="+mn-ea"/>
          <a:cs typeface="+mn-cs"/>
        </a:defRPr>
      </a:lvl4pPr>
      <a:lvl5pPr marL="1399113" algn="l" defTabSz="699557" rtl="0" eaLnBrk="1" latinLnBrk="0" hangingPunct="1">
        <a:defRPr sz="1350" kern="1200">
          <a:solidFill>
            <a:schemeClr val="tx1"/>
          </a:solidFill>
          <a:latin typeface="+mn-lt"/>
          <a:ea typeface="+mn-ea"/>
          <a:cs typeface="+mn-cs"/>
        </a:defRPr>
      </a:lvl5pPr>
      <a:lvl6pPr marL="1748892" algn="l" defTabSz="699557" rtl="0" eaLnBrk="1" latinLnBrk="0" hangingPunct="1">
        <a:defRPr sz="1350" kern="1200">
          <a:solidFill>
            <a:schemeClr val="tx1"/>
          </a:solidFill>
          <a:latin typeface="+mn-lt"/>
          <a:ea typeface="+mn-ea"/>
          <a:cs typeface="+mn-cs"/>
        </a:defRPr>
      </a:lvl6pPr>
      <a:lvl7pPr marL="2098670" algn="l" defTabSz="699557" rtl="0" eaLnBrk="1" latinLnBrk="0" hangingPunct="1">
        <a:defRPr sz="1350" kern="1200">
          <a:solidFill>
            <a:schemeClr val="tx1"/>
          </a:solidFill>
          <a:latin typeface="+mn-lt"/>
          <a:ea typeface="+mn-ea"/>
          <a:cs typeface="+mn-cs"/>
        </a:defRPr>
      </a:lvl7pPr>
      <a:lvl8pPr marL="2448448" algn="l" defTabSz="699557" rtl="0" eaLnBrk="1" latinLnBrk="0" hangingPunct="1">
        <a:defRPr sz="1350" kern="1200">
          <a:solidFill>
            <a:schemeClr val="tx1"/>
          </a:solidFill>
          <a:latin typeface="+mn-lt"/>
          <a:ea typeface="+mn-ea"/>
          <a:cs typeface="+mn-cs"/>
        </a:defRPr>
      </a:lvl8pPr>
      <a:lvl9pPr marL="2798227" algn="l" defTabSz="699557" rtl="0" eaLnBrk="1" latinLnBrk="0" hangingPunct="1">
        <a:defRPr sz="135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41996" y="417286"/>
            <a:ext cx="8479852" cy="610364"/>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341996" y="1363170"/>
            <a:ext cx="8479852" cy="1791773"/>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271379" y="4837646"/>
            <a:ext cx="8690033" cy="88722"/>
          </a:xfrm>
          <a:prstGeom prst="rect">
            <a:avLst/>
          </a:prstGeom>
        </p:spPr>
        <p:txBody>
          <a:bodyPr vert="horz" lIns="91440" tIns="45720" rIns="91440" bIns="45720" numCol="2" rtlCol="0" anchor="ctr"/>
          <a:lstStyle>
            <a:lvl1pPr algn="l">
              <a:defRPr sz="515">
                <a:gradFill>
                  <a:gsLst>
                    <a:gs pos="0">
                      <a:schemeClr val="bg1">
                        <a:lumMod val="50000"/>
                      </a:schemeClr>
                    </a:gs>
                    <a:gs pos="100000">
                      <a:schemeClr val="bg1">
                        <a:lumMod val="50000"/>
                      </a:schemeClr>
                    </a:gs>
                  </a:gsLst>
                  <a:lin ang="5400000" scaled="1"/>
                </a:gradFill>
              </a:defRPr>
            </a:lvl1pPr>
          </a:lstStyle>
          <a:p>
            <a:r>
              <a:rPr lang="en-US"/>
              <a:t>© Microsoft Corporation                                                                                  								                      Dynamics 365 </a:t>
            </a:r>
          </a:p>
        </p:txBody>
      </p:sp>
    </p:spTree>
    <p:extLst>
      <p:ext uri="{BB962C8B-B14F-4D97-AF65-F5344CB8AC3E}">
        <p14:creationId xmlns:p14="http://schemas.microsoft.com/office/powerpoint/2010/main" val="786041708"/>
      </p:ext>
    </p:extLst>
  </p:cSld>
  <p:clrMap bg1="lt1" tx1="dk1" bg2="lt2" tx2="dk2" accent1="accent1" accent2="accent2" accent3="accent3" accent4="accent4" accent5="accent5" accent6="accent6" hlink="hlink" folHlink="folHlink"/>
  <p:sldLayoutIdLst>
    <p:sldLayoutId id="2147483890" r:id="rId1"/>
    <p:sldLayoutId id="2147483891" r:id="rId2"/>
    <p:sldLayoutId id="2147483892" r:id="rId3"/>
    <p:sldLayoutId id="2147483893" r:id="rId4"/>
    <p:sldLayoutId id="2147483894" r:id="rId5"/>
    <p:sldLayoutId id="2147483895" r:id="rId6"/>
    <p:sldLayoutId id="2147483896" r:id="rId7"/>
    <p:sldLayoutId id="2147483897" r:id="rId8"/>
    <p:sldLayoutId id="2147483898" r:id="rId9"/>
    <p:sldLayoutId id="2147483899" r:id="rId10"/>
    <p:sldLayoutId id="2147483900" r:id="rId11"/>
    <p:sldLayoutId id="2147483901" r:id="rId12"/>
    <p:sldLayoutId id="2147483902" r:id="rId13"/>
    <p:sldLayoutId id="2147483903" r:id="rId14"/>
    <p:sldLayoutId id="2147483904" r:id="rId15"/>
    <p:sldLayoutId id="2147483905" r:id="rId16"/>
    <p:sldLayoutId id="2147483906" r:id="rId17"/>
    <p:sldLayoutId id="2147483907" r:id="rId18"/>
    <p:sldLayoutId id="2147483908" r:id="rId19"/>
    <p:sldLayoutId id="2147483909" r:id="rId20"/>
    <p:sldLayoutId id="2147483910" r:id="rId21"/>
    <p:sldLayoutId id="2147483911" r:id="rId22"/>
    <p:sldLayoutId id="2147483912" r:id="rId23"/>
    <p:sldLayoutId id="2147483913" r:id="rId24"/>
    <p:sldLayoutId id="2147483914" r:id="rId25"/>
    <p:sldLayoutId id="2147483915" r:id="rId26"/>
    <p:sldLayoutId id="2147483916" r:id="rId27"/>
    <p:sldLayoutId id="2147483917" r:id="rId28"/>
    <p:sldLayoutId id="2147483918" r:id="rId29"/>
    <p:sldLayoutId id="2147483919" r:id="rId30"/>
    <p:sldLayoutId id="2147483920" r:id="rId31"/>
    <p:sldLayoutId id="2147483921" r:id="rId32"/>
    <p:sldLayoutId id="2147483922" r:id="rId33"/>
    <p:sldLayoutId id="2147483923" r:id="rId34"/>
    <p:sldLayoutId id="2147483924" r:id="rId35"/>
    <p:sldLayoutId id="2147483925" r:id="rId36"/>
    <p:sldLayoutId id="2147483926" r:id="rId37"/>
  </p:sldLayoutIdLst>
  <p:transition>
    <p:fade/>
  </p:transition>
  <p:txStyles>
    <p:titleStyle>
      <a:lvl1pPr algn="l" defTabSz="685775" rtl="0" eaLnBrk="1" latinLnBrk="0" hangingPunct="1">
        <a:lnSpc>
          <a:spcPct val="90000"/>
        </a:lnSpc>
        <a:spcBef>
          <a:spcPct val="0"/>
        </a:spcBef>
        <a:buNone/>
        <a:defRPr lang="en-US" sz="2059" b="0" kern="1200" cap="none" spc="-37" baseline="0" dirty="0" smtClean="0">
          <a:ln w="3175">
            <a:noFill/>
          </a:ln>
          <a:gradFill>
            <a:gsLst>
              <a:gs pos="0">
                <a:schemeClr val="tx1"/>
              </a:gs>
              <a:gs pos="100000">
                <a:schemeClr val="tx1"/>
              </a:gs>
            </a:gsLst>
            <a:lin ang="5400000" scaled="1"/>
          </a:gradFill>
          <a:effectLst/>
          <a:latin typeface="+mj-lt"/>
          <a:ea typeface="+mn-ea"/>
          <a:cs typeface="Segoe UI" pitchFamily="34" charset="0"/>
        </a:defRPr>
      </a:lvl1pPr>
    </p:titleStyle>
    <p:bodyStyle>
      <a:lvl1pPr marL="0" marR="0" indent="0" algn="l" defTabSz="685775"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37" baseline="0">
          <a:gradFill>
            <a:gsLst>
              <a:gs pos="0">
                <a:schemeClr val="tx1"/>
              </a:gs>
              <a:gs pos="100000">
                <a:schemeClr val="tx1"/>
              </a:gs>
            </a:gsLst>
            <a:lin ang="5400000" scaled="1"/>
          </a:gradFill>
          <a:latin typeface="+mj-lt"/>
          <a:ea typeface="+mn-ea"/>
          <a:cs typeface="+mn-cs"/>
        </a:defRPr>
      </a:lvl1pPr>
      <a:lvl2pPr marL="0" marR="0" indent="0" algn="l" defTabSz="685775" rtl="0" eaLnBrk="1" fontAlgn="auto" latinLnBrk="0" hangingPunct="1">
        <a:lnSpc>
          <a:spcPct val="100000"/>
        </a:lnSpc>
        <a:spcBef>
          <a:spcPts val="0"/>
        </a:spcBef>
        <a:spcAft>
          <a:spcPts val="0"/>
        </a:spcAft>
        <a:buClrTx/>
        <a:buSzPct val="90000"/>
        <a:buFont typeface="Wingdings" panose="05000000000000000000" pitchFamily="2" charset="2"/>
        <a:buNone/>
        <a:tabLst/>
        <a:defRPr sz="1471" kern="1200" spc="0" baseline="0">
          <a:gradFill>
            <a:gsLst>
              <a:gs pos="0">
                <a:schemeClr val="tx1"/>
              </a:gs>
              <a:gs pos="100000">
                <a:schemeClr val="tx1"/>
              </a:gs>
            </a:gsLst>
            <a:lin ang="5400000" scaled="1"/>
          </a:gradFill>
          <a:latin typeface="+mn-lt"/>
          <a:ea typeface="+mn-ea"/>
          <a:cs typeface="+mn-cs"/>
        </a:defRPr>
      </a:lvl2pPr>
      <a:lvl3pPr marL="0" marR="0" indent="0" algn="l" defTabSz="685775" rtl="0" eaLnBrk="1" fontAlgn="auto" latinLnBrk="0" hangingPunct="1">
        <a:lnSpc>
          <a:spcPct val="100000"/>
        </a:lnSpc>
        <a:spcBef>
          <a:spcPts val="0"/>
        </a:spcBef>
        <a:spcAft>
          <a:spcPts val="0"/>
        </a:spcAft>
        <a:buClrTx/>
        <a:buSzPct val="90000"/>
        <a:buFont typeface="Wingdings" panose="05000000000000000000" pitchFamily="2" charset="2"/>
        <a:buNone/>
        <a:tabLst/>
        <a:defRPr sz="1324" kern="1200" spc="0" baseline="0">
          <a:gradFill>
            <a:gsLst>
              <a:gs pos="0">
                <a:srgbClr val="002050"/>
              </a:gs>
              <a:gs pos="100000">
                <a:srgbClr val="002050"/>
              </a:gs>
            </a:gsLst>
            <a:lin ang="5400000" scaled="1"/>
          </a:gradFill>
          <a:latin typeface="+mj-lt"/>
          <a:ea typeface="+mn-ea"/>
          <a:cs typeface="+mn-cs"/>
        </a:defRPr>
      </a:lvl3pPr>
      <a:lvl4pPr marL="0" marR="0" indent="0" algn="l" defTabSz="685775" rtl="0" eaLnBrk="1" fontAlgn="auto" latinLnBrk="0" hangingPunct="1">
        <a:lnSpc>
          <a:spcPct val="100000"/>
        </a:lnSpc>
        <a:spcBef>
          <a:spcPts val="0"/>
        </a:spcBef>
        <a:spcAft>
          <a:spcPts val="0"/>
        </a:spcAft>
        <a:buClrTx/>
        <a:buSzPct val="90000"/>
        <a:buFont typeface="Wingdings" panose="05000000000000000000" pitchFamily="2" charset="2"/>
        <a:buNone/>
        <a:tabLst/>
        <a:defRPr sz="1324" kern="1200" spc="0" baseline="0">
          <a:gradFill>
            <a:gsLst>
              <a:gs pos="0">
                <a:schemeClr val="tx1"/>
              </a:gs>
              <a:gs pos="100000">
                <a:schemeClr val="tx1"/>
              </a:gs>
            </a:gsLst>
            <a:lin ang="5400000" scaled="1"/>
          </a:gradFill>
          <a:latin typeface="+mn-lt"/>
          <a:ea typeface="+mn-ea"/>
          <a:cs typeface="+mn-cs"/>
        </a:defRPr>
      </a:lvl4pPr>
      <a:lvl5pPr marL="0" marR="0" indent="0" algn="l" defTabSz="685775" rtl="0" eaLnBrk="1" fontAlgn="auto" latinLnBrk="0" hangingPunct="1">
        <a:lnSpc>
          <a:spcPct val="100000"/>
        </a:lnSpc>
        <a:spcBef>
          <a:spcPts val="0"/>
        </a:spcBef>
        <a:spcAft>
          <a:spcPts val="0"/>
        </a:spcAft>
        <a:buClrTx/>
        <a:buSzPct val="90000"/>
        <a:buFont typeface="Wingdings" panose="05000000000000000000" pitchFamily="2" charset="2"/>
        <a:buNone/>
        <a:tabLst/>
        <a:defRPr sz="882" b="1" kern="1200" spc="0" baseline="0">
          <a:gradFill>
            <a:gsLst>
              <a:gs pos="0">
                <a:schemeClr val="tx1"/>
              </a:gs>
              <a:gs pos="100000">
                <a:schemeClr val="tx1"/>
              </a:gs>
            </a:gsLst>
            <a:lin ang="5400000" scaled="1"/>
          </a:gradFill>
          <a:latin typeface="+mn-lt"/>
          <a:ea typeface="+mn-ea"/>
          <a:cs typeface="+mn-cs"/>
        </a:defRPr>
      </a:lvl5pPr>
      <a:lvl6pPr marL="1714437" indent="0" algn="l" defTabSz="685775" rtl="0" eaLnBrk="1" latinLnBrk="0" hangingPunct="1">
        <a:spcBef>
          <a:spcPct val="20000"/>
        </a:spcBef>
        <a:buFont typeface="Arial" pitchFamily="34" charset="0"/>
        <a:buNone/>
        <a:defRPr sz="1471" kern="1200">
          <a:solidFill>
            <a:schemeClr val="tx1"/>
          </a:solidFill>
          <a:latin typeface="+mn-lt"/>
          <a:ea typeface="+mn-ea"/>
          <a:cs typeface="+mn-cs"/>
        </a:defRPr>
      </a:lvl6pPr>
      <a:lvl7pPr marL="0" indent="0" algn="l" defTabSz="685775" rtl="0" eaLnBrk="1" latinLnBrk="0" hangingPunct="1">
        <a:lnSpc>
          <a:spcPct val="100000"/>
        </a:lnSpc>
        <a:spcBef>
          <a:spcPts val="0"/>
        </a:spcBef>
        <a:spcAft>
          <a:spcPts val="0"/>
        </a:spcAft>
        <a:buFont typeface="Arial" pitchFamily="34" charset="0"/>
        <a:buNone/>
        <a:defRPr sz="882" kern="1200">
          <a:gradFill>
            <a:gsLst>
              <a:gs pos="0">
                <a:schemeClr val="tx1"/>
              </a:gs>
              <a:gs pos="100000">
                <a:schemeClr val="tx1"/>
              </a:gs>
            </a:gsLst>
            <a:lin ang="5400000" scaled="1"/>
          </a:gradFill>
          <a:latin typeface="+mn-lt"/>
          <a:ea typeface="+mn-ea"/>
          <a:cs typeface="+mn-cs"/>
        </a:defRPr>
      </a:lvl7pPr>
      <a:lvl8pPr marL="2571658" indent="-171444" algn="l" defTabSz="685775"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546" indent="-171444" algn="l" defTabSz="685775"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775" rtl="0" eaLnBrk="1" latinLnBrk="0" hangingPunct="1">
        <a:defRPr sz="1324" kern="1200">
          <a:solidFill>
            <a:schemeClr val="tx1"/>
          </a:solidFill>
          <a:latin typeface="+mn-lt"/>
          <a:ea typeface="+mn-ea"/>
          <a:cs typeface="+mn-cs"/>
        </a:defRPr>
      </a:lvl1pPr>
      <a:lvl2pPr marL="342887" algn="l" defTabSz="685775" rtl="0" eaLnBrk="1" latinLnBrk="0" hangingPunct="1">
        <a:defRPr sz="1324" kern="1200">
          <a:solidFill>
            <a:schemeClr val="tx1"/>
          </a:solidFill>
          <a:latin typeface="+mn-lt"/>
          <a:ea typeface="+mn-ea"/>
          <a:cs typeface="+mn-cs"/>
        </a:defRPr>
      </a:lvl2pPr>
      <a:lvl3pPr marL="685775" algn="l" defTabSz="685775" rtl="0" eaLnBrk="1" latinLnBrk="0" hangingPunct="1">
        <a:defRPr sz="1324" kern="1200">
          <a:solidFill>
            <a:schemeClr val="tx1"/>
          </a:solidFill>
          <a:latin typeface="+mn-lt"/>
          <a:ea typeface="+mn-ea"/>
          <a:cs typeface="+mn-cs"/>
        </a:defRPr>
      </a:lvl3pPr>
      <a:lvl4pPr marL="1028663" algn="l" defTabSz="685775" rtl="0" eaLnBrk="1" latinLnBrk="0" hangingPunct="1">
        <a:defRPr sz="1324" kern="1200">
          <a:solidFill>
            <a:schemeClr val="tx1"/>
          </a:solidFill>
          <a:latin typeface="+mn-lt"/>
          <a:ea typeface="+mn-ea"/>
          <a:cs typeface="+mn-cs"/>
        </a:defRPr>
      </a:lvl4pPr>
      <a:lvl5pPr marL="1371551" algn="l" defTabSz="685775" rtl="0" eaLnBrk="1" latinLnBrk="0" hangingPunct="1">
        <a:defRPr sz="1324" kern="1200">
          <a:solidFill>
            <a:schemeClr val="tx1"/>
          </a:solidFill>
          <a:latin typeface="+mn-lt"/>
          <a:ea typeface="+mn-ea"/>
          <a:cs typeface="+mn-cs"/>
        </a:defRPr>
      </a:lvl5pPr>
      <a:lvl6pPr marL="1714439" algn="l" defTabSz="685775" rtl="0" eaLnBrk="1" latinLnBrk="0" hangingPunct="1">
        <a:defRPr sz="1324" kern="1200">
          <a:solidFill>
            <a:schemeClr val="tx1"/>
          </a:solidFill>
          <a:latin typeface="+mn-lt"/>
          <a:ea typeface="+mn-ea"/>
          <a:cs typeface="+mn-cs"/>
        </a:defRPr>
      </a:lvl6pPr>
      <a:lvl7pPr marL="2057326" algn="l" defTabSz="685775" rtl="0" eaLnBrk="1" latinLnBrk="0" hangingPunct="1">
        <a:defRPr sz="1324" kern="1200">
          <a:solidFill>
            <a:schemeClr val="tx1"/>
          </a:solidFill>
          <a:latin typeface="+mn-lt"/>
          <a:ea typeface="+mn-ea"/>
          <a:cs typeface="+mn-cs"/>
        </a:defRPr>
      </a:lvl7pPr>
      <a:lvl8pPr marL="2400213" algn="l" defTabSz="685775" rtl="0" eaLnBrk="1" latinLnBrk="0" hangingPunct="1">
        <a:defRPr sz="1324" kern="1200">
          <a:solidFill>
            <a:schemeClr val="tx1"/>
          </a:solidFill>
          <a:latin typeface="+mn-lt"/>
          <a:ea typeface="+mn-ea"/>
          <a:cs typeface="+mn-cs"/>
        </a:defRPr>
      </a:lvl8pPr>
      <a:lvl9pPr marL="2743102" algn="l" defTabSz="685775" rtl="0" eaLnBrk="1" latinLnBrk="0" hangingPunct="1">
        <a:defRPr sz="1324"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441197" y="342900"/>
            <a:ext cx="8263890" cy="415499"/>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438150" y="1076628"/>
            <a:ext cx="8263890" cy="1209562"/>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9144000" cy="51435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438912" cy="438912"/>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19456" cy="21945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6"/>
          <a:srcRect l="762"/>
          <a:stretch/>
        </p:blipFill>
        <p:spPr>
          <a:xfrm rot="5400000">
            <a:off x="7098375" y="2132830"/>
            <a:ext cx="5143500" cy="877841"/>
          </a:xfrm>
          <a:prstGeom prst="rect">
            <a:avLst/>
          </a:prstGeom>
        </p:spPr>
      </p:pic>
    </p:spTree>
    <p:extLst>
      <p:ext uri="{BB962C8B-B14F-4D97-AF65-F5344CB8AC3E}">
        <p14:creationId xmlns:p14="http://schemas.microsoft.com/office/powerpoint/2010/main" val="3405867644"/>
      </p:ext>
    </p:extLst>
  </p:cSld>
  <p:clrMap bg1="lt1" tx1="dk1" bg2="lt2" tx2="dk2" accent1="accent1" accent2="accent2" accent3="accent3" accent4="accent4" accent5="accent5" accent6="accent6" hlink="hlink" folHlink="folHlink"/>
  <p:sldLayoutIdLst>
    <p:sldLayoutId id="2147483928" r:id="rId1"/>
    <p:sldLayoutId id="2147483929" r:id="rId2"/>
    <p:sldLayoutId id="2147483930" r:id="rId3"/>
    <p:sldLayoutId id="2147483931" r:id="rId4"/>
    <p:sldLayoutId id="2147483932" r:id="rId5"/>
    <p:sldLayoutId id="2147483933" r:id="rId6"/>
    <p:sldLayoutId id="2147483934" r:id="rId7"/>
    <p:sldLayoutId id="2147483935" r:id="rId8"/>
    <p:sldLayoutId id="2147483936" r:id="rId9"/>
    <p:sldLayoutId id="2147483937" r:id="rId10"/>
    <p:sldLayoutId id="2147483938" r:id="rId11"/>
    <p:sldLayoutId id="2147483939" r:id="rId12"/>
    <p:sldLayoutId id="2147483940" r:id="rId13"/>
    <p:sldLayoutId id="2147483941" r:id="rId14"/>
    <p:sldLayoutId id="2147483942" r:id="rId15"/>
    <p:sldLayoutId id="2147483943" r:id="rId16"/>
    <p:sldLayoutId id="2147483944" r:id="rId17"/>
    <p:sldLayoutId id="2147483945" r:id="rId18"/>
    <p:sldLayoutId id="2147483946" r:id="rId19"/>
    <p:sldLayoutId id="2147483947" r:id="rId20"/>
    <p:sldLayoutId id="2147483948" r:id="rId21"/>
    <p:sldLayoutId id="2147483949" r:id="rId22"/>
    <p:sldLayoutId id="2147483950" r:id="rId23"/>
    <p:sldLayoutId id="2147483951" r:id="rId24"/>
    <p:sldLayoutId id="2147483952" r:id="rId25"/>
    <p:sldLayoutId id="2147483953" r:id="rId26"/>
    <p:sldLayoutId id="2147483954" r:id="rId27"/>
    <p:sldLayoutId id="2147483955" r:id="rId28"/>
    <p:sldLayoutId id="2147483956" r:id="rId29"/>
    <p:sldLayoutId id="2147483957" r:id="rId30"/>
    <p:sldLayoutId id="2147483958" r:id="rId31"/>
    <p:sldLayoutId id="2147483959" r:id="rId32"/>
    <p:sldLayoutId id="2147483960" r:id="rId33"/>
    <p:sldLayoutId id="2147483961" r:id="rId34"/>
  </p:sldLayoutIdLst>
  <p:transition>
    <p:fade/>
  </p:transition>
  <p:hf sldNum="0" hdr="0" ftr="0" dt="0"/>
  <p:txStyles>
    <p:titleStyle>
      <a:lvl1pPr algn="l" defTabSz="699557" rtl="0" eaLnBrk="1" latinLnBrk="0" hangingPunct="1">
        <a:lnSpc>
          <a:spcPct val="100000"/>
        </a:lnSpc>
        <a:spcBef>
          <a:spcPct val="0"/>
        </a:spcBef>
        <a:buNone/>
        <a:defRPr lang="en-US" sz="2700" b="0" kern="1200" cap="none" spc="-38" baseline="0" dirty="0" smtClean="0">
          <a:ln w="3175">
            <a:noFill/>
          </a:ln>
          <a:solidFill>
            <a:schemeClr val="tx1"/>
          </a:solidFill>
          <a:effectLst/>
          <a:latin typeface="+mj-lt"/>
          <a:ea typeface="+mn-ea"/>
          <a:cs typeface="Segoe UI" pitchFamily="34" charset="0"/>
        </a:defRPr>
      </a:lvl1pPr>
    </p:titleStyle>
    <p:bodyStyle>
      <a:lvl1pPr marL="171450" marR="0" indent="-171450"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100" kern="1200" spc="0" baseline="0">
          <a:solidFill>
            <a:schemeClr val="tx1"/>
          </a:solidFill>
          <a:latin typeface="+mn-lt"/>
          <a:ea typeface="+mn-ea"/>
          <a:cs typeface="Segoe UI" panose="020B0502040204020203" pitchFamily="34" charset="0"/>
        </a:defRPr>
      </a:lvl1pPr>
      <a:lvl2pPr marL="342900" marR="0" indent="-171450"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00" kern="1200" spc="0" baseline="0">
          <a:solidFill>
            <a:schemeClr val="tx1"/>
          </a:solidFill>
          <a:latin typeface="+mn-lt"/>
          <a:ea typeface="+mn-ea"/>
          <a:cs typeface="+mn-cs"/>
        </a:defRPr>
      </a:lvl2pPr>
      <a:lvl3pPr marL="492919" marR="0" indent="-150019"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1"/>
          </a:solidFill>
          <a:latin typeface="+mn-lt"/>
          <a:ea typeface="+mn-ea"/>
          <a:cs typeface="+mn-cs"/>
        </a:defRPr>
      </a:lvl3pPr>
      <a:lvl4pPr marL="632222" marR="0" indent="-135731"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50" kern="1200" spc="0" baseline="0">
          <a:solidFill>
            <a:schemeClr val="tx1"/>
          </a:solidFill>
          <a:latin typeface="+mn-lt"/>
          <a:ea typeface="+mn-ea"/>
          <a:cs typeface="+mn-cs"/>
        </a:defRPr>
      </a:lvl4pPr>
      <a:lvl5pPr marL="767954" marR="0" indent="-126206"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50" kern="1200" spc="0" baseline="0">
          <a:solidFill>
            <a:schemeClr val="tx1"/>
          </a:solidFill>
          <a:latin typeface="+mn-lt"/>
          <a:ea typeface="+mn-ea"/>
          <a:cs typeface="+mn-cs"/>
        </a:defRPr>
      </a:lvl5pPr>
      <a:lvl6pPr marL="1923780"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73559"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623337"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73116"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99557" rtl="0" eaLnBrk="1" latinLnBrk="0" hangingPunct="1">
        <a:defRPr sz="1350" kern="1200">
          <a:solidFill>
            <a:schemeClr val="tx1"/>
          </a:solidFill>
          <a:latin typeface="+mn-lt"/>
          <a:ea typeface="+mn-ea"/>
          <a:cs typeface="+mn-cs"/>
        </a:defRPr>
      </a:lvl1pPr>
      <a:lvl2pPr marL="349778" algn="l" defTabSz="699557" rtl="0" eaLnBrk="1" latinLnBrk="0" hangingPunct="1">
        <a:defRPr sz="1350" kern="1200">
          <a:solidFill>
            <a:schemeClr val="tx1"/>
          </a:solidFill>
          <a:latin typeface="+mn-lt"/>
          <a:ea typeface="+mn-ea"/>
          <a:cs typeface="+mn-cs"/>
        </a:defRPr>
      </a:lvl2pPr>
      <a:lvl3pPr marL="699557" algn="l" defTabSz="699557" rtl="0" eaLnBrk="1" latinLnBrk="0" hangingPunct="1">
        <a:defRPr sz="1350" kern="1200">
          <a:solidFill>
            <a:schemeClr val="tx1"/>
          </a:solidFill>
          <a:latin typeface="+mn-lt"/>
          <a:ea typeface="+mn-ea"/>
          <a:cs typeface="+mn-cs"/>
        </a:defRPr>
      </a:lvl3pPr>
      <a:lvl4pPr marL="1049335" algn="l" defTabSz="699557" rtl="0" eaLnBrk="1" latinLnBrk="0" hangingPunct="1">
        <a:defRPr sz="1350" kern="1200">
          <a:solidFill>
            <a:schemeClr val="tx1"/>
          </a:solidFill>
          <a:latin typeface="+mn-lt"/>
          <a:ea typeface="+mn-ea"/>
          <a:cs typeface="+mn-cs"/>
        </a:defRPr>
      </a:lvl4pPr>
      <a:lvl5pPr marL="1399113" algn="l" defTabSz="699557" rtl="0" eaLnBrk="1" latinLnBrk="0" hangingPunct="1">
        <a:defRPr sz="1350" kern="1200">
          <a:solidFill>
            <a:schemeClr val="tx1"/>
          </a:solidFill>
          <a:latin typeface="+mn-lt"/>
          <a:ea typeface="+mn-ea"/>
          <a:cs typeface="+mn-cs"/>
        </a:defRPr>
      </a:lvl5pPr>
      <a:lvl6pPr marL="1748892" algn="l" defTabSz="699557" rtl="0" eaLnBrk="1" latinLnBrk="0" hangingPunct="1">
        <a:defRPr sz="1350" kern="1200">
          <a:solidFill>
            <a:schemeClr val="tx1"/>
          </a:solidFill>
          <a:latin typeface="+mn-lt"/>
          <a:ea typeface="+mn-ea"/>
          <a:cs typeface="+mn-cs"/>
        </a:defRPr>
      </a:lvl6pPr>
      <a:lvl7pPr marL="2098670" algn="l" defTabSz="699557" rtl="0" eaLnBrk="1" latinLnBrk="0" hangingPunct="1">
        <a:defRPr sz="1350" kern="1200">
          <a:solidFill>
            <a:schemeClr val="tx1"/>
          </a:solidFill>
          <a:latin typeface="+mn-lt"/>
          <a:ea typeface="+mn-ea"/>
          <a:cs typeface="+mn-cs"/>
        </a:defRPr>
      </a:lvl7pPr>
      <a:lvl8pPr marL="2448448" algn="l" defTabSz="699557" rtl="0" eaLnBrk="1" latinLnBrk="0" hangingPunct="1">
        <a:defRPr sz="1350" kern="1200">
          <a:solidFill>
            <a:schemeClr val="tx1"/>
          </a:solidFill>
          <a:latin typeface="+mn-lt"/>
          <a:ea typeface="+mn-ea"/>
          <a:cs typeface="+mn-cs"/>
        </a:defRPr>
      </a:lvl8pPr>
      <a:lvl9pPr marL="2798227" algn="l" defTabSz="699557"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441197" y="342900"/>
            <a:ext cx="8263890" cy="415499"/>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438150" y="1076628"/>
            <a:ext cx="8263890" cy="1209562"/>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9144000" cy="51435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438912" cy="438912"/>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19456" cy="21945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26">
            <a:extLst>
              <a:ext uri="{28A0092B-C50C-407E-A947-70E740481C1C}">
                <a14:useLocalDpi xmlns:a14="http://schemas.microsoft.com/office/drawing/2010/main" val="0"/>
              </a:ext>
            </a:extLst>
          </a:blip>
          <a:srcRect l="762"/>
          <a:stretch/>
        </p:blipFill>
        <p:spPr>
          <a:xfrm rot="5400000">
            <a:off x="7098375" y="2132830"/>
            <a:ext cx="5143500" cy="877841"/>
          </a:xfrm>
          <a:prstGeom prst="rect">
            <a:avLst/>
          </a:prstGeom>
        </p:spPr>
      </p:pic>
    </p:spTree>
    <p:extLst>
      <p:ext uri="{BB962C8B-B14F-4D97-AF65-F5344CB8AC3E}">
        <p14:creationId xmlns:p14="http://schemas.microsoft.com/office/powerpoint/2010/main" val="1309625291"/>
      </p:ext>
    </p:extLst>
  </p:cSld>
  <p:clrMap bg1="dk1" tx1="lt1" bg2="dk2" tx2="lt2" accent1="accent1" accent2="accent2" accent3="accent3" accent4="accent4" accent5="accent5" accent6="accent6" hlink="hlink" folHlink="folHlink"/>
  <p:sldLayoutIdLst>
    <p:sldLayoutId id="2147483963" r:id="rId1"/>
    <p:sldLayoutId id="2147483964" r:id="rId2"/>
    <p:sldLayoutId id="2147483965" r:id="rId3"/>
    <p:sldLayoutId id="2147483966" r:id="rId4"/>
    <p:sldLayoutId id="2147483967" r:id="rId5"/>
    <p:sldLayoutId id="2147483968" r:id="rId6"/>
    <p:sldLayoutId id="2147483969" r:id="rId7"/>
    <p:sldLayoutId id="2147483970" r:id="rId8"/>
    <p:sldLayoutId id="2147483971" r:id="rId9"/>
    <p:sldLayoutId id="2147483972" r:id="rId10"/>
    <p:sldLayoutId id="2147483973" r:id="rId11"/>
    <p:sldLayoutId id="2147483974" r:id="rId12"/>
    <p:sldLayoutId id="2147483975" r:id="rId13"/>
    <p:sldLayoutId id="2147483976" r:id="rId14"/>
    <p:sldLayoutId id="2147483977" r:id="rId15"/>
    <p:sldLayoutId id="2147483978" r:id="rId16"/>
    <p:sldLayoutId id="2147483979" r:id="rId17"/>
    <p:sldLayoutId id="2147483980" r:id="rId18"/>
    <p:sldLayoutId id="2147483981" r:id="rId19"/>
    <p:sldLayoutId id="2147483982" r:id="rId20"/>
    <p:sldLayoutId id="2147483983" r:id="rId21"/>
    <p:sldLayoutId id="2147483984" r:id="rId22"/>
    <p:sldLayoutId id="2147483985" r:id="rId23"/>
    <p:sldLayoutId id="2147483986" r:id="rId24"/>
  </p:sldLayoutIdLst>
  <p:transition>
    <p:fade/>
  </p:transition>
  <p:hf sldNum="0" hdr="0" ftr="0" dt="0"/>
  <p:txStyles>
    <p:titleStyle>
      <a:lvl1pPr algn="l" defTabSz="699557" rtl="0" eaLnBrk="1" latinLnBrk="0" hangingPunct="1">
        <a:lnSpc>
          <a:spcPct val="100000"/>
        </a:lnSpc>
        <a:spcBef>
          <a:spcPct val="0"/>
        </a:spcBef>
        <a:buNone/>
        <a:defRPr lang="en-US" sz="2700" b="0" kern="1200" cap="none" spc="-38"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0" marR="0" indent="0" algn="l" defTabSz="699557" rtl="0" eaLnBrk="1" fontAlgn="auto" latinLnBrk="0" hangingPunct="1">
        <a:lnSpc>
          <a:spcPct val="100000"/>
        </a:lnSpc>
        <a:spcBef>
          <a:spcPct val="20000"/>
        </a:spcBef>
        <a:spcAft>
          <a:spcPts val="0"/>
        </a:spcAft>
        <a:buClrTx/>
        <a:buSzPct val="90000"/>
        <a:buFont typeface="Wingdings" panose="05000000000000000000" pitchFamily="2" charset="2"/>
        <a:buNone/>
        <a:tabLst/>
        <a:defRPr sz="21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0" marR="0" indent="0" algn="l" defTabSz="699557" rtl="0" eaLnBrk="1" fontAlgn="auto" latinLnBrk="0" hangingPunct="1">
        <a:lnSpc>
          <a:spcPct val="100000"/>
        </a:lnSpc>
        <a:spcBef>
          <a:spcPct val="20000"/>
        </a:spcBef>
        <a:spcAft>
          <a:spcPts val="0"/>
        </a:spcAft>
        <a:buClrTx/>
        <a:buSzPct val="90000"/>
        <a:buFont typeface="Wingdings" panose="05000000000000000000" pitchFamily="2" charset="2"/>
        <a:buNone/>
        <a:tabLst/>
        <a:defRPr sz="1500" kern="1200" spc="0" baseline="0">
          <a:gradFill>
            <a:gsLst>
              <a:gs pos="1250">
                <a:schemeClr val="tx1"/>
              </a:gs>
              <a:gs pos="100000">
                <a:schemeClr val="tx1"/>
              </a:gs>
            </a:gsLst>
            <a:lin ang="5400000" scaled="0"/>
          </a:gradFill>
          <a:latin typeface="+mn-lt"/>
          <a:ea typeface="+mn-ea"/>
          <a:cs typeface="+mn-cs"/>
        </a:defRPr>
      </a:lvl2pPr>
      <a:lvl3pPr marL="0" marR="0" indent="0" algn="l" defTabSz="699557"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3pPr>
      <a:lvl4pPr marL="0" marR="0" indent="0" algn="l" defTabSz="699557" rtl="0" eaLnBrk="1" fontAlgn="auto" latinLnBrk="0" hangingPunct="1">
        <a:lnSpc>
          <a:spcPct val="100000"/>
        </a:lnSpc>
        <a:spcBef>
          <a:spcPct val="20000"/>
        </a:spcBef>
        <a:spcAft>
          <a:spcPts val="0"/>
        </a:spcAft>
        <a:buClrTx/>
        <a:buSzPct val="90000"/>
        <a:buFont typeface="Wingdings" panose="05000000000000000000" pitchFamily="2" charset="2"/>
        <a:buNone/>
        <a:tabLst/>
        <a:defRPr sz="1050" kern="1200" spc="0" baseline="0">
          <a:gradFill>
            <a:gsLst>
              <a:gs pos="1250">
                <a:schemeClr val="tx1"/>
              </a:gs>
              <a:gs pos="100000">
                <a:schemeClr val="tx1"/>
              </a:gs>
            </a:gsLst>
            <a:lin ang="5400000" scaled="0"/>
          </a:gradFill>
          <a:latin typeface="+mn-lt"/>
          <a:ea typeface="+mn-ea"/>
          <a:cs typeface="+mn-cs"/>
        </a:defRPr>
      </a:lvl4pPr>
      <a:lvl5pPr marL="0" marR="0" indent="0" algn="l" defTabSz="699557" rtl="0" eaLnBrk="1" fontAlgn="auto" latinLnBrk="0" hangingPunct="1">
        <a:lnSpc>
          <a:spcPct val="100000"/>
        </a:lnSpc>
        <a:spcBef>
          <a:spcPct val="20000"/>
        </a:spcBef>
        <a:spcAft>
          <a:spcPts val="0"/>
        </a:spcAft>
        <a:buClrTx/>
        <a:buSzPct val="90000"/>
        <a:buFont typeface="Wingdings" panose="05000000000000000000" pitchFamily="2" charset="2"/>
        <a:buNone/>
        <a:tabLst/>
        <a:defRPr sz="1050" kern="1200" spc="0" baseline="0">
          <a:gradFill>
            <a:gsLst>
              <a:gs pos="1250">
                <a:schemeClr val="tx1"/>
              </a:gs>
              <a:gs pos="100000">
                <a:schemeClr val="tx1"/>
              </a:gs>
            </a:gsLst>
            <a:lin ang="5400000" scaled="0"/>
          </a:gradFill>
          <a:latin typeface="+mn-lt"/>
          <a:ea typeface="+mn-ea"/>
          <a:cs typeface="+mn-cs"/>
        </a:defRPr>
      </a:lvl5pPr>
      <a:lvl6pPr marL="1923780"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73559"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623337"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73116"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99557" rtl="0" eaLnBrk="1" latinLnBrk="0" hangingPunct="1">
        <a:defRPr sz="1350" kern="1200">
          <a:solidFill>
            <a:schemeClr val="tx1"/>
          </a:solidFill>
          <a:latin typeface="+mn-lt"/>
          <a:ea typeface="+mn-ea"/>
          <a:cs typeface="+mn-cs"/>
        </a:defRPr>
      </a:lvl1pPr>
      <a:lvl2pPr marL="349778" algn="l" defTabSz="699557" rtl="0" eaLnBrk="1" latinLnBrk="0" hangingPunct="1">
        <a:defRPr sz="1350" kern="1200">
          <a:solidFill>
            <a:schemeClr val="tx1"/>
          </a:solidFill>
          <a:latin typeface="+mn-lt"/>
          <a:ea typeface="+mn-ea"/>
          <a:cs typeface="+mn-cs"/>
        </a:defRPr>
      </a:lvl2pPr>
      <a:lvl3pPr marL="699557" algn="l" defTabSz="699557" rtl="0" eaLnBrk="1" latinLnBrk="0" hangingPunct="1">
        <a:defRPr sz="1350" kern="1200">
          <a:solidFill>
            <a:schemeClr val="tx1"/>
          </a:solidFill>
          <a:latin typeface="+mn-lt"/>
          <a:ea typeface="+mn-ea"/>
          <a:cs typeface="+mn-cs"/>
        </a:defRPr>
      </a:lvl3pPr>
      <a:lvl4pPr marL="1049335" algn="l" defTabSz="699557" rtl="0" eaLnBrk="1" latinLnBrk="0" hangingPunct="1">
        <a:defRPr sz="1350" kern="1200">
          <a:solidFill>
            <a:schemeClr val="tx1"/>
          </a:solidFill>
          <a:latin typeface="+mn-lt"/>
          <a:ea typeface="+mn-ea"/>
          <a:cs typeface="+mn-cs"/>
        </a:defRPr>
      </a:lvl4pPr>
      <a:lvl5pPr marL="1399113" algn="l" defTabSz="699557" rtl="0" eaLnBrk="1" latinLnBrk="0" hangingPunct="1">
        <a:defRPr sz="1350" kern="1200">
          <a:solidFill>
            <a:schemeClr val="tx1"/>
          </a:solidFill>
          <a:latin typeface="+mn-lt"/>
          <a:ea typeface="+mn-ea"/>
          <a:cs typeface="+mn-cs"/>
        </a:defRPr>
      </a:lvl5pPr>
      <a:lvl6pPr marL="1748892" algn="l" defTabSz="699557" rtl="0" eaLnBrk="1" latinLnBrk="0" hangingPunct="1">
        <a:defRPr sz="1350" kern="1200">
          <a:solidFill>
            <a:schemeClr val="tx1"/>
          </a:solidFill>
          <a:latin typeface="+mn-lt"/>
          <a:ea typeface="+mn-ea"/>
          <a:cs typeface="+mn-cs"/>
        </a:defRPr>
      </a:lvl6pPr>
      <a:lvl7pPr marL="2098670" algn="l" defTabSz="699557" rtl="0" eaLnBrk="1" latinLnBrk="0" hangingPunct="1">
        <a:defRPr sz="1350" kern="1200">
          <a:solidFill>
            <a:schemeClr val="tx1"/>
          </a:solidFill>
          <a:latin typeface="+mn-lt"/>
          <a:ea typeface="+mn-ea"/>
          <a:cs typeface="+mn-cs"/>
        </a:defRPr>
      </a:lvl7pPr>
      <a:lvl8pPr marL="2448448" algn="l" defTabSz="699557" rtl="0" eaLnBrk="1" latinLnBrk="0" hangingPunct="1">
        <a:defRPr sz="1350" kern="1200">
          <a:solidFill>
            <a:schemeClr val="tx1"/>
          </a:solidFill>
          <a:latin typeface="+mn-lt"/>
          <a:ea typeface="+mn-ea"/>
          <a:cs typeface="+mn-cs"/>
        </a:defRPr>
      </a:lvl8pPr>
      <a:lvl9pPr marL="2798227" algn="l" defTabSz="699557"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diagramLayout" Target="../diagrams/layout1.xml"/><Relationship Id="rId7" Type="http://schemas.openxmlformats.org/officeDocument/2006/relationships/diagramData" Target="../diagrams/data2.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s>
</file>

<file path=ppt/slides/_rels/slide1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42.emf"/><Relationship Id="rId7" Type="http://schemas.openxmlformats.org/officeDocument/2006/relationships/image" Target="../media/image46.emf"/><Relationship Id="rId2" Type="http://schemas.openxmlformats.org/officeDocument/2006/relationships/image" Target="../media/image41.emf"/><Relationship Id="rId1" Type="http://schemas.openxmlformats.org/officeDocument/2006/relationships/slideLayout" Target="../slideLayouts/slideLayout14.xml"/><Relationship Id="rId6" Type="http://schemas.openxmlformats.org/officeDocument/2006/relationships/image" Target="../media/image45.emf"/><Relationship Id="rId5" Type="http://schemas.openxmlformats.org/officeDocument/2006/relationships/image" Target="../media/image44.emf"/><Relationship Id="rId4" Type="http://schemas.openxmlformats.org/officeDocument/2006/relationships/image" Target="../media/image43.emf"/></Relationships>
</file>

<file path=ppt/slides/_rels/slide1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48.png"/></Relationships>
</file>

<file path=ppt/slides/_rels/slide13.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50.png"/><Relationship Id="rId7" Type="http://schemas.openxmlformats.org/officeDocument/2006/relationships/image" Target="../media/image54.png"/><Relationship Id="rId12" Type="http://schemas.openxmlformats.org/officeDocument/2006/relationships/image" Target="../media/image59.png"/><Relationship Id="rId2" Type="http://schemas.openxmlformats.org/officeDocument/2006/relationships/image" Target="../media/image49.png"/><Relationship Id="rId1" Type="http://schemas.openxmlformats.org/officeDocument/2006/relationships/slideLayout" Target="../slideLayouts/slideLayout8.xml"/><Relationship Id="rId6" Type="http://schemas.openxmlformats.org/officeDocument/2006/relationships/image" Target="../media/image53.png"/><Relationship Id="rId11" Type="http://schemas.openxmlformats.org/officeDocument/2006/relationships/image" Target="../media/image58.png"/><Relationship Id="rId5" Type="http://schemas.openxmlformats.org/officeDocument/2006/relationships/image" Target="../media/image52.png"/><Relationship Id="rId10" Type="http://schemas.openxmlformats.org/officeDocument/2006/relationships/image" Target="../media/image57.png"/><Relationship Id="rId4" Type="http://schemas.openxmlformats.org/officeDocument/2006/relationships/image" Target="../media/image51.png"/><Relationship Id="rId9" Type="http://schemas.openxmlformats.org/officeDocument/2006/relationships/image" Target="../media/image56.png"/></Relationships>
</file>

<file path=ppt/slides/_rels/slide14.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50.png"/><Relationship Id="rId7" Type="http://schemas.openxmlformats.org/officeDocument/2006/relationships/image" Target="../media/image54.png"/><Relationship Id="rId12" Type="http://schemas.openxmlformats.org/officeDocument/2006/relationships/image" Target="../media/image59.png"/><Relationship Id="rId2" Type="http://schemas.openxmlformats.org/officeDocument/2006/relationships/image" Target="../media/image49.png"/><Relationship Id="rId1" Type="http://schemas.openxmlformats.org/officeDocument/2006/relationships/slideLayout" Target="../slideLayouts/slideLayout8.xml"/><Relationship Id="rId6" Type="http://schemas.openxmlformats.org/officeDocument/2006/relationships/image" Target="../media/image53.png"/><Relationship Id="rId11" Type="http://schemas.openxmlformats.org/officeDocument/2006/relationships/image" Target="../media/image58.png"/><Relationship Id="rId5" Type="http://schemas.openxmlformats.org/officeDocument/2006/relationships/image" Target="../media/image52.png"/><Relationship Id="rId10" Type="http://schemas.openxmlformats.org/officeDocument/2006/relationships/image" Target="../media/image57.png"/><Relationship Id="rId4" Type="http://schemas.openxmlformats.org/officeDocument/2006/relationships/image" Target="../media/image51.png"/><Relationship Id="rId9" Type="http://schemas.openxmlformats.org/officeDocument/2006/relationships/image" Target="../media/image56.png"/></Relationships>
</file>

<file path=ppt/slides/_rels/slide1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8.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7.xml.rels><?xml version="1.0" encoding="UTF-8" standalone="yes"?>
<Relationships xmlns="http://schemas.openxmlformats.org/package/2006/relationships"><Relationship Id="rId8" Type="http://schemas.openxmlformats.org/officeDocument/2006/relationships/hyperlink" Target="https://bascatalog2019.azurewebsites.net/SessionDetail.aspx?id=76205" TargetMode="External"/><Relationship Id="rId3" Type="http://schemas.openxmlformats.org/officeDocument/2006/relationships/diagramLayout" Target="../diagrams/layout4.xml"/><Relationship Id="rId7" Type="http://schemas.openxmlformats.org/officeDocument/2006/relationships/image" Target="../media/image61.png"/><Relationship Id="rId2" Type="http://schemas.openxmlformats.org/officeDocument/2006/relationships/diagramData" Target="../diagrams/data4.xml"/><Relationship Id="rId1" Type="http://schemas.openxmlformats.org/officeDocument/2006/relationships/slideLayout" Target="../slideLayouts/slideLayout8.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8.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xml"/><Relationship Id="rId1" Type="http://schemas.openxmlformats.org/officeDocument/2006/relationships/slideLayout" Target="../slideLayouts/slideLayout83.xml"/><Relationship Id="rId4" Type="http://schemas.openxmlformats.org/officeDocument/2006/relationships/image" Target="../media/image29.svg"/></Relationships>
</file>

<file path=ppt/slides/_rels/slide20.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50.png"/><Relationship Id="rId7" Type="http://schemas.openxmlformats.org/officeDocument/2006/relationships/image" Target="../media/image54.png"/><Relationship Id="rId12" Type="http://schemas.openxmlformats.org/officeDocument/2006/relationships/image" Target="../media/image59.png"/><Relationship Id="rId2" Type="http://schemas.openxmlformats.org/officeDocument/2006/relationships/image" Target="../media/image49.png"/><Relationship Id="rId1" Type="http://schemas.openxmlformats.org/officeDocument/2006/relationships/slideLayout" Target="../slideLayouts/slideLayout16.xml"/><Relationship Id="rId6" Type="http://schemas.openxmlformats.org/officeDocument/2006/relationships/image" Target="../media/image53.png"/><Relationship Id="rId11" Type="http://schemas.openxmlformats.org/officeDocument/2006/relationships/image" Target="../media/image58.png"/><Relationship Id="rId5" Type="http://schemas.openxmlformats.org/officeDocument/2006/relationships/image" Target="../media/image52.png"/><Relationship Id="rId10" Type="http://schemas.openxmlformats.org/officeDocument/2006/relationships/image" Target="../media/image57.png"/><Relationship Id="rId4" Type="http://schemas.openxmlformats.org/officeDocument/2006/relationships/image" Target="../media/image51.png"/><Relationship Id="rId9" Type="http://schemas.openxmlformats.org/officeDocument/2006/relationships/image" Target="../media/image56.png"/></Relationships>
</file>

<file path=ppt/slides/_rels/slide2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hyperlink" Target="http://aka.ms/powerappcommunityplan" TargetMode="External"/><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73.png"/><Relationship Id="rId4" Type="http://schemas.openxmlformats.org/officeDocument/2006/relationships/image" Target="../media/image72.svg"/></Relationships>
</file>

<file path=ppt/slides/_rels/slide3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73.png"/><Relationship Id="rId4" Type="http://schemas.openxmlformats.org/officeDocument/2006/relationships/image" Target="../media/image72.svg"/></Relationships>
</file>

<file path=ppt/slides/_rels/slide36.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7.xml"/><Relationship Id="rId1" Type="http://schemas.openxmlformats.org/officeDocument/2006/relationships/slideLayout" Target="../slideLayouts/slideLayout11.xml"/><Relationship Id="rId4" Type="http://schemas.openxmlformats.org/officeDocument/2006/relationships/image" Target="../media/image76.sv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4.svg"/><Relationship Id="rId2" Type="http://schemas.openxmlformats.org/officeDocument/2006/relationships/notesSlide" Target="../notesSlides/notesSlide2.xml"/><Relationship Id="rId1" Type="http://schemas.openxmlformats.org/officeDocument/2006/relationships/slideLayout" Target="../slideLayouts/slideLayout14.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4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8.xml"/><Relationship Id="rId1" Type="http://schemas.openxmlformats.org/officeDocument/2006/relationships/slideLayout" Target="../slideLayouts/slideLayout13.xml"/><Relationship Id="rId4" Type="http://schemas.openxmlformats.org/officeDocument/2006/relationships/image" Target="../media/image77.png"/></Relationships>
</file>

<file path=ppt/slides/_rels/slide41.xml.rels><?xml version="1.0" encoding="UTF-8" standalone="yes"?>
<Relationships xmlns="http://schemas.openxmlformats.org/package/2006/relationships"><Relationship Id="rId3" Type="http://schemas.openxmlformats.org/officeDocument/2006/relationships/hyperlink" Target="https://aka.ms/adtenantrestrictions" TargetMode="External"/><Relationship Id="rId2" Type="http://schemas.openxmlformats.org/officeDocument/2006/relationships/notesSlide" Target="../notesSlides/notesSlide19.xml"/><Relationship Id="rId1" Type="http://schemas.openxmlformats.org/officeDocument/2006/relationships/slideLayout" Target="../slideLayouts/slideLayout13.xml"/><Relationship Id="rId5" Type="http://schemas.openxmlformats.org/officeDocument/2006/relationships/image" Target="../media/image77.png"/><Relationship Id="rId4" Type="http://schemas.openxmlformats.org/officeDocument/2006/relationships/image" Target="../media/image73.png"/></Relationships>
</file>

<file path=ppt/slides/_rels/slide4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0.xml"/><Relationship Id="rId1" Type="http://schemas.openxmlformats.org/officeDocument/2006/relationships/slideLayout" Target="../slideLayouts/slideLayout13.xml"/><Relationship Id="rId4" Type="http://schemas.openxmlformats.org/officeDocument/2006/relationships/image" Target="../media/image77.png"/></Relationships>
</file>

<file path=ppt/slides/_rels/slide43.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hyperlink" Target="https://flow.microsoft.com/en-us/blog/introducing-http-and-custom-connector-support-for-data-loss-prevention-policies/" TargetMode="External"/><Relationship Id="rId1" Type="http://schemas.openxmlformats.org/officeDocument/2006/relationships/slideLayout" Target="../slideLayouts/slideLayout15.xml"/><Relationship Id="rId4" Type="http://schemas.openxmlformats.org/officeDocument/2006/relationships/image" Target="../media/image81.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 Id="rId4" Type="http://schemas.openxmlformats.org/officeDocument/2006/relationships/image" Target="../media/image85.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4.svg"/><Relationship Id="rId2" Type="http://schemas.openxmlformats.org/officeDocument/2006/relationships/notesSlide" Target="../notesSlides/notesSlide3.xml"/><Relationship Id="rId1" Type="http://schemas.openxmlformats.org/officeDocument/2006/relationships/slideLayout" Target="../slideLayouts/slideLayout14.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7.xml"/></Relationships>
</file>

<file path=ppt/slides/_rels/slide51.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24.xml"/><Relationship Id="rId1" Type="http://schemas.openxmlformats.org/officeDocument/2006/relationships/slideLayout" Target="../slideLayouts/slideLayout8.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26.xml"/><Relationship Id="rId1" Type="http://schemas.openxmlformats.org/officeDocument/2006/relationships/slideLayout" Target="../slideLayouts/slideLayout8.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10.xml"/><Relationship Id="rId1" Type="http://schemas.openxmlformats.org/officeDocument/2006/relationships/vmlDrawing" Target="../drawings/vmlDrawing1.vml"/><Relationship Id="rId4" Type="http://schemas.openxmlformats.org/officeDocument/2006/relationships/image" Target="../media/image89.wmf"/></Relationships>
</file>

<file path=ppt/slides/_rels/slide6.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4.svg"/><Relationship Id="rId2" Type="http://schemas.openxmlformats.org/officeDocument/2006/relationships/notesSlide" Target="../notesSlides/notesSlide4.xml"/><Relationship Id="rId1" Type="http://schemas.openxmlformats.org/officeDocument/2006/relationships/slideLayout" Target="../slideLayouts/slideLayout14.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35.jpg"/><Relationship Id="rId7" Type="http://schemas.openxmlformats.org/officeDocument/2006/relationships/image" Target="../media/image39.png"/><Relationship Id="rId2" Type="http://schemas.openxmlformats.org/officeDocument/2006/relationships/notesSlide" Target="../notesSlides/notesSlide5.xml"/><Relationship Id="rId1" Type="http://schemas.openxmlformats.org/officeDocument/2006/relationships/slideLayout" Target="../slideLayouts/slideLayout93.xml"/><Relationship Id="rId6" Type="http://schemas.openxmlformats.org/officeDocument/2006/relationships/image" Target="../media/image38.jpeg"/><Relationship Id="rId5" Type="http://schemas.openxmlformats.org/officeDocument/2006/relationships/image" Target="../media/image37.jpeg"/><Relationship Id="rId4" Type="http://schemas.openxmlformats.org/officeDocument/2006/relationships/image" Target="../media/image36.jpg"/></Relationships>
</file>

<file path=ppt/slides/_rels/slide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A5FE3F-13A9-4EC5-9B1A-0134061B264F}"/>
              </a:ext>
            </a:extLst>
          </p:cNvPr>
          <p:cNvSpPr>
            <a:spLocks noGrp="1"/>
          </p:cNvSpPr>
          <p:nvPr>
            <p:ph type="title"/>
          </p:nvPr>
        </p:nvSpPr>
        <p:spPr>
          <a:xfrm>
            <a:off x="323528" y="1495769"/>
            <a:ext cx="3448372" cy="553998"/>
          </a:xfrm>
        </p:spPr>
        <p:txBody>
          <a:bodyPr/>
          <a:lstStyle/>
          <a:p>
            <a:pPr algn="ctr"/>
            <a:r>
              <a:rPr lang="en-US" sz="4000" dirty="0"/>
              <a:t>Admin Overview</a:t>
            </a:r>
          </a:p>
        </p:txBody>
      </p:sp>
      <p:sp>
        <p:nvSpPr>
          <p:cNvPr id="4" name="Title 1">
            <a:extLst>
              <a:ext uri="{FF2B5EF4-FFF2-40B4-BE49-F238E27FC236}">
                <a16:creationId xmlns:a16="http://schemas.microsoft.com/office/drawing/2014/main" id="{23496577-506A-4E64-B5E4-DF84C9556182}"/>
              </a:ext>
            </a:extLst>
          </p:cNvPr>
          <p:cNvSpPr txBox="1">
            <a:spLocks/>
          </p:cNvSpPr>
          <p:nvPr/>
        </p:nvSpPr>
        <p:spPr>
          <a:xfrm>
            <a:off x="434052" y="2163990"/>
            <a:ext cx="3337848" cy="646331"/>
          </a:xfrm>
          <a:prstGeom prst="rect">
            <a:avLst/>
          </a:prstGeom>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2100" dirty="0"/>
              <a:t>Microsoft PowerApps and Flow</a:t>
            </a:r>
          </a:p>
          <a:p>
            <a:endParaRPr lang="en-US" sz="2100" dirty="0"/>
          </a:p>
        </p:txBody>
      </p:sp>
      <p:graphicFrame>
        <p:nvGraphicFramePr>
          <p:cNvPr id="5" name="Diagram 4">
            <a:extLst>
              <a:ext uri="{FF2B5EF4-FFF2-40B4-BE49-F238E27FC236}">
                <a16:creationId xmlns:a16="http://schemas.microsoft.com/office/drawing/2014/main" id="{BCD4917B-E5C3-4C80-8059-F9B4097CFA7E}"/>
              </a:ext>
            </a:extLst>
          </p:cNvPr>
          <p:cNvGraphicFramePr/>
          <p:nvPr>
            <p:extLst>
              <p:ext uri="{D42A27DB-BD31-4B8C-83A1-F6EECF244321}">
                <p14:modId xmlns:p14="http://schemas.microsoft.com/office/powerpoint/2010/main" val="1535912885"/>
              </p:ext>
            </p:extLst>
          </p:nvPr>
        </p:nvGraphicFramePr>
        <p:xfrm>
          <a:off x="1740785" y="3402723"/>
          <a:ext cx="7067661" cy="50131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a:extLst>
              <a:ext uri="{FF2B5EF4-FFF2-40B4-BE49-F238E27FC236}">
                <a16:creationId xmlns:a16="http://schemas.microsoft.com/office/drawing/2014/main" id="{9393FB1E-1167-4FE5-9DC6-A89DB96E9E27}"/>
              </a:ext>
            </a:extLst>
          </p:cNvPr>
          <p:cNvSpPr txBox="1"/>
          <p:nvPr/>
        </p:nvSpPr>
        <p:spPr>
          <a:xfrm>
            <a:off x="423022" y="3361599"/>
            <a:ext cx="1252331" cy="1477328"/>
          </a:xfrm>
          <a:prstGeom prst="rect">
            <a:avLst/>
          </a:prstGeom>
          <a:noFill/>
        </p:spPr>
        <p:txBody>
          <a:bodyPr wrap="none" lIns="0" tIns="0" rIns="0" bIns="0" rtlCol="0">
            <a:spAutoFit/>
          </a:bodyPr>
          <a:lstStyle/>
          <a:p>
            <a:pPr algn="ctr"/>
            <a:r>
              <a:rPr lang="en-US" sz="3200" dirty="0">
                <a:gradFill>
                  <a:gsLst>
                    <a:gs pos="0">
                      <a:schemeClr val="tx1"/>
                    </a:gs>
                    <a:gs pos="86000">
                      <a:schemeClr val="tx1"/>
                    </a:gs>
                  </a:gsLst>
                  <a:lin ang="5400000" scaled="0"/>
                </a:gradFill>
              </a:rPr>
              <a:t>Govern</a:t>
            </a:r>
          </a:p>
          <a:p>
            <a:pPr algn="ctr"/>
            <a:r>
              <a:rPr lang="en-US" sz="3200" dirty="0">
                <a:gradFill>
                  <a:gsLst>
                    <a:gs pos="0">
                      <a:schemeClr val="tx1"/>
                    </a:gs>
                    <a:gs pos="86000">
                      <a:schemeClr val="tx1"/>
                    </a:gs>
                  </a:gsLst>
                  <a:lin ang="5400000" scaled="0"/>
                </a:gradFill>
              </a:rPr>
              <a:t>&amp; </a:t>
            </a:r>
          </a:p>
          <a:p>
            <a:pPr algn="ctr"/>
            <a:r>
              <a:rPr lang="en-US" sz="3200" dirty="0">
                <a:gradFill>
                  <a:gsLst>
                    <a:gs pos="0">
                      <a:schemeClr val="tx1"/>
                    </a:gs>
                    <a:gs pos="86000">
                      <a:schemeClr val="tx1"/>
                    </a:gs>
                  </a:gsLst>
                  <a:lin ang="5400000" scaled="0"/>
                </a:gradFill>
              </a:rPr>
              <a:t>Grow</a:t>
            </a:r>
          </a:p>
        </p:txBody>
      </p:sp>
      <p:graphicFrame>
        <p:nvGraphicFramePr>
          <p:cNvPr id="7" name="Diagram 6">
            <a:extLst>
              <a:ext uri="{FF2B5EF4-FFF2-40B4-BE49-F238E27FC236}">
                <a16:creationId xmlns:a16="http://schemas.microsoft.com/office/drawing/2014/main" id="{53FBBA93-4541-40BE-8404-F9E7D0389E1A}"/>
              </a:ext>
            </a:extLst>
          </p:cNvPr>
          <p:cNvGraphicFramePr/>
          <p:nvPr>
            <p:extLst>
              <p:ext uri="{D42A27DB-BD31-4B8C-83A1-F6EECF244321}">
                <p14:modId xmlns:p14="http://schemas.microsoft.com/office/powerpoint/2010/main" val="3794432133"/>
              </p:ext>
            </p:extLst>
          </p:nvPr>
        </p:nvGraphicFramePr>
        <p:xfrm>
          <a:off x="1733252" y="4380231"/>
          <a:ext cx="5386095" cy="501316"/>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298833443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539210-0BCA-48FC-BDB7-AEA1CEF0D879}"/>
              </a:ext>
            </a:extLst>
          </p:cNvPr>
          <p:cNvSpPr>
            <a:spLocks noGrp="1"/>
          </p:cNvSpPr>
          <p:nvPr>
            <p:ph type="title"/>
          </p:nvPr>
        </p:nvSpPr>
        <p:spPr>
          <a:xfrm>
            <a:off x="413818" y="269239"/>
            <a:ext cx="8087405" cy="845423"/>
          </a:xfrm>
        </p:spPr>
        <p:txBody>
          <a:bodyPr>
            <a:normAutofit/>
          </a:bodyPr>
          <a:lstStyle/>
          <a:p>
            <a:r>
              <a:rPr lang="en-US" sz="2800" dirty="0"/>
              <a:t>But then something changed…</a:t>
            </a:r>
            <a:endParaRPr lang="en-US" sz="2700" dirty="0"/>
          </a:p>
        </p:txBody>
      </p:sp>
      <p:sp>
        <p:nvSpPr>
          <p:cNvPr id="9" name="TextBox 8">
            <a:extLst>
              <a:ext uri="{FF2B5EF4-FFF2-40B4-BE49-F238E27FC236}">
                <a16:creationId xmlns:a16="http://schemas.microsoft.com/office/drawing/2014/main" id="{42AF9D04-9B3F-4417-8AB9-A5C4CE7327B6}"/>
              </a:ext>
            </a:extLst>
          </p:cNvPr>
          <p:cNvSpPr txBox="1"/>
          <p:nvPr/>
        </p:nvSpPr>
        <p:spPr>
          <a:xfrm>
            <a:off x="345441" y="871438"/>
            <a:ext cx="3911600" cy="1231106"/>
          </a:xfrm>
          <a:prstGeom prst="rect">
            <a:avLst/>
          </a:prstGeom>
          <a:noFill/>
        </p:spPr>
        <p:txBody>
          <a:bodyPr wrap="square" rtlCol="0">
            <a:spAutoFit/>
          </a:bodyPr>
          <a:lstStyle/>
          <a:p>
            <a:r>
              <a:rPr lang="en-US" sz="1600" dirty="0"/>
              <a:t>Driven on the back of our Innovators and early adopters:</a:t>
            </a:r>
          </a:p>
          <a:p>
            <a:pPr marL="342900" indent="-342900">
              <a:buFontTx/>
              <a:buAutoNum type="arabicPeriod"/>
            </a:pPr>
            <a:r>
              <a:rPr lang="en-US" sz="1400" dirty="0"/>
              <a:t>The power user, the #</a:t>
            </a:r>
            <a:r>
              <a:rPr lang="en-US" sz="1400" dirty="0" err="1"/>
              <a:t>PowerAddict</a:t>
            </a:r>
            <a:endParaRPr lang="en-US" sz="1400" dirty="0"/>
          </a:p>
          <a:p>
            <a:pPr marL="342900" indent="-342900">
              <a:buAutoNum type="arabicPeriod"/>
            </a:pPr>
            <a:r>
              <a:rPr lang="en-US" sz="1400" dirty="0"/>
              <a:t>The individual developer</a:t>
            </a:r>
          </a:p>
          <a:p>
            <a:pPr marL="342900" indent="-342900">
              <a:buAutoNum type="arabicPeriod"/>
            </a:pPr>
            <a:r>
              <a:rPr lang="en-US" sz="1400" dirty="0"/>
              <a:t>The single business leader or group</a:t>
            </a:r>
          </a:p>
        </p:txBody>
      </p:sp>
      <p:sp>
        <p:nvSpPr>
          <p:cNvPr id="6" name="TextBox 5">
            <a:extLst>
              <a:ext uri="{FF2B5EF4-FFF2-40B4-BE49-F238E27FC236}">
                <a16:creationId xmlns:a16="http://schemas.microsoft.com/office/drawing/2014/main" id="{28D902C9-8AC9-4CB5-AFE3-3DA9CBD915F5}"/>
              </a:ext>
            </a:extLst>
          </p:cNvPr>
          <p:cNvSpPr txBox="1"/>
          <p:nvPr/>
        </p:nvSpPr>
        <p:spPr>
          <a:xfrm>
            <a:off x="4668520" y="912524"/>
            <a:ext cx="4211319" cy="1877437"/>
          </a:xfrm>
          <a:prstGeom prst="rect">
            <a:avLst/>
          </a:prstGeom>
          <a:noFill/>
        </p:spPr>
        <p:txBody>
          <a:bodyPr wrap="square" rtlCol="0">
            <a:spAutoFit/>
          </a:bodyPr>
          <a:lstStyle/>
          <a:p>
            <a:r>
              <a:rPr lang="en-US" sz="1600" dirty="0"/>
              <a:t>Those #</a:t>
            </a:r>
            <a:r>
              <a:rPr lang="en-US" sz="1600" dirty="0" err="1"/>
              <a:t>PowerAddicts</a:t>
            </a:r>
            <a:r>
              <a:rPr lang="en-US" sz="1600" dirty="0"/>
              <a:t> drove change and the ‘Early majority’ arrived:</a:t>
            </a:r>
          </a:p>
          <a:p>
            <a:pPr marL="342900" indent="-342900">
              <a:buAutoNum type="arabicPeriod"/>
            </a:pPr>
            <a:r>
              <a:rPr lang="en-US" sz="1400" dirty="0"/>
              <a:t>The </a:t>
            </a:r>
            <a:r>
              <a:rPr lang="en-US" sz="1400" b="1" dirty="0"/>
              <a:t>Global companies </a:t>
            </a:r>
            <a:r>
              <a:rPr lang="en-US" sz="1400" dirty="0"/>
              <a:t>looking to roll-out PowerApps across </a:t>
            </a:r>
            <a:r>
              <a:rPr lang="en-US" sz="1400" b="1" dirty="0"/>
              <a:t>multiple</a:t>
            </a:r>
            <a:r>
              <a:rPr lang="en-US" sz="1400" dirty="0"/>
              <a:t> teams</a:t>
            </a:r>
          </a:p>
          <a:p>
            <a:pPr marL="342900" indent="-342900">
              <a:buAutoNum type="arabicPeriod"/>
            </a:pPr>
            <a:r>
              <a:rPr lang="en-US" sz="1400" dirty="0"/>
              <a:t>The large enterprises with central IT looking to roll-out Centers of Excellence</a:t>
            </a:r>
          </a:p>
          <a:p>
            <a:pPr marL="342900" indent="-342900">
              <a:buAutoNum type="arabicPeriod"/>
            </a:pPr>
            <a:r>
              <a:rPr lang="en-US" sz="1400" dirty="0"/>
              <a:t>The business groups in industries with complex regulatory, legal, &amp; compliance (GDPR) concerns</a:t>
            </a:r>
          </a:p>
        </p:txBody>
      </p:sp>
      <p:pic>
        <p:nvPicPr>
          <p:cNvPr id="13" name="Picture 2" descr="Image result for what's after early adopter">
            <a:extLst>
              <a:ext uri="{FF2B5EF4-FFF2-40B4-BE49-F238E27FC236}">
                <a16:creationId xmlns:a16="http://schemas.microsoft.com/office/drawing/2014/main" id="{29AE69BF-3630-43B2-9281-47AEBE1A97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06931" y="3043068"/>
            <a:ext cx="5072063" cy="2121694"/>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A92E5B8D-B125-4341-8ABE-EC3B073C4971}"/>
              </a:ext>
            </a:extLst>
          </p:cNvPr>
          <p:cNvSpPr txBox="1"/>
          <p:nvPr/>
        </p:nvSpPr>
        <p:spPr>
          <a:xfrm>
            <a:off x="539759" y="2740853"/>
            <a:ext cx="2673809" cy="430887"/>
          </a:xfrm>
          <a:prstGeom prst="rect">
            <a:avLst/>
          </a:prstGeom>
          <a:noFill/>
        </p:spPr>
        <p:txBody>
          <a:bodyPr wrap="none" lIns="0" tIns="0" rIns="0" bIns="0" rtlCol="0">
            <a:spAutoFit/>
          </a:bodyPr>
          <a:lstStyle/>
          <a:p>
            <a:r>
              <a:rPr lang="en-US" sz="2800" dirty="0">
                <a:gradFill>
                  <a:gsLst>
                    <a:gs pos="0">
                      <a:schemeClr val="tx1"/>
                    </a:gs>
                    <a:gs pos="86000">
                      <a:schemeClr val="tx1"/>
                    </a:gs>
                  </a:gsLst>
                  <a:lin ang="5400000" scaled="0"/>
                </a:gradFill>
              </a:rPr>
              <a:t>[Oct ‘16 – Dec ’18]</a:t>
            </a:r>
          </a:p>
        </p:txBody>
      </p:sp>
      <p:cxnSp>
        <p:nvCxnSpPr>
          <p:cNvPr id="16" name="Straight Connector 15">
            <a:extLst>
              <a:ext uri="{FF2B5EF4-FFF2-40B4-BE49-F238E27FC236}">
                <a16:creationId xmlns:a16="http://schemas.microsoft.com/office/drawing/2014/main" id="{19F7005F-8A33-4072-B5C7-E06982D17062}"/>
              </a:ext>
            </a:extLst>
          </p:cNvPr>
          <p:cNvCxnSpPr>
            <a:cxnSpLocks/>
          </p:cNvCxnSpPr>
          <p:nvPr/>
        </p:nvCxnSpPr>
        <p:spPr>
          <a:xfrm flipH="1" flipV="1">
            <a:off x="4493017" y="1056640"/>
            <a:ext cx="34033" cy="2907902"/>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 name="Arrow: Right 2">
            <a:extLst>
              <a:ext uri="{FF2B5EF4-FFF2-40B4-BE49-F238E27FC236}">
                <a16:creationId xmlns:a16="http://schemas.microsoft.com/office/drawing/2014/main" id="{5BD020BE-88C1-476F-A34E-69F32984E91A}"/>
              </a:ext>
            </a:extLst>
          </p:cNvPr>
          <p:cNvSpPr/>
          <p:nvPr/>
        </p:nvSpPr>
        <p:spPr bwMode="auto">
          <a:xfrm>
            <a:off x="3443874" y="2826150"/>
            <a:ext cx="2042526" cy="335540"/>
          </a:xfrm>
          <a:prstGeom prst="rightArrow">
            <a:avLst/>
          </a:prstGeom>
          <a:solidFill>
            <a:schemeClr val="bg1"/>
          </a:solidFill>
          <a:ln>
            <a:solidFill>
              <a:srgbClr val="752874"/>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err="1">
              <a:solidFill>
                <a:schemeClr val="bg1"/>
              </a:solidFill>
            </a:endParaRPr>
          </a:p>
        </p:txBody>
      </p:sp>
    </p:spTree>
    <p:extLst>
      <p:ext uri="{BB962C8B-B14F-4D97-AF65-F5344CB8AC3E}">
        <p14:creationId xmlns:p14="http://schemas.microsoft.com/office/powerpoint/2010/main" val="1495987071"/>
      </p:ext>
    </p:extLst>
  </p:cSld>
  <p:clrMapOvr>
    <a:masterClrMapping/>
  </p:clrMapOvr>
  <p:transition spd="slow">
    <p:push/>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89056E6-A5EF-48B5-A76F-FD9EFC5E9D6B}"/>
              </a:ext>
            </a:extLst>
          </p:cNvPr>
          <p:cNvSpPr>
            <a:spLocks noGrp="1"/>
          </p:cNvSpPr>
          <p:nvPr>
            <p:ph type="title"/>
          </p:nvPr>
        </p:nvSpPr>
        <p:spPr/>
        <p:txBody>
          <a:bodyPr/>
          <a:lstStyle/>
          <a:p>
            <a:r>
              <a:rPr lang="en-US" dirty="0"/>
              <a:t>Now here are just a sampling of the typical asks we receive</a:t>
            </a:r>
          </a:p>
        </p:txBody>
      </p:sp>
      <p:sp>
        <p:nvSpPr>
          <p:cNvPr id="8" name="Rechteck 7">
            <a:extLst>
              <a:ext uri="{FF2B5EF4-FFF2-40B4-BE49-F238E27FC236}">
                <a16:creationId xmlns:a16="http://schemas.microsoft.com/office/drawing/2014/main" id="{7272348D-C067-474A-AA5B-B7AD29ACF816}"/>
              </a:ext>
            </a:extLst>
          </p:cNvPr>
          <p:cNvSpPr/>
          <p:nvPr/>
        </p:nvSpPr>
        <p:spPr>
          <a:xfrm>
            <a:off x="346781" y="763800"/>
            <a:ext cx="7948752" cy="374846"/>
          </a:xfrm>
          <a:prstGeom prst="rect">
            <a:avLst/>
          </a:prstGeom>
        </p:spPr>
        <p:txBody>
          <a:bodyPr wrap="square" lIns="0">
            <a:spAutoFit/>
          </a:bodyPr>
          <a:lstStyle/>
          <a:p>
            <a:pPr defTabSz="685800">
              <a:defRPr/>
            </a:pPr>
            <a:r>
              <a:rPr lang="en-US" sz="1836" b="1" dirty="0">
                <a:ln w="3175">
                  <a:noFill/>
                </a:ln>
                <a:gradFill>
                  <a:gsLst>
                    <a:gs pos="0">
                      <a:schemeClr val="tx1">
                        <a:lumMod val="75000"/>
                        <a:lumOff val="25000"/>
                      </a:schemeClr>
                    </a:gs>
                    <a:gs pos="100000">
                      <a:schemeClr val="tx1">
                        <a:lumMod val="75000"/>
                        <a:lumOff val="25000"/>
                      </a:schemeClr>
                    </a:gs>
                  </a:gsLst>
                  <a:lin ang="5400000" scaled="1"/>
                </a:gradFill>
                <a:latin typeface="Segoe UI Semibold" panose="020B0502040204020203" pitchFamily="34" charset="0"/>
                <a:cs typeface="Segoe UI Semibold" panose="020B0502040204020203" pitchFamily="34" charset="0"/>
              </a:rPr>
              <a:t>Do any of these challenges sound familiar to you? </a:t>
            </a:r>
          </a:p>
        </p:txBody>
      </p:sp>
      <p:sp>
        <p:nvSpPr>
          <p:cNvPr id="20" name="Rectangle 9">
            <a:extLst>
              <a:ext uri="{FF2B5EF4-FFF2-40B4-BE49-F238E27FC236}">
                <a16:creationId xmlns:a16="http://schemas.microsoft.com/office/drawing/2014/main" id="{4A78BC32-10E4-4F0C-8D77-8615AF350640}"/>
              </a:ext>
            </a:extLst>
          </p:cNvPr>
          <p:cNvSpPr/>
          <p:nvPr/>
        </p:nvSpPr>
        <p:spPr>
          <a:xfrm>
            <a:off x="6771844" y="3841664"/>
            <a:ext cx="1854905" cy="253916"/>
          </a:xfrm>
          <a:prstGeom prst="rect">
            <a:avLst/>
          </a:prstGeom>
        </p:spPr>
        <p:txBody>
          <a:bodyPr wrap="square">
            <a:spAutoFit/>
          </a:bodyPr>
          <a:lstStyle/>
          <a:p>
            <a:pPr algn="ctr" defTabSz="699448">
              <a:buClr>
                <a:srgbClr val="0078D7"/>
              </a:buClr>
            </a:pPr>
            <a:r>
              <a:rPr lang="en-US" sz="1050" b="1" dirty="0">
                <a:gradFill>
                  <a:gsLst>
                    <a:gs pos="2917">
                      <a:schemeClr val="tx1"/>
                    </a:gs>
                    <a:gs pos="30000">
                      <a:schemeClr val="tx1"/>
                    </a:gs>
                  </a:gsLst>
                  <a:lin ang="5400000" scaled="0"/>
                </a:gradFill>
                <a:latin typeface="+mj-lt"/>
                <a:cs typeface="Segoe UI Semibold" panose="020B0702040204020203" pitchFamily="34" charset="0"/>
              </a:rPr>
              <a:t>Information </a:t>
            </a:r>
            <a:r>
              <a:rPr lang="en-US" sz="1050" dirty="0">
                <a:gradFill>
                  <a:gsLst>
                    <a:gs pos="2917">
                      <a:schemeClr val="tx1"/>
                    </a:gs>
                    <a:gs pos="30000">
                      <a:schemeClr val="tx1"/>
                    </a:gs>
                  </a:gsLst>
                  <a:lin ang="5400000" scaled="0"/>
                </a:gradFill>
                <a:cs typeface="Segoe UI Semibold" panose="020B0702040204020203" pitchFamily="34" charset="0"/>
              </a:rPr>
              <a:t>risk</a:t>
            </a:r>
            <a:r>
              <a:rPr lang="en-US" sz="1050" b="1" dirty="0">
                <a:gradFill>
                  <a:gsLst>
                    <a:gs pos="2917">
                      <a:schemeClr val="tx1"/>
                    </a:gs>
                    <a:gs pos="30000">
                      <a:schemeClr val="tx1"/>
                    </a:gs>
                  </a:gsLst>
                  <a:lin ang="5400000" scaled="0"/>
                </a:gradFill>
                <a:cs typeface="Segoe UI Semibold" panose="020B0702040204020203" pitchFamily="34" charset="0"/>
              </a:rPr>
              <a:t> </a:t>
            </a:r>
            <a:r>
              <a:rPr lang="en-US" sz="1050" b="1" dirty="0">
                <a:gradFill>
                  <a:gsLst>
                    <a:gs pos="2917">
                      <a:schemeClr val="tx1"/>
                    </a:gs>
                    <a:gs pos="30000">
                      <a:schemeClr val="tx1"/>
                    </a:gs>
                  </a:gsLst>
                  <a:lin ang="5400000" scaled="0"/>
                </a:gradFill>
                <a:latin typeface="+mj-lt"/>
                <a:cs typeface="Segoe UI Semibold" panose="020B0702040204020203" pitchFamily="34" charset="0"/>
              </a:rPr>
              <a:t>management</a:t>
            </a:r>
          </a:p>
        </p:txBody>
      </p:sp>
      <p:sp>
        <p:nvSpPr>
          <p:cNvPr id="24" name="Rectangle 9">
            <a:extLst>
              <a:ext uri="{FF2B5EF4-FFF2-40B4-BE49-F238E27FC236}">
                <a16:creationId xmlns:a16="http://schemas.microsoft.com/office/drawing/2014/main" id="{CF3757BE-AC56-4FFE-A70E-0E48F013916F}"/>
              </a:ext>
            </a:extLst>
          </p:cNvPr>
          <p:cNvSpPr/>
          <p:nvPr/>
        </p:nvSpPr>
        <p:spPr>
          <a:xfrm>
            <a:off x="4624449" y="3841664"/>
            <a:ext cx="2021517" cy="577081"/>
          </a:xfrm>
          <a:prstGeom prst="rect">
            <a:avLst/>
          </a:prstGeom>
        </p:spPr>
        <p:txBody>
          <a:bodyPr wrap="square">
            <a:spAutoFit/>
          </a:bodyPr>
          <a:lstStyle/>
          <a:p>
            <a:pPr algn="ctr" defTabSz="699448">
              <a:buClr>
                <a:srgbClr val="0078D7"/>
              </a:buClr>
            </a:pPr>
            <a:r>
              <a:rPr lang="en-US" sz="1050" b="1" dirty="0">
                <a:gradFill>
                  <a:gsLst>
                    <a:gs pos="2917">
                      <a:schemeClr val="tx1"/>
                    </a:gs>
                    <a:gs pos="30000">
                      <a:schemeClr val="tx1"/>
                    </a:gs>
                  </a:gsLst>
                  <a:lin ang="5400000" scaled="0"/>
                </a:gradFill>
                <a:latin typeface="+mj-lt"/>
                <a:cs typeface="Segoe UI Semibold" panose="020B0702040204020203" pitchFamily="34" charset="0"/>
              </a:rPr>
              <a:t>Staff turnover challenges</a:t>
            </a:r>
            <a:br>
              <a:rPr lang="en-US" sz="1050" b="1" dirty="0">
                <a:gradFill>
                  <a:gsLst>
                    <a:gs pos="2917">
                      <a:schemeClr val="tx1"/>
                    </a:gs>
                    <a:gs pos="30000">
                      <a:schemeClr val="tx1"/>
                    </a:gs>
                  </a:gsLst>
                  <a:lin ang="5400000" scaled="0"/>
                </a:gradFill>
                <a:latin typeface="+mj-lt"/>
                <a:cs typeface="Segoe UI Semibold" panose="020B0702040204020203" pitchFamily="34" charset="0"/>
              </a:rPr>
            </a:br>
            <a:r>
              <a:rPr lang="en-US" sz="1050" b="1" dirty="0">
                <a:gradFill>
                  <a:gsLst>
                    <a:gs pos="2917">
                      <a:schemeClr val="tx1"/>
                    </a:gs>
                    <a:gs pos="30000">
                      <a:schemeClr val="tx1"/>
                    </a:gs>
                  </a:gsLst>
                  <a:lin ang="5400000" scaled="0"/>
                </a:gradFill>
                <a:latin typeface="+mj-lt"/>
                <a:cs typeface="Segoe UI Semibold" panose="020B0702040204020203" pitchFamily="34" charset="0"/>
              </a:rPr>
              <a:t>regarding app or </a:t>
            </a:r>
            <a:br>
              <a:rPr lang="en-US" sz="1050" b="1" dirty="0">
                <a:gradFill>
                  <a:gsLst>
                    <a:gs pos="2917">
                      <a:schemeClr val="tx1"/>
                    </a:gs>
                    <a:gs pos="30000">
                      <a:schemeClr val="tx1"/>
                    </a:gs>
                  </a:gsLst>
                  <a:lin ang="5400000" scaled="0"/>
                </a:gradFill>
                <a:latin typeface="+mj-lt"/>
                <a:cs typeface="Segoe UI Semibold" panose="020B0702040204020203" pitchFamily="34" charset="0"/>
              </a:rPr>
            </a:br>
            <a:r>
              <a:rPr lang="en-US" sz="1050" b="1" dirty="0">
                <a:gradFill>
                  <a:gsLst>
                    <a:gs pos="2917">
                      <a:schemeClr val="tx1"/>
                    </a:gs>
                    <a:gs pos="30000">
                      <a:schemeClr val="tx1"/>
                    </a:gs>
                  </a:gsLst>
                  <a:lin ang="5400000" scaled="0"/>
                </a:gradFill>
                <a:latin typeface="+mj-lt"/>
                <a:cs typeface="Segoe UI Semibold" panose="020B0702040204020203" pitchFamily="34" charset="0"/>
              </a:rPr>
              <a:t>flow ownership</a:t>
            </a:r>
          </a:p>
        </p:txBody>
      </p:sp>
      <p:sp>
        <p:nvSpPr>
          <p:cNvPr id="30" name="Rectangle 9">
            <a:extLst>
              <a:ext uri="{FF2B5EF4-FFF2-40B4-BE49-F238E27FC236}">
                <a16:creationId xmlns:a16="http://schemas.microsoft.com/office/drawing/2014/main" id="{ED1AF60E-1421-4C93-B60C-1FEE0E451B48}"/>
              </a:ext>
            </a:extLst>
          </p:cNvPr>
          <p:cNvSpPr/>
          <p:nvPr/>
        </p:nvSpPr>
        <p:spPr>
          <a:xfrm>
            <a:off x="2643667" y="3841664"/>
            <a:ext cx="1981183" cy="577081"/>
          </a:xfrm>
          <a:prstGeom prst="rect">
            <a:avLst/>
          </a:prstGeom>
        </p:spPr>
        <p:txBody>
          <a:bodyPr wrap="square">
            <a:spAutoFit/>
          </a:bodyPr>
          <a:lstStyle/>
          <a:p>
            <a:pPr algn="ctr" defTabSz="699448">
              <a:buClr>
                <a:srgbClr val="0078D7"/>
              </a:buClr>
            </a:pPr>
            <a:r>
              <a:rPr lang="en-US" sz="1050" b="1" dirty="0">
                <a:gradFill>
                  <a:gsLst>
                    <a:gs pos="2917">
                      <a:schemeClr val="tx1"/>
                    </a:gs>
                    <a:gs pos="30000">
                      <a:schemeClr val="tx1"/>
                    </a:gs>
                  </a:gsLst>
                  <a:lin ang="5400000" scaled="0"/>
                </a:gradFill>
                <a:latin typeface="+mj-lt"/>
                <a:cs typeface="Segoe UI Semibold" panose="020B0702040204020203" pitchFamily="34" charset="0"/>
              </a:rPr>
              <a:t>ALM support regarding</a:t>
            </a:r>
            <a:br>
              <a:rPr lang="en-US" sz="1050" b="1" dirty="0">
                <a:gradFill>
                  <a:gsLst>
                    <a:gs pos="2917">
                      <a:schemeClr val="tx1"/>
                    </a:gs>
                    <a:gs pos="30000">
                      <a:schemeClr val="tx1"/>
                    </a:gs>
                  </a:gsLst>
                  <a:lin ang="5400000" scaled="0"/>
                </a:gradFill>
                <a:latin typeface="+mj-lt"/>
                <a:cs typeface="Segoe UI Semibold" panose="020B0702040204020203" pitchFamily="34" charset="0"/>
              </a:rPr>
            </a:br>
            <a:r>
              <a:rPr lang="en-US" sz="1050" b="1" dirty="0">
                <a:gradFill>
                  <a:gsLst>
                    <a:gs pos="2917">
                      <a:schemeClr val="tx1"/>
                    </a:gs>
                    <a:gs pos="30000">
                      <a:schemeClr val="tx1"/>
                    </a:gs>
                  </a:gsLst>
                  <a:lin ang="5400000" scaled="0"/>
                </a:gradFill>
                <a:latin typeface="+mj-lt"/>
                <a:cs typeface="Segoe UI Semibold" panose="020B0702040204020203" pitchFamily="34" charset="0"/>
              </a:rPr>
              <a:t> apps being </a:t>
            </a:r>
            <a:br>
              <a:rPr lang="en-US" sz="1050" b="1" dirty="0">
                <a:gradFill>
                  <a:gsLst>
                    <a:gs pos="2917">
                      <a:schemeClr val="tx1"/>
                    </a:gs>
                    <a:gs pos="30000">
                      <a:schemeClr val="tx1"/>
                    </a:gs>
                  </a:gsLst>
                  <a:lin ang="5400000" scaled="0"/>
                </a:gradFill>
                <a:latin typeface="+mj-lt"/>
                <a:cs typeface="Segoe UI Semibold" panose="020B0702040204020203" pitchFamily="34" charset="0"/>
              </a:rPr>
            </a:br>
            <a:r>
              <a:rPr lang="en-US" sz="1050" b="1" dirty="0">
                <a:gradFill>
                  <a:gsLst>
                    <a:gs pos="2917">
                      <a:schemeClr val="tx1"/>
                    </a:gs>
                    <a:gs pos="30000">
                      <a:schemeClr val="tx1"/>
                    </a:gs>
                  </a:gsLst>
                  <a:lin ang="5400000" scaled="0"/>
                </a:gradFill>
                <a:latin typeface="+mj-lt"/>
                <a:cs typeface="Segoe UI Semibold" panose="020B0702040204020203" pitchFamily="34" charset="0"/>
              </a:rPr>
              <a:t>created/deployed</a:t>
            </a:r>
          </a:p>
        </p:txBody>
      </p:sp>
      <p:sp>
        <p:nvSpPr>
          <p:cNvPr id="33" name="Rectangle 9">
            <a:extLst>
              <a:ext uri="{FF2B5EF4-FFF2-40B4-BE49-F238E27FC236}">
                <a16:creationId xmlns:a16="http://schemas.microsoft.com/office/drawing/2014/main" id="{7EABA63A-6BCA-4368-B657-3D506C8B6AE2}"/>
              </a:ext>
            </a:extLst>
          </p:cNvPr>
          <p:cNvSpPr/>
          <p:nvPr/>
        </p:nvSpPr>
        <p:spPr>
          <a:xfrm>
            <a:off x="562781" y="3841663"/>
            <a:ext cx="1981183" cy="415498"/>
          </a:xfrm>
          <a:prstGeom prst="rect">
            <a:avLst/>
          </a:prstGeom>
        </p:spPr>
        <p:txBody>
          <a:bodyPr wrap="square">
            <a:spAutoFit/>
          </a:bodyPr>
          <a:lstStyle/>
          <a:p>
            <a:pPr algn="ctr" defTabSz="699448">
              <a:buClr>
                <a:srgbClr val="0078D7"/>
              </a:buClr>
            </a:pPr>
            <a:r>
              <a:rPr lang="en-US" sz="1050" b="1" dirty="0">
                <a:gradFill>
                  <a:gsLst>
                    <a:gs pos="2917">
                      <a:schemeClr val="tx1"/>
                    </a:gs>
                    <a:gs pos="30000">
                      <a:schemeClr val="tx1"/>
                    </a:gs>
                  </a:gsLst>
                  <a:lin ang="5400000" scaled="0"/>
                </a:gradFill>
                <a:latin typeface="+mj-lt"/>
                <a:cs typeface="Segoe UI Semibold" panose="020B0702040204020203" pitchFamily="34" charset="0"/>
              </a:rPr>
              <a:t>Compliancy issues </a:t>
            </a:r>
            <a:br>
              <a:rPr lang="en-US" sz="1050" b="1" dirty="0">
                <a:gradFill>
                  <a:gsLst>
                    <a:gs pos="2917">
                      <a:schemeClr val="tx1"/>
                    </a:gs>
                    <a:gs pos="30000">
                      <a:schemeClr val="tx1"/>
                    </a:gs>
                  </a:gsLst>
                  <a:lin ang="5400000" scaled="0"/>
                </a:gradFill>
                <a:latin typeface="+mj-lt"/>
                <a:cs typeface="Segoe UI Semibold" panose="020B0702040204020203" pitchFamily="34" charset="0"/>
              </a:rPr>
            </a:br>
            <a:r>
              <a:rPr lang="en-US" sz="1050" b="1" dirty="0">
                <a:gradFill>
                  <a:gsLst>
                    <a:gs pos="2917">
                      <a:schemeClr val="tx1"/>
                    </a:gs>
                    <a:gs pos="30000">
                      <a:schemeClr val="tx1"/>
                    </a:gs>
                  </a:gsLst>
                  <a:lin ang="5400000" scaled="0"/>
                </a:gradFill>
                <a:latin typeface="+mj-lt"/>
                <a:cs typeface="Segoe UI Semibold" panose="020B0702040204020203" pitchFamily="34" charset="0"/>
              </a:rPr>
              <a:t>regarding GDPR</a:t>
            </a:r>
          </a:p>
        </p:txBody>
      </p:sp>
      <p:sp>
        <p:nvSpPr>
          <p:cNvPr id="36" name="Rectangle 9">
            <a:extLst>
              <a:ext uri="{FF2B5EF4-FFF2-40B4-BE49-F238E27FC236}">
                <a16:creationId xmlns:a16="http://schemas.microsoft.com/office/drawing/2014/main" id="{ED30B5E7-504E-4D4A-B85D-B0D6AC7ECA41}"/>
              </a:ext>
            </a:extLst>
          </p:cNvPr>
          <p:cNvSpPr/>
          <p:nvPr/>
        </p:nvSpPr>
        <p:spPr>
          <a:xfrm>
            <a:off x="6869561" y="2306373"/>
            <a:ext cx="1659470" cy="415498"/>
          </a:xfrm>
          <a:prstGeom prst="rect">
            <a:avLst/>
          </a:prstGeom>
        </p:spPr>
        <p:txBody>
          <a:bodyPr wrap="square">
            <a:spAutoFit/>
          </a:bodyPr>
          <a:lstStyle/>
          <a:p>
            <a:pPr algn="ctr" defTabSz="699448">
              <a:buClr>
                <a:srgbClr val="0078D7"/>
              </a:buClr>
            </a:pPr>
            <a:r>
              <a:rPr lang="en-US" sz="1050" b="1" dirty="0">
                <a:gradFill>
                  <a:gsLst>
                    <a:gs pos="2917">
                      <a:schemeClr val="tx1"/>
                    </a:gs>
                    <a:gs pos="30000">
                      <a:schemeClr val="tx1"/>
                    </a:gs>
                  </a:gsLst>
                  <a:lin ang="5400000" scaled="0"/>
                </a:gradFill>
                <a:latin typeface="+mj-lt"/>
                <a:cs typeface="Segoe UI Semibold" panose="020B0702040204020203" pitchFamily="34" charset="0"/>
              </a:rPr>
              <a:t>Security risks regarding “shadow IT”</a:t>
            </a:r>
          </a:p>
        </p:txBody>
      </p:sp>
      <p:sp>
        <p:nvSpPr>
          <p:cNvPr id="39" name="Rectangle 9">
            <a:extLst>
              <a:ext uri="{FF2B5EF4-FFF2-40B4-BE49-F238E27FC236}">
                <a16:creationId xmlns:a16="http://schemas.microsoft.com/office/drawing/2014/main" id="{9DC99B85-FDA4-47C3-8822-B024F27E26D0}"/>
              </a:ext>
            </a:extLst>
          </p:cNvPr>
          <p:cNvSpPr/>
          <p:nvPr/>
        </p:nvSpPr>
        <p:spPr>
          <a:xfrm>
            <a:off x="4558215" y="2306373"/>
            <a:ext cx="2153986" cy="577081"/>
          </a:xfrm>
          <a:prstGeom prst="rect">
            <a:avLst/>
          </a:prstGeom>
        </p:spPr>
        <p:txBody>
          <a:bodyPr wrap="square">
            <a:spAutoFit/>
          </a:bodyPr>
          <a:lstStyle/>
          <a:p>
            <a:pPr algn="ctr" defTabSz="699448">
              <a:buClr>
                <a:srgbClr val="0078D7"/>
              </a:buClr>
            </a:pPr>
            <a:r>
              <a:rPr lang="en-US" sz="1050" b="1" dirty="0">
                <a:gradFill>
                  <a:gsLst>
                    <a:gs pos="2917">
                      <a:schemeClr val="tx1"/>
                    </a:gs>
                    <a:gs pos="30000">
                      <a:schemeClr val="tx1"/>
                    </a:gs>
                  </a:gsLst>
                  <a:lin ang="5400000" scaled="0"/>
                </a:gradFill>
                <a:latin typeface="+mj-lt"/>
                <a:cs typeface="Segoe UI Semibold" panose="020B0702040204020203" pitchFamily="34" charset="0"/>
              </a:rPr>
              <a:t>Maintenance challenges regarding app and </a:t>
            </a:r>
            <a:br>
              <a:rPr lang="en-US" sz="1050" b="1" dirty="0">
                <a:gradFill>
                  <a:gsLst>
                    <a:gs pos="2917">
                      <a:schemeClr val="tx1"/>
                    </a:gs>
                    <a:gs pos="30000">
                      <a:schemeClr val="tx1"/>
                    </a:gs>
                  </a:gsLst>
                  <a:lin ang="5400000" scaled="0"/>
                </a:gradFill>
                <a:latin typeface="+mj-lt"/>
                <a:cs typeface="Segoe UI Semibold" panose="020B0702040204020203" pitchFamily="34" charset="0"/>
              </a:rPr>
            </a:br>
            <a:r>
              <a:rPr lang="en-US" sz="1050" b="1" dirty="0">
                <a:gradFill>
                  <a:gsLst>
                    <a:gs pos="2917">
                      <a:schemeClr val="tx1"/>
                    </a:gs>
                    <a:gs pos="30000">
                      <a:schemeClr val="tx1"/>
                    </a:gs>
                  </a:gsLst>
                  <a:lin ang="5400000" scaled="0"/>
                </a:gradFill>
                <a:latin typeface="+mj-lt"/>
                <a:cs typeface="Segoe UI Semibold" panose="020B0702040204020203" pitchFamily="34" charset="0"/>
              </a:rPr>
              <a:t>flow distribution</a:t>
            </a:r>
          </a:p>
        </p:txBody>
      </p:sp>
      <p:sp>
        <p:nvSpPr>
          <p:cNvPr id="42" name="Rectangle 9">
            <a:extLst>
              <a:ext uri="{FF2B5EF4-FFF2-40B4-BE49-F238E27FC236}">
                <a16:creationId xmlns:a16="http://schemas.microsoft.com/office/drawing/2014/main" id="{259C8E76-9ADF-489A-A8EC-699F701C2033}"/>
              </a:ext>
            </a:extLst>
          </p:cNvPr>
          <p:cNvSpPr/>
          <p:nvPr/>
        </p:nvSpPr>
        <p:spPr>
          <a:xfrm>
            <a:off x="2806405" y="2306373"/>
            <a:ext cx="1655707" cy="415498"/>
          </a:xfrm>
          <a:prstGeom prst="rect">
            <a:avLst/>
          </a:prstGeom>
        </p:spPr>
        <p:txBody>
          <a:bodyPr wrap="square">
            <a:spAutoFit/>
          </a:bodyPr>
          <a:lstStyle/>
          <a:p>
            <a:pPr algn="ctr" defTabSz="699448">
              <a:buClr>
                <a:srgbClr val="0078D7"/>
              </a:buClr>
            </a:pPr>
            <a:r>
              <a:rPr lang="en-US" sz="1050" b="1" dirty="0">
                <a:gradFill>
                  <a:gsLst>
                    <a:gs pos="2917">
                      <a:schemeClr val="tx1"/>
                    </a:gs>
                    <a:gs pos="30000">
                      <a:schemeClr val="tx1"/>
                    </a:gs>
                  </a:gsLst>
                  <a:lin ang="5400000" scaled="0"/>
                </a:gradFill>
                <a:latin typeface="+mj-lt"/>
                <a:cs typeface="Segoe UI Semibold" panose="020B0702040204020203" pitchFamily="34" charset="0"/>
              </a:rPr>
              <a:t>Environment health regarding trial setup</a:t>
            </a:r>
          </a:p>
        </p:txBody>
      </p:sp>
      <p:sp>
        <p:nvSpPr>
          <p:cNvPr id="45" name="Rectangle 9">
            <a:extLst>
              <a:ext uri="{FF2B5EF4-FFF2-40B4-BE49-F238E27FC236}">
                <a16:creationId xmlns:a16="http://schemas.microsoft.com/office/drawing/2014/main" id="{2CD0BD3E-FBA2-40E2-9466-7802357E37CC}"/>
              </a:ext>
            </a:extLst>
          </p:cNvPr>
          <p:cNvSpPr/>
          <p:nvPr/>
        </p:nvSpPr>
        <p:spPr>
          <a:xfrm>
            <a:off x="550869" y="2306373"/>
            <a:ext cx="2005005" cy="415498"/>
          </a:xfrm>
          <a:prstGeom prst="rect">
            <a:avLst/>
          </a:prstGeom>
        </p:spPr>
        <p:txBody>
          <a:bodyPr wrap="square">
            <a:spAutoFit/>
          </a:bodyPr>
          <a:lstStyle/>
          <a:p>
            <a:pPr algn="ctr" defTabSz="699448">
              <a:buClr>
                <a:srgbClr val="0078D7"/>
              </a:buClr>
              <a:defRPr/>
            </a:pPr>
            <a:r>
              <a:rPr lang="en-US" sz="1050" b="1" dirty="0">
                <a:gradFill>
                  <a:gsLst>
                    <a:gs pos="2917">
                      <a:schemeClr val="tx1"/>
                    </a:gs>
                    <a:gs pos="30000">
                      <a:schemeClr val="tx1"/>
                    </a:gs>
                  </a:gsLst>
                  <a:lin ang="5400000" scaled="0"/>
                </a:gradFill>
                <a:latin typeface="+mj-lt"/>
                <a:cs typeface="Segoe UI Semibold" panose="020B0702040204020203" pitchFamily="34" charset="0"/>
              </a:rPr>
              <a:t>Business data security </a:t>
            </a:r>
            <a:br>
              <a:rPr lang="en-US" sz="1050" b="1" dirty="0">
                <a:gradFill>
                  <a:gsLst>
                    <a:gs pos="2917">
                      <a:schemeClr val="tx1"/>
                    </a:gs>
                    <a:gs pos="30000">
                      <a:schemeClr val="tx1"/>
                    </a:gs>
                  </a:gsLst>
                  <a:lin ang="5400000" scaled="0"/>
                </a:gradFill>
                <a:latin typeface="+mj-lt"/>
                <a:cs typeface="Segoe UI Semibold" panose="020B0702040204020203" pitchFamily="34" charset="0"/>
              </a:rPr>
            </a:br>
            <a:r>
              <a:rPr lang="en-US" sz="1050" b="1" dirty="0">
                <a:gradFill>
                  <a:gsLst>
                    <a:gs pos="2917">
                      <a:schemeClr val="tx1"/>
                    </a:gs>
                    <a:gs pos="30000">
                      <a:schemeClr val="tx1"/>
                    </a:gs>
                  </a:gsLst>
                  <a:lin ang="5400000" scaled="0"/>
                </a:gradFill>
                <a:latin typeface="+mj-lt"/>
                <a:cs typeface="Segoe UI Semibold" panose="020B0702040204020203" pitchFamily="34" charset="0"/>
              </a:rPr>
              <a:t>concerns regarding connectors</a:t>
            </a:r>
          </a:p>
        </p:txBody>
      </p:sp>
      <p:grpSp>
        <p:nvGrpSpPr>
          <p:cNvPr id="13" name="Group 12">
            <a:extLst>
              <a:ext uri="{FF2B5EF4-FFF2-40B4-BE49-F238E27FC236}">
                <a16:creationId xmlns:a16="http://schemas.microsoft.com/office/drawing/2014/main" id="{FB02B1E6-929E-4E0D-9D49-C38BDAD6B612}"/>
              </a:ext>
            </a:extLst>
          </p:cNvPr>
          <p:cNvGrpSpPr/>
          <p:nvPr/>
        </p:nvGrpSpPr>
        <p:grpSpPr>
          <a:xfrm>
            <a:off x="3332506" y="1626290"/>
            <a:ext cx="603504" cy="603504"/>
            <a:chOff x="4426052" y="2152677"/>
            <a:chExt cx="689056" cy="689056"/>
          </a:xfrm>
        </p:grpSpPr>
        <p:sp>
          <p:nvSpPr>
            <p:cNvPr id="38" name="Oval 37">
              <a:extLst>
                <a:ext uri="{FF2B5EF4-FFF2-40B4-BE49-F238E27FC236}">
                  <a16:creationId xmlns:a16="http://schemas.microsoft.com/office/drawing/2014/main" id="{F4E34319-22B4-4D90-87A2-67795CB418F8}"/>
                </a:ext>
              </a:extLst>
            </p:cNvPr>
            <p:cNvSpPr/>
            <p:nvPr/>
          </p:nvSpPr>
          <p:spPr bwMode="auto">
            <a:xfrm>
              <a:off x="4426052" y="2152677"/>
              <a:ext cx="689056" cy="689056"/>
            </a:xfrm>
            <a:prstGeom prst="ellipse">
              <a:avLst/>
            </a:prstGeom>
            <a:solidFill>
              <a:schemeClr val="bg1"/>
            </a:solidFill>
            <a:ln>
              <a:noFill/>
              <a:headEnd type="none" w="med" len="med"/>
              <a:tailEnd type="none" w="med" len="med"/>
            </a:ln>
            <a:effectLst>
              <a:outerShdw blurRad="254000" dist="76200" dir="2700000" algn="ctr" rotWithShape="0">
                <a:srgbClr val="000000">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pic>
          <p:nvPicPr>
            <p:cNvPr id="22" name="Picture 21">
              <a:extLst>
                <a:ext uri="{FF2B5EF4-FFF2-40B4-BE49-F238E27FC236}">
                  <a16:creationId xmlns:a16="http://schemas.microsoft.com/office/drawing/2014/main" id="{96F84CC3-7549-4126-AD91-464E0A51D711}"/>
                </a:ext>
              </a:extLst>
            </p:cNvPr>
            <p:cNvPicPr>
              <a:picLocks noChangeAspect="1"/>
            </p:cNvPicPr>
            <p:nvPr/>
          </p:nvPicPr>
          <p:blipFill>
            <a:blip r:embed="rId2"/>
            <a:stretch>
              <a:fillRect/>
            </a:stretch>
          </p:blipFill>
          <p:spPr>
            <a:xfrm>
              <a:off x="4567380" y="2294005"/>
              <a:ext cx="406400" cy="406400"/>
            </a:xfrm>
            <a:prstGeom prst="rect">
              <a:avLst/>
            </a:prstGeom>
          </p:spPr>
        </p:pic>
      </p:grpSp>
      <p:grpSp>
        <p:nvGrpSpPr>
          <p:cNvPr id="12" name="Group 11">
            <a:extLst>
              <a:ext uri="{FF2B5EF4-FFF2-40B4-BE49-F238E27FC236}">
                <a16:creationId xmlns:a16="http://schemas.microsoft.com/office/drawing/2014/main" id="{690D0723-6A4B-44B7-B0E1-6EA3918ADCFB}"/>
              </a:ext>
            </a:extLst>
          </p:cNvPr>
          <p:cNvGrpSpPr/>
          <p:nvPr/>
        </p:nvGrpSpPr>
        <p:grpSpPr>
          <a:xfrm>
            <a:off x="5333456" y="1626290"/>
            <a:ext cx="603504" cy="603504"/>
            <a:chOff x="7054614" y="2097018"/>
            <a:chExt cx="689056" cy="689056"/>
          </a:xfrm>
        </p:grpSpPr>
        <p:sp>
          <p:nvSpPr>
            <p:cNvPr id="40" name="Oval 39">
              <a:extLst>
                <a:ext uri="{FF2B5EF4-FFF2-40B4-BE49-F238E27FC236}">
                  <a16:creationId xmlns:a16="http://schemas.microsoft.com/office/drawing/2014/main" id="{C3D5BB74-E361-44A6-84DB-24AF8908BF63}"/>
                </a:ext>
              </a:extLst>
            </p:cNvPr>
            <p:cNvSpPr/>
            <p:nvPr/>
          </p:nvSpPr>
          <p:spPr bwMode="auto">
            <a:xfrm>
              <a:off x="7054614" y="2097018"/>
              <a:ext cx="689056" cy="689056"/>
            </a:xfrm>
            <a:prstGeom prst="ellipse">
              <a:avLst/>
            </a:prstGeom>
            <a:solidFill>
              <a:schemeClr val="bg1"/>
            </a:solidFill>
            <a:ln>
              <a:noFill/>
              <a:headEnd type="none" w="med" len="med"/>
              <a:tailEnd type="none" w="med" len="med"/>
            </a:ln>
            <a:effectLst>
              <a:outerShdw blurRad="254000" dist="76200" dir="2700000" algn="ctr" rotWithShape="0">
                <a:srgbClr val="000000">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pic>
          <p:nvPicPr>
            <p:cNvPr id="23" name="Picture 22">
              <a:extLst>
                <a:ext uri="{FF2B5EF4-FFF2-40B4-BE49-F238E27FC236}">
                  <a16:creationId xmlns:a16="http://schemas.microsoft.com/office/drawing/2014/main" id="{7D28FC72-782D-4A13-8D08-EFC35331E70A}"/>
                </a:ext>
              </a:extLst>
            </p:cNvPr>
            <p:cNvPicPr>
              <a:picLocks noChangeAspect="1"/>
            </p:cNvPicPr>
            <p:nvPr/>
          </p:nvPicPr>
          <p:blipFill>
            <a:blip r:embed="rId3"/>
            <a:stretch>
              <a:fillRect/>
            </a:stretch>
          </p:blipFill>
          <p:spPr>
            <a:xfrm>
              <a:off x="7195942" y="2238346"/>
              <a:ext cx="406400" cy="406400"/>
            </a:xfrm>
            <a:prstGeom prst="rect">
              <a:avLst/>
            </a:prstGeom>
          </p:spPr>
        </p:pic>
      </p:grpSp>
      <p:grpSp>
        <p:nvGrpSpPr>
          <p:cNvPr id="11" name="Group 10">
            <a:extLst>
              <a:ext uri="{FF2B5EF4-FFF2-40B4-BE49-F238E27FC236}">
                <a16:creationId xmlns:a16="http://schemas.microsoft.com/office/drawing/2014/main" id="{76B9B0B4-549B-4290-B1AC-E9FC03E42AE1}"/>
              </a:ext>
            </a:extLst>
          </p:cNvPr>
          <p:cNvGrpSpPr/>
          <p:nvPr/>
        </p:nvGrpSpPr>
        <p:grpSpPr>
          <a:xfrm>
            <a:off x="1253074" y="1629199"/>
            <a:ext cx="600596" cy="600596"/>
            <a:chOff x="2342455" y="2164039"/>
            <a:chExt cx="689056" cy="689056"/>
          </a:xfrm>
        </p:grpSpPr>
        <p:sp>
          <p:nvSpPr>
            <p:cNvPr id="37" name="Oval 36">
              <a:extLst>
                <a:ext uri="{FF2B5EF4-FFF2-40B4-BE49-F238E27FC236}">
                  <a16:creationId xmlns:a16="http://schemas.microsoft.com/office/drawing/2014/main" id="{A9CA557C-C5C1-42F4-8B93-857904357B6C}"/>
                </a:ext>
              </a:extLst>
            </p:cNvPr>
            <p:cNvSpPr/>
            <p:nvPr/>
          </p:nvSpPr>
          <p:spPr bwMode="auto">
            <a:xfrm>
              <a:off x="2342455" y="2164039"/>
              <a:ext cx="689056" cy="689056"/>
            </a:xfrm>
            <a:prstGeom prst="ellipse">
              <a:avLst/>
            </a:prstGeom>
            <a:solidFill>
              <a:schemeClr val="bg1"/>
            </a:solidFill>
            <a:ln>
              <a:noFill/>
              <a:headEnd type="none" w="med" len="med"/>
              <a:tailEnd type="none" w="med" len="med"/>
            </a:ln>
            <a:effectLst>
              <a:outerShdw blurRad="254000" dist="76200" dir="2700000" algn="ctr" rotWithShape="0">
                <a:srgbClr val="000000">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grpSp>
          <p:nvGrpSpPr>
            <p:cNvPr id="5" name="Graphic 3">
              <a:extLst>
                <a:ext uri="{FF2B5EF4-FFF2-40B4-BE49-F238E27FC236}">
                  <a16:creationId xmlns:a16="http://schemas.microsoft.com/office/drawing/2014/main" id="{82079A01-A300-425B-86FE-D5122BE610F8}"/>
                </a:ext>
              </a:extLst>
            </p:cNvPr>
            <p:cNvGrpSpPr/>
            <p:nvPr/>
          </p:nvGrpSpPr>
          <p:grpSpPr>
            <a:xfrm>
              <a:off x="2472671" y="2299017"/>
              <a:ext cx="428625" cy="419100"/>
              <a:chOff x="2059247" y="2251860"/>
              <a:chExt cx="428625" cy="419100"/>
            </a:xfrm>
          </p:grpSpPr>
          <p:sp>
            <p:nvSpPr>
              <p:cNvPr id="6" name="Freeform: Shape 5">
                <a:extLst>
                  <a:ext uri="{FF2B5EF4-FFF2-40B4-BE49-F238E27FC236}">
                    <a16:creationId xmlns:a16="http://schemas.microsoft.com/office/drawing/2014/main" id="{CE819993-B502-4D0E-B1BA-9388BA29E8F7}"/>
                  </a:ext>
                </a:extLst>
              </p:cNvPr>
              <p:cNvSpPr/>
              <p:nvPr/>
            </p:nvSpPr>
            <p:spPr>
              <a:xfrm>
                <a:off x="2203551" y="2427596"/>
                <a:ext cx="57150" cy="57150"/>
              </a:xfrm>
              <a:custGeom>
                <a:avLst/>
                <a:gdLst>
                  <a:gd name="connsiteX0" fmla="*/ 50959 w 57150"/>
                  <a:gd name="connsiteY0" fmla="*/ 7144 h 57150"/>
                  <a:gd name="connsiteX1" fmla="*/ 7144 w 57150"/>
                  <a:gd name="connsiteY1" fmla="*/ 50006 h 57150"/>
                </a:gdLst>
                <a:ahLst/>
                <a:cxnLst>
                  <a:cxn ang="0">
                    <a:pos x="connsiteX0" y="connsiteY0"/>
                  </a:cxn>
                  <a:cxn ang="0">
                    <a:pos x="connsiteX1" y="connsiteY1"/>
                  </a:cxn>
                </a:cxnLst>
                <a:rect l="l" t="t" r="r" b="b"/>
                <a:pathLst>
                  <a:path w="57150" h="57150">
                    <a:moveTo>
                      <a:pt x="50959" y="7144"/>
                    </a:moveTo>
                    <a:cubicBezTo>
                      <a:pt x="7144" y="50006"/>
                      <a:pt x="7144" y="50006"/>
                      <a:pt x="7144" y="50006"/>
                    </a:cubicBezTo>
                  </a:path>
                </a:pathLst>
              </a:custGeom>
              <a:solidFill>
                <a:srgbClr val="76767B"/>
              </a:solidFill>
              <a:ln w="9525" cap="flat">
                <a:noFill/>
                <a:prstDash val="solid"/>
                <a:miter/>
              </a:ln>
            </p:spPr>
            <p:txBody>
              <a:bodyPr rtlCol="0" anchor="ctr"/>
              <a:lstStyle/>
              <a:p>
                <a:endParaRPr lang="en-US" sz="1350" dirty="0"/>
              </a:p>
            </p:txBody>
          </p:sp>
          <p:sp>
            <p:nvSpPr>
              <p:cNvPr id="7" name="Freeform: Shape 6">
                <a:extLst>
                  <a:ext uri="{FF2B5EF4-FFF2-40B4-BE49-F238E27FC236}">
                    <a16:creationId xmlns:a16="http://schemas.microsoft.com/office/drawing/2014/main" id="{37B4A9F0-2C2A-44D0-9396-BD24E70DF69D}"/>
                  </a:ext>
                </a:extLst>
              </p:cNvPr>
              <p:cNvSpPr/>
              <p:nvPr/>
            </p:nvSpPr>
            <p:spPr>
              <a:xfrm>
                <a:off x="2246413" y="2474269"/>
                <a:ext cx="57150" cy="57150"/>
              </a:xfrm>
              <a:custGeom>
                <a:avLst/>
                <a:gdLst>
                  <a:gd name="connsiteX0" fmla="*/ 50959 w 57150"/>
                  <a:gd name="connsiteY0" fmla="*/ 7144 h 57150"/>
                  <a:gd name="connsiteX1" fmla="*/ 7144 w 57150"/>
                  <a:gd name="connsiteY1" fmla="*/ 50006 h 57150"/>
                </a:gdLst>
                <a:ahLst/>
                <a:cxnLst>
                  <a:cxn ang="0">
                    <a:pos x="connsiteX0" y="connsiteY0"/>
                  </a:cxn>
                  <a:cxn ang="0">
                    <a:pos x="connsiteX1" y="connsiteY1"/>
                  </a:cxn>
                </a:cxnLst>
                <a:rect l="l" t="t" r="r" b="b"/>
                <a:pathLst>
                  <a:path w="57150" h="57150">
                    <a:moveTo>
                      <a:pt x="50959" y="7144"/>
                    </a:moveTo>
                    <a:cubicBezTo>
                      <a:pt x="7144" y="50006"/>
                      <a:pt x="7144" y="50006"/>
                      <a:pt x="7144" y="50006"/>
                    </a:cubicBezTo>
                  </a:path>
                </a:pathLst>
              </a:custGeom>
              <a:solidFill>
                <a:srgbClr val="76767B"/>
              </a:solidFill>
              <a:ln w="9525" cap="flat">
                <a:noFill/>
                <a:prstDash val="solid"/>
                <a:miter/>
              </a:ln>
            </p:spPr>
            <p:txBody>
              <a:bodyPr rtlCol="0" anchor="ctr"/>
              <a:lstStyle/>
              <a:p>
                <a:endParaRPr lang="en-US" sz="1350" dirty="0"/>
              </a:p>
            </p:txBody>
          </p:sp>
          <p:sp>
            <p:nvSpPr>
              <p:cNvPr id="9" name="Freeform: Shape 8">
                <a:extLst>
                  <a:ext uri="{FF2B5EF4-FFF2-40B4-BE49-F238E27FC236}">
                    <a16:creationId xmlns:a16="http://schemas.microsoft.com/office/drawing/2014/main" id="{344932E3-9EAD-4C99-AF80-46266AF772DF}"/>
                  </a:ext>
                </a:extLst>
              </p:cNvPr>
              <p:cNvSpPr/>
              <p:nvPr/>
            </p:nvSpPr>
            <p:spPr>
              <a:xfrm>
                <a:off x="2052103" y="2419976"/>
                <a:ext cx="257175" cy="247650"/>
              </a:xfrm>
              <a:custGeom>
                <a:avLst/>
                <a:gdLst>
                  <a:gd name="connsiteX0" fmla="*/ 252889 w 257175"/>
                  <a:gd name="connsiteY0" fmla="*/ 61436 h 247650"/>
                  <a:gd name="connsiteX1" fmla="*/ 245269 w 257175"/>
                  <a:gd name="connsiteY1" fmla="*/ 53816 h 247650"/>
                  <a:gd name="connsiteX2" fmla="*/ 201454 w 257175"/>
                  <a:gd name="connsiteY2" fmla="*/ 96679 h 247650"/>
                  <a:gd name="connsiteX3" fmla="*/ 165259 w 257175"/>
                  <a:gd name="connsiteY3" fmla="*/ 57626 h 247650"/>
                  <a:gd name="connsiteX4" fmla="*/ 210026 w 257175"/>
                  <a:gd name="connsiteY4" fmla="*/ 14764 h 247650"/>
                  <a:gd name="connsiteX5" fmla="*/ 202406 w 257175"/>
                  <a:gd name="connsiteY5" fmla="*/ 7144 h 247650"/>
                  <a:gd name="connsiteX6" fmla="*/ 158591 w 257175"/>
                  <a:gd name="connsiteY6" fmla="*/ 50006 h 247650"/>
                  <a:gd name="connsiteX7" fmla="*/ 133826 w 257175"/>
                  <a:gd name="connsiteY7" fmla="*/ 23336 h 247650"/>
                  <a:gd name="connsiteX8" fmla="*/ 93821 w 257175"/>
                  <a:gd name="connsiteY8" fmla="*/ 62389 h 247650"/>
                  <a:gd name="connsiteX9" fmla="*/ 88106 w 257175"/>
                  <a:gd name="connsiteY9" fmla="*/ 164306 h 247650"/>
                  <a:gd name="connsiteX10" fmla="*/ 7144 w 257175"/>
                  <a:gd name="connsiteY10" fmla="*/ 241459 h 247650"/>
                  <a:gd name="connsiteX11" fmla="*/ 14764 w 257175"/>
                  <a:gd name="connsiteY11" fmla="*/ 249079 h 247650"/>
                  <a:gd name="connsiteX12" fmla="*/ 94774 w 257175"/>
                  <a:gd name="connsiteY12" fmla="*/ 171926 h 247650"/>
                  <a:gd name="connsiteX13" fmla="*/ 141446 w 257175"/>
                  <a:gd name="connsiteY13" fmla="*/ 190976 h 247650"/>
                  <a:gd name="connsiteX14" fmla="*/ 194786 w 257175"/>
                  <a:gd name="connsiteY14" fmla="*/ 170974 h 247650"/>
                  <a:gd name="connsiteX15" fmla="*/ 233839 w 257175"/>
                  <a:gd name="connsiteY15" fmla="*/ 131921 h 247650"/>
                  <a:gd name="connsiteX16" fmla="*/ 209074 w 257175"/>
                  <a:gd name="connsiteY16" fmla="*/ 105251 h 247650"/>
                  <a:gd name="connsiteX17" fmla="*/ 252889 w 257175"/>
                  <a:gd name="connsiteY17" fmla="*/ 61436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57175" h="247650">
                    <a:moveTo>
                      <a:pt x="252889" y="61436"/>
                    </a:moveTo>
                    <a:lnTo>
                      <a:pt x="245269" y="53816"/>
                    </a:lnTo>
                    <a:lnTo>
                      <a:pt x="201454" y="96679"/>
                    </a:lnTo>
                    <a:lnTo>
                      <a:pt x="165259" y="57626"/>
                    </a:lnTo>
                    <a:lnTo>
                      <a:pt x="210026" y="14764"/>
                    </a:lnTo>
                    <a:lnTo>
                      <a:pt x="202406" y="7144"/>
                    </a:lnTo>
                    <a:lnTo>
                      <a:pt x="158591" y="50006"/>
                    </a:lnTo>
                    <a:lnTo>
                      <a:pt x="133826" y="23336"/>
                    </a:lnTo>
                    <a:lnTo>
                      <a:pt x="93821" y="62389"/>
                    </a:lnTo>
                    <a:cubicBezTo>
                      <a:pt x="66199" y="88106"/>
                      <a:pt x="63341" y="132874"/>
                      <a:pt x="88106" y="164306"/>
                    </a:cubicBezTo>
                    <a:lnTo>
                      <a:pt x="7144" y="241459"/>
                    </a:lnTo>
                    <a:lnTo>
                      <a:pt x="14764" y="249079"/>
                    </a:lnTo>
                    <a:lnTo>
                      <a:pt x="94774" y="171926"/>
                    </a:lnTo>
                    <a:cubicBezTo>
                      <a:pt x="107156" y="183356"/>
                      <a:pt x="123349" y="190024"/>
                      <a:pt x="141446" y="190976"/>
                    </a:cubicBezTo>
                    <a:cubicBezTo>
                      <a:pt x="161449" y="191929"/>
                      <a:pt x="180499" y="184309"/>
                      <a:pt x="194786" y="170974"/>
                    </a:cubicBezTo>
                    <a:lnTo>
                      <a:pt x="233839" y="131921"/>
                    </a:lnTo>
                    <a:lnTo>
                      <a:pt x="209074" y="105251"/>
                    </a:lnTo>
                    <a:lnTo>
                      <a:pt x="252889" y="61436"/>
                    </a:lnTo>
                    <a:close/>
                  </a:path>
                </a:pathLst>
              </a:custGeom>
              <a:solidFill>
                <a:srgbClr val="0078D4"/>
              </a:solidFill>
              <a:ln w="9525" cap="flat">
                <a:noFill/>
                <a:prstDash val="solid"/>
                <a:miter/>
              </a:ln>
            </p:spPr>
            <p:txBody>
              <a:bodyPr rtlCol="0" anchor="ctr"/>
              <a:lstStyle/>
              <a:p>
                <a:endParaRPr lang="en-US" sz="1350" dirty="0"/>
              </a:p>
            </p:txBody>
          </p:sp>
          <p:sp>
            <p:nvSpPr>
              <p:cNvPr id="10" name="Freeform: Shape 9">
                <a:extLst>
                  <a:ext uri="{FF2B5EF4-FFF2-40B4-BE49-F238E27FC236}">
                    <a16:creationId xmlns:a16="http://schemas.microsoft.com/office/drawing/2014/main" id="{6A070BF5-815E-43C8-B8C3-8DBD1123A7F3}"/>
                  </a:ext>
                </a:extLst>
              </p:cNvPr>
              <p:cNvSpPr/>
              <p:nvPr/>
            </p:nvSpPr>
            <p:spPr>
              <a:xfrm>
                <a:off x="2254033" y="2244716"/>
                <a:ext cx="238125" cy="238125"/>
              </a:xfrm>
              <a:custGeom>
                <a:avLst/>
                <a:gdLst>
                  <a:gd name="connsiteX0" fmla="*/ 233839 w 238125"/>
                  <a:gd name="connsiteY0" fmla="*/ 14764 h 238125"/>
                  <a:gd name="connsiteX1" fmla="*/ 226219 w 238125"/>
                  <a:gd name="connsiteY1" fmla="*/ 7144 h 238125"/>
                  <a:gd name="connsiteX2" fmla="*/ 146209 w 238125"/>
                  <a:gd name="connsiteY2" fmla="*/ 84296 h 238125"/>
                  <a:gd name="connsiteX3" fmla="*/ 99536 w 238125"/>
                  <a:gd name="connsiteY3" fmla="*/ 65246 h 238125"/>
                  <a:gd name="connsiteX4" fmla="*/ 46196 w 238125"/>
                  <a:gd name="connsiteY4" fmla="*/ 85249 h 238125"/>
                  <a:gd name="connsiteX5" fmla="*/ 7144 w 238125"/>
                  <a:gd name="connsiteY5" fmla="*/ 124301 h 238125"/>
                  <a:gd name="connsiteX6" fmla="*/ 107156 w 238125"/>
                  <a:gd name="connsiteY6" fmla="*/ 232886 h 238125"/>
                  <a:gd name="connsiteX7" fmla="*/ 147161 w 238125"/>
                  <a:gd name="connsiteY7" fmla="*/ 193834 h 238125"/>
                  <a:gd name="connsiteX8" fmla="*/ 152876 w 238125"/>
                  <a:gd name="connsiteY8" fmla="*/ 91916 h 238125"/>
                  <a:gd name="connsiteX9" fmla="*/ 233839 w 238125"/>
                  <a:gd name="connsiteY9" fmla="*/ 14764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8125" h="238125">
                    <a:moveTo>
                      <a:pt x="233839" y="14764"/>
                    </a:moveTo>
                    <a:lnTo>
                      <a:pt x="226219" y="7144"/>
                    </a:lnTo>
                    <a:lnTo>
                      <a:pt x="146209" y="84296"/>
                    </a:lnTo>
                    <a:cubicBezTo>
                      <a:pt x="133826" y="72866"/>
                      <a:pt x="117634" y="66199"/>
                      <a:pt x="99536" y="65246"/>
                    </a:cubicBezTo>
                    <a:cubicBezTo>
                      <a:pt x="79534" y="64294"/>
                      <a:pt x="61436" y="71914"/>
                      <a:pt x="46196" y="85249"/>
                    </a:cubicBezTo>
                    <a:lnTo>
                      <a:pt x="7144" y="124301"/>
                    </a:lnTo>
                    <a:lnTo>
                      <a:pt x="107156" y="232886"/>
                    </a:lnTo>
                    <a:lnTo>
                      <a:pt x="147161" y="193834"/>
                    </a:lnTo>
                    <a:cubicBezTo>
                      <a:pt x="174784" y="168116"/>
                      <a:pt x="177641" y="123349"/>
                      <a:pt x="152876" y="91916"/>
                    </a:cubicBezTo>
                    <a:lnTo>
                      <a:pt x="233839" y="14764"/>
                    </a:lnTo>
                    <a:close/>
                  </a:path>
                </a:pathLst>
              </a:custGeom>
              <a:solidFill>
                <a:srgbClr val="C1C1C1"/>
              </a:solidFill>
              <a:ln w="9525" cap="flat">
                <a:noFill/>
                <a:prstDash val="solid"/>
                <a:miter/>
              </a:ln>
            </p:spPr>
            <p:txBody>
              <a:bodyPr rtlCol="0" anchor="ctr"/>
              <a:lstStyle/>
              <a:p>
                <a:endParaRPr lang="en-US" sz="1350" dirty="0"/>
              </a:p>
            </p:txBody>
          </p:sp>
        </p:grpSp>
      </p:grpSp>
      <p:grpSp>
        <p:nvGrpSpPr>
          <p:cNvPr id="68" name="Group 67">
            <a:extLst>
              <a:ext uri="{FF2B5EF4-FFF2-40B4-BE49-F238E27FC236}">
                <a16:creationId xmlns:a16="http://schemas.microsoft.com/office/drawing/2014/main" id="{EC2242FB-ABBF-4627-AEAE-3761D0A69530}"/>
              </a:ext>
            </a:extLst>
          </p:cNvPr>
          <p:cNvGrpSpPr/>
          <p:nvPr/>
        </p:nvGrpSpPr>
        <p:grpSpPr>
          <a:xfrm>
            <a:off x="7397543" y="1626290"/>
            <a:ext cx="603504" cy="603504"/>
            <a:chOff x="9477060" y="2284003"/>
            <a:chExt cx="689056" cy="689056"/>
          </a:xfrm>
        </p:grpSpPr>
        <p:sp>
          <p:nvSpPr>
            <p:cNvPr id="41" name="Oval 40">
              <a:extLst>
                <a:ext uri="{FF2B5EF4-FFF2-40B4-BE49-F238E27FC236}">
                  <a16:creationId xmlns:a16="http://schemas.microsoft.com/office/drawing/2014/main" id="{346E8591-34B4-4B87-BDBA-6CF511E91298}"/>
                </a:ext>
              </a:extLst>
            </p:cNvPr>
            <p:cNvSpPr/>
            <p:nvPr/>
          </p:nvSpPr>
          <p:spPr bwMode="auto">
            <a:xfrm>
              <a:off x="9477060" y="2284003"/>
              <a:ext cx="689056" cy="689056"/>
            </a:xfrm>
            <a:prstGeom prst="ellipse">
              <a:avLst/>
            </a:prstGeom>
            <a:solidFill>
              <a:schemeClr val="bg1"/>
            </a:solidFill>
            <a:ln>
              <a:noFill/>
              <a:headEnd type="none" w="med" len="med"/>
              <a:tailEnd type="none" w="med" len="med"/>
            </a:ln>
            <a:effectLst>
              <a:outerShdw blurRad="254000" dist="76200" dir="2700000" algn="ctr" rotWithShape="0">
                <a:srgbClr val="000000">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pic>
          <p:nvPicPr>
            <p:cNvPr id="35" name="Picture 34">
              <a:extLst>
                <a:ext uri="{FF2B5EF4-FFF2-40B4-BE49-F238E27FC236}">
                  <a16:creationId xmlns:a16="http://schemas.microsoft.com/office/drawing/2014/main" id="{BD1DB1D2-E304-4DF3-ACF6-425A8D0A6FFB}"/>
                </a:ext>
              </a:extLst>
            </p:cNvPr>
            <p:cNvPicPr>
              <a:picLocks noChangeAspect="1"/>
            </p:cNvPicPr>
            <p:nvPr/>
          </p:nvPicPr>
          <p:blipFill>
            <a:blip r:embed="rId4"/>
            <a:stretch>
              <a:fillRect/>
            </a:stretch>
          </p:blipFill>
          <p:spPr>
            <a:xfrm>
              <a:off x="9618388" y="2425331"/>
              <a:ext cx="406400" cy="406400"/>
            </a:xfrm>
            <a:prstGeom prst="rect">
              <a:avLst/>
            </a:prstGeom>
          </p:spPr>
        </p:pic>
      </p:grpSp>
      <p:grpSp>
        <p:nvGrpSpPr>
          <p:cNvPr id="69" name="Group 68">
            <a:extLst>
              <a:ext uri="{FF2B5EF4-FFF2-40B4-BE49-F238E27FC236}">
                <a16:creationId xmlns:a16="http://schemas.microsoft.com/office/drawing/2014/main" id="{35B2BF6A-A9AE-4790-89C9-6587AAF92AB2}"/>
              </a:ext>
            </a:extLst>
          </p:cNvPr>
          <p:cNvGrpSpPr/>
          <p:nvPr/>
        </p:nvGrpSpPr>
        <p:grpSpPr>
          <a:xfrm>
            <a:off x="1251620" y="3154498"/>
            <a:ext cx="603504" cy="603504"/>
            <a:chOff x="1512234" y="4295827"/>
            <a:chExt cx="689056" cy="689056"/>
          </a:xfrm>
        </p:grpSpPr>
        <p:sp>
          <p:nvSpPr>
            <p:cNvPr id="43" name="Oval 42">
              <a:extLst>
                <a:ext uri="{FF2B5EF4-FFF2-40B4-BE49-F238E27FC236}">
                  <a16:creationId xmlns:a16="http://schemas.microsoft.com/office/drawing/2014/main" id="{45DA80F3-665C-4E6F-AD26-F2F1360BA2E1}"/>
                </a:ext>
              </a:extLst>
            </p:cNvPr>
            <p:cNvSpPr/>
            <p:nvPr/>
          </p:nvSpPr>
          <p:spPr bwMode="auto">
            <a:xfrm>
              <a:off x="1512234" y="4295827"/>
              <a:ext cx="689056" cy="689056"/>
            </a:xfrm>
            <a:prstGeom prst="ellipse">
              <a:avLst/>
            </a:prstGeom>
            <a:solidFill>
              <a:schemeClr val="bg1"/>
            </a:solidFill>
            <a:ln>
              <a:noFill/>
              <a:headEnd type="none" w="med" len="med"/>
              <a:tailEnd type="none" w="med" len="med"/>
            </a:ln>
            <a:effectLst>
              <a:outerShdw blurRad="254000" dist="76200" dir="2700000" algn="ctr" rotWithShape="0">
                <a:srgbClr val="000000">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pic>
          <p:nvPicPr>
            <p:cNvPr id="44" name="Picture 43">
              <a:extLst>
                <a:ext uri="{FF2B5EF4-FFF2-40B4-BE49-F238E27FC236}">
                  <a16:creationId xmlns:a16="http://schemas.microsoft.com/office/drawing/2014/main" id="{5820F69D-7A85-4923-83F2-C2F928826889}"/>
                </a:ext>
              </a:extLst>
            </p:cNvPr>
            <p:cNvPicPr>
              <a:picLocks noChangeAspect="1"/>
            </p:cNvPicPr>
            <p:nvPr/>
          </p:nvPicPr>
          <p:blipFill>
            <a:blip r:embed="rId5"/>
            <a:stretch>
              <a:fillRect/>
            </a:stretch>
          </p:blipFill>
          <p:spPr>
            <a:xfrm>
              <a:off x="1653562" y="4437155"/>
              <a:ext cx="406400" cy="406400"/>
            </a:xfrm>
            <a:prstGeom prst="rect">
              <a:avLst/>
            </a:prstGeom>
          </p:spPr>
        </p:pic>
      </p:grpSp>
      <p:grpSp>
        <p:nvGrpSpPr>
          <p:cNvPr id="18" name="Group 17">
            <a:extLst>
              <a:ext uri="{FF2B5EF4-FFF2-40B4-BE49-F238E27FC236}">
                <a16:creationId xmlns:a16="http://schemas.microsoft.com/office/drawing/2014/main" id="{F2178840-F2D8-4B9D-9B46-1A8C51AE4C17}"/>
              </a:ext>
            </a:extLst>
          </p:cNvPr>
          <p:cNvGrpSpPr/>
          <p:nvPr/>
        </p:nvGrpSpPr>
        <p:grpSpPr>
          <a:xfrm>
            <a:off x="3332506" y="3154498"/>
            <a:ext cx="603504" cy="603504"/>
            <a:chOff x="5120476" y="4072131"/>
            <a:chExt cx="689056" cy="689056"/>
          </a:xfrm>
        </p:grpSpPr>
        <p:sp>
          <p:nvSpPr>
            <p:cNvPr id="54" name="Oval 53">
              <a:extLst>
                <a:ext uri="{FF2B5EF4-FFF2-40B4-BE49-F238E27FC236}">
                  <a16:creationId xmlns:a16="http://schemas.microsoft.com/office/drawing/2014/main" id="{7B964D14-CA3E-49A5-83D4-F0CE59DC1060}"/>
                </a:ext>
              </a:extLst>
            </p:cNvPr>
            <p:cNvSpPr/>
            <p:nvPr/>
          </p:nvSpPr>
          <p:spPr bwMode="auto">
            <a:xfrm>
              <a:off x="5120476" y="4072131"/>
              <a:ext cx="689056" cy="689056"/>
            </a:xfrm>
            <a:prstGeom prst="ellipse">
              <a:avLst/>
            </a:prstGeom>
            <a:solidFill>
              <a:schemeClr val="bg1"/>
            </a:solidFill>
            <a:ln>
              <a:noFill/>
              <a:headEnd type="none" w="med" len="med"/>
              <a:tailEnd type="none" w="med" len="med"/>
            </a:ln>
            <a:effectLst>
              <a:outerShdw blurRad="254000" dist="76200" dir="2700000" algn="ctr" rotWithShape="0">
                <a:srgbClr val="000000">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5" name="arrow_26">
              <a:extLst>
                <a:ext uri="{FF2B5EF4-FFF2-40B4-BE49-F238E27FC236}">
                  <a16:creationId xmlns:a16="http://schemas.microsoft.com/office/drawing/2014/main" id="{2C23EFB1-B932-4222-A218-0AE30CD6E216}"/>
                </a:ext>
              </a:extLst>
            </p:cNvPr>
            <p:cNvSpPr>
              <a:spLocks noChangeAspect="1" noEditPoints="1"/>
            </p:cNvSpPr>
            <p:nvPr/>
          </p:nvSpPr>
          <p:spPr bwMode="auto">
            <a:xfrm>
              <a:off x="5255294" y="4213459"/>
              <a:ext cx="419421" cy="406400"/>
            </a:xfrm>
            <a:custGeom>
              <a:avLst/>
              <a:gdLst>
                <a:gd name="T0" fmla="*/ 18 w 328"/>
                <a:gd name="T1" fmla="*/ 80 h 319"/>
                <a:gd name="T2" fmla="*/ 110 w 328"/>
                <a:gd name="T3" fmla="*/ 0 h 319"/>
                <a:gd name="T4" fmla="*/ 8 w 328"/>
                <a:gd name="T5" fmla="*/ 206 h 319"/>
                <a:gd name="T6" fmla="*/ 0 w 328"/>
                <a:gd name="T7" fmla="*/ 155 h 319"/>
                <a:gd name="T8" fmla="*/ 7 w 328"/>
                <a:gd name="T9" fmla="*/ 105 h 319"/>
                <a:gd name="T10" fmla="*/ 88 w 328"/>
                <a:gd name="T11" fmla="*/ 301 h 319"/>
                <a:gd name="T12" fmla="*/ 19 w 328"/>
                <a:gd name="T13" fmla="*/ 232 h 319"/>
                <a:gd name="T14" fmla="*/ 18 w 328"/>
                <a:gd name="T15" fmla="*/ 230 h 319"/>
                <a:gd name="T16" fmla="*/ 213 w 328"/>
                <a:gd name="T17" fmla="*/ 311 h 319"/>
                <a:gd name="T18" fmla="*/ 164 w 328"/>
                <a:gd name="T19" fmla="*/ 319 h 319"/>
                <a:gd name="T20" fmla="*/ 114 w 328"/>
                <a:gd name="T21" fmla="*/ 311 h 319"/>
                <a:gd name="T22" fmla="*/ 309 w 328"/>
                <a:gd name="T23" fmla="*/ 231 h 319"/>
                <a:gd name="T24" fmla="*/ 239 w 328"/>
                <a:gd name="T25" fmla="*/ 301 h 319"/>
                <a:gd name="T26" fmla="*/ 320 w 328"/>
                <a:gd name="T27" fmla="*/ 105 h 319"/>
                <a:gd name="T28" fmla="*/ 328 w 328"/>
                <a:gd name="T29" fmla="*/ 155 h 319"/>
                <a:gd name="T30" fmla="*/ 320 w 328"/>
                <a:gd name="T31" fmla="*/ 204 h 319"/>
                <a:gd name="T32" fmla="*/ 239 w 328"/>
                <a:gd name="T33" fmla="*/ 9 h 319"/>
                <a:gd name="T34" fmla="*/ 310 w 328"/>
                <a:gd name="T35" fmla="*/ 80 h 319"/>
                <a:gd name="T36" fmla="*/ 110 w 328"/>
                <a:gd name="T37" fmla="*/ 75 h 319"/>
                <a:gd name="T38" fmla="*/ 110 w 328"/>
                <a:gd name="T39" fmla="*/ 0 h 319"/>
                <a:gd name="T40" fmla="*/ 36 w 328"/>
                <a:gd name="T41" fmla="*/ 0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8" h="319">
                  <a:moveTo>
                    <a:pt x="18" y="80"/>
                  </a:moveTo>
                  <a:cubicBezTo>
                    <a:pt x="37" y="43"/>
                    <a:pt x="70" y="14"/>
                    <a:pt x="110" y="0"/>
                  </a:cubicBezTo>
                  <a:moveTo>
                    <a:pt x="8" y="206"/>
                  </a:moveTo>
                  <a:cubicBezTo>
                    <a:pt x="2" y="190"/>
                    <a:pt x="0" y="173"/>
                    <a:pt x="0" y="155"/>
                  </a:cubicBezTo>
                  <a:cubicBezTo>
                    <a:pt x="0" y="138"/>
                    <a:pt x="2" y="121"/>
                    <a:pt x="7" y="105"/>
                  </a:cubicBezTo>
                  <a:moveTo>
                    <a:pt x="88" y="301"/>
                  </a:moveTo>
                  <a:cubicBezTo>
                    <a:pt x="59" y="285"/>
                    <a:pt x="34" y="261"/>
                    <a:pt x="19" y="232"/>
                  </a:cubicBezTo>
                  <a:cubicBezTo>
                    <a:pt x="19" y="231"/>
                    <a:pt x="18" y="231"/>
                    <a:pt x="18" y="230"/>
                  </a:cubicBezTo>
                  <a:moveTo>
                    <a:pt x="213" y="311"/>
                  </a:moveTo>
                  <a:cubicBezTo>
                    <a:pt x="197" y="316"/>
                    <a:pt x="181" y="319"/>
                    <a:pt x="164" y="319"/>
                  </a:cubicBezTo>
                  <a:cubicBezTo>
                    <a:pt x="147" y="319"/>
                    <a:pt x="130" y="316"/>
                    <a:pt x="114" y="311"/>
                  </a:cubicBezTo>
                  <a:moveTo>
                    <a:pt x="309" y="231"/>
                  </a:moveTo>
                  <a:cubicBezTo>
                    <a:pt x="294" y="260"/>
                    <a:pt x="269" y="285"/>
                    <a:pt x="239" y="301"/>
                  </a:cubicBezTo>
                  <a:moveTo>
                    <a:pt x="320" y="105"/>
                  </a:moveTo>
                  <a:cubicBezTo>
                    <a:pt x="325" y="120"/>
                    <a:pt x="328" y="138"/>
                    <a:pt x="328" y="155"/>
                  </a:cubicBezTo>
                  <a:cubicBezTo>
                    <a:pt x="328" y="172"/>
                    <a:pt x="325" y="189"/>
                    <a:pt x="320" y="204"/>
                  </a:cubicBezTo>
                  <a:moveTo>
                    <a:pt x="239" y="9"/>
                  </a:moveTo>
                  <a:cubicBezTo>
                    <a:pt x="269" y="25"/>
                    <a:pt x="294" y="50"/>
                    <a:pt x="310" y="80"/>
                  </a:cubicBezTo>
                  <a:moveTo>
                    <a:pt x="110" y="75"/>
                  </a:moveTo>
                  <a:cubicBezTo>
                    <a:pt x="110" y="0"/>
                    <a:pt x="110" y="0"/>
                    <a:pt x="110" y="0"/>
                  </a:cubicBezTo>
                  <a:cubicBezTo>
                    <a:pt x="36" y="0"/>
                    <a:pt x="36" y="0"/>
                    <a:pt x="36" y="0"/>
                  </a:cubicBezTo>
                </a:path>
              </a:pathLst>
            </a:custGeom>
            <a:noFill/>
            <a:ln w="28575" cap="flat">
              <a:solidFill>
                <a:srgbClr val="0078D4"/>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dirty="0"/>
            </a:p>
          </p:txBody>
        </p:sp>
        <p:pic>
          <p:nvPicPr>
            <p:cNvPr id="52" name="Picture 51">
              <a:extLst>
                <a:ext uri="{FF2B5EF4-FFF2-40B4-BE49-F238E27FC236}">
                  <a16:creationId xmlns:a16="http://schemas.microsoft.com/office/drawing/2014/main" id="{1EA64952-3F4F-43C4-8876-FB521EB74207}"/>
                </a:ext>
              </a:extLst>
            </p:cNvPr>
            <p:cNvPicPr>
              <a:picLocks noChangeAspect="1"/>
            </p:cNvPicPr>
            <p:nvPr/>
          </p:nvPicPr>
          <p:blipFill>
            <a:blip r:embed="rId6"/>
            <a:stretch>
              <a:fillRect/>
            </a:stretch>
          </p:blipFill>
          <p:spPr>
            <a:xfrm>
              <a:off x="5357714" y="4309369"/>
              <a:ext cx="214580" cy="214580"/>
            </a:xfrm>
            <a:prstGeom prst="rect">
              <a:avLst/>
            </a:prstGeom>
          </p:spPr>
        </p:pic>
      </p:grpSp>
      <p:grpSp>
        <p:nvGrpSpPr>
          <p:cNvPr id="19" name="Group 18">
            <a:extLst>
              <a:ext uri="{FF2B5EF4-FFF2-40B4-BE49-F238E27FC236}">
                <a16:creationId xmlns:a16="http://schemas.microsoft.com/office/drawing/2014/main" id="{EF130E18-2DCC-45EE-B33F-1632C3017FA8}"/>
              </a:ext>
            </a:extLst>
          </p:cNvPr>
          <p:cNvGrpSpPr/>
          <p:nvPr/>
        </p:nvGrpSpPr>
        <p:grpSpPr>
          <a:xfrm>
            <a:off x="5333456" y="3154498"/>
            <a:ext cx="603504" cy="603504"/>
            <a:chOff x="6052921" y="4215008"/>
            <a:chExt cx="689056" cy="689056"/>
          </a:xfrm>
        </p:grpSpPr>
        <p:sp>
          <p:nvSpPr>
            <p:cNvPr id="48" name="Oval 47">
              <a:extLst>
                <a:ext uri="{FF2B5EF4-FFF2-40B4-BE49-F238E27FC236}">
                  <a16:creationId xmlns:a16="http://schemas.microsoft.com/office/drawing/2014/main" id="{A150C511-E274-4E20-A6EE-68449D2CAACB}"/>
                </a:ext>
              </a:extLst>
            </p:cNvPr>
            <p:cNvSpPr/>
            <p:nvPr/>
          </p:nvSpPr>
          <p:spPr bwMode="auto">
            <a:xfrm>
              <a:off x="6052921" y="4215008"/>
              <a:ext cx="689056" cy="689056"/>
            </a:xfrm>
            <a:prstGeom prst="ellipse">
              <a:avLst/>
            </a:prstGeom>
            <a:solidFill>
              <a:schemeClr val="bg1"/>
            </a:solidFill>
            <a:ln>
              <a:noFill/>
              <a:headEnd type="none" w="med" len="med"/>
              <a:tailEnd type="none" w="med" len="med"/>
            </a:ln>
            <a:effectLst>
              <a:outerShdw blurRad="254000" dist="76200" dir="2700000" algn="ctr" rotWithShape="0">
                <a:srgbClr val="000000">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pic>
          <p:nvPicPr>
            <p:cNvPr id="46" name="Picture 45">
              <a:extLst>
                <a:ext uri="{FF2B5EF4-FFF2-40B4-BE49-F238E27FC236}">
                  <a16:creationId xmlns:a16="http://schemas.microsoft.com/office/drawing/2014/main" id="{A234B5A0-B977-4FD2-9ED1-73AD8AE03C54}"/>
                </a:ext>
              </a:extLst>
            </p:cNvPr>
            <p:cNvPicPr>
              <a:picLocks noChangeAspect="1"/>
            </p:cNvPicPr>
            <p:nvPr/>
          </p:nvPicPr>
          <p:blipFill>
            <a:blip r:embed="rId7"/>
            <a:stretch>
              <a:fillRect/>
            </a:stretch>
          </p:blipFill>
          <p:spPr>
            <a:xfrm>
              <a:off x="6196750" y="4287923"/>
              <a:ext cx="406400" cy="406400"/>
            </a:xfrm>
            <a:prstGeom prst="rect">
              <a:avLst/>
            </a:prstGeom>
          </p:spPr>
        </p:pic>
        <p:sp>
          <p:nvSpPr>
            <p:cNvPr id="16" name="Freeform 5">
              <a:extLst>
                <a:ext uri="{FF2B5EF4-FFF2-40B4-BE49-F238E27FC236}">
                  <a16:creationId xmlns:a16="http://schemas.microsoft.com/office/drawing/2014/main" id="{F2481335-EC6C-4A97-A4A9-D3D8C18D4CE3}"/>
                </a:ext>
              </a:extLst>
            </p:cNvPr>
            <p:cNvSpPr>
              <a:spLocks/>
            </p:cNvSpPr>
            <p:nvPr/>
          </p:nvSpPr>
          <p:spPr bwMode="auto">
            <a:xfrm rot="5400000">
              <a:off x="6400402" y="4607142"/>
              <a:ext cx="142422" cy="159006"/>
            </a:xfrm>
            <a:custGeom>
              <a:avLst/>
              <a:gdLst>
                <a:gd name="T0" fmla="*/ 235 w 235"/>
                <a:gd name="T1" fmla="*/ 118 h 263"/>
                <a:gd name="T2" fmla="*/ 235 w 235"/>
                <a:gd name="T3" fmla="*/ 118 h 263"/>
                <a:gd name="T4" fmla="*/ 117 w 235"/>
                <a:gd name="T5" fmla="*/ 0 h 263"/>
                <a:gd name="T6" fmla="*/ 0 w 235"/>
                <a:gd name="T7" fmla="*/ 117 h 263"/>
                <a:gd name="T8" fmla="*/ 19 w 235"/>
                <a:gd name="T9" fmla="*/ 136 h 263"/>
                <a:gd name="T10" fmla="*/ 104 w 235"/>
                <a:gd name="T11" fmla="*/ 51 h 263"/>
                <a:gd name="T12" fmla="*/ 104 w 235"/>
                <a:gd name="T13" fmla="*/ 263 h 263"/>
                <a:gd name="T14" fmla="*/ 131 w 235"/>
                <a:gd name="T15" fmla="*/ 263 h 263"/>
                <a:gd name="T16" fmla="*/ 131 w 235"/>
                <a:gd name="T17" fmla="*/ 51 h 263"/>
                <a:gd name="T18" fmla="*/ 217 w 235"/>
                <a:gd name="T19" fmla="*/ 137 h 263"/>
                <a:gd name="T20" fmla="*/ 235 w 235"/>
                <a:gd name="T21" fmla="*/ 118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263">
                  <a:moveTo>
                    <a:pt x="235" y="118"/>
                  </a:moveTo>
                  <a:lnTo>
                    <a:pt x="235" y="118"/>
                  </a:lnTo>
                  <a:lnTo>
                    <a:pt x="117" y="0"/>
                  </a:lnTo>
                  <a:lnTo>
                    <a:pt x="0" y="117"/>
                  </a:lnTo>
                  <a:lnTo>
                    <a:pt x="19" y="136"/>
                  </a:lnTo>
                  <a:lnTo>
                    <a:pt x="104" y="51"/>
                  </a:lnTo>
                  <a:lnTo>
                    <a:pt x="104" y="263"/>
                  </a:lnTo>
                  <a:lnTo>
                    <a:pt x="131" y="263"/>
                  </a:lnTo>
                  <a:lnTo>
                    <a:pt x="131" y="51"/>
                  </a:lnTo>
                  <a:lnTo>
                    <a:pt x="217" y="137"/>
                  </a:lnTo>
                  <a:lnTo>
                    <a:pt x="235" y="118"/>
                  </a:lnTo>
                  <a:close/>
                </a:path>
              </a:pathLst>
            </a:custGeom>
            <a:solidFill>
              <a:srgbClr val="0078D4"/>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56" name="Freeform 5">
              <a:extLst>
                <a:ext uri="{FF2B5EF4-FFF2-40B4-BE49-F238E27FC236}">
                  <a16:creationId xmlns:a16="http://schemas.microsoft.com/office/drawing/2014/main" id="{327AC886-C49A-4365-8753-A12C821E80C0}"/>
                </a:ext>
              </a:extLst>
            </p:cNvPr>
            <p:cNvSpPr>
              <a:spLocks/>
            </p:cNvSpPr>
            <p:nvPr/>
          </p:nvSpPr>
          <p:spPr bwMode="auto">
            <a:xfrm rot="16200000">
              <a:off x="6285590" y="4663328"/>
              <a:ext cx="142422" cy="159006"/>
            </a:xfrm>
            <a:custGeom>
              <a:avLst/>
              <a:gdLst>
                <a:gd name="T0" fmla="*/ 235 w 235"/>
                <a:gd name="T1" fmla="*/ 118 h 263"/>
                <a:gd name="T2" fmla="*/ 235 w 235"/>
                <a:gd name="T3" fmla="*/ 118 h 263"/>
                <a:gd name="T4" fmla="*/ 117 w 235"/>
                <a:gd name="T5" fmla="*/ 0 h 263"/>
                <a:gd name="T6" fmla="*/ 0 w 235"/>
                <a:gd name="T7" fmla="*/ 117 h 263"/>
                <a:gd name="T8" fmla="*/ 19 w 235"/>
                <a:gd name="T9" fmla="*/ 136 h 263"/>
                <a:gd name="T10" fmla="*/ 104 w 235"/>
                <a:gd name="T11" fmla="*/ 51 h 263"/>
                <a:gd name="T12" fmla="*/ 104 w 235"/>
                <a:gd name="T13" fmla="*/ 263 h 263"/>
                <a:gd name="T14" fmla="*/ 131 w 235"/>
                <a:gd name="T15" fmla="*/ 263 h 263"/>
                <a:gd name="T16" fmla="*/ 131 w 235"/>
                <a:gd name="T17" fmla="*/ 51 h 263"/>
                <a:gd name="T18" fmla="*/ 217 w 235"/>
                <a:gd name="T19" fmla="*/ 137 h 263"/>
                <a:gd name="T20" fmla="*/ 235 w 235"/>
                <a:gd name="T21" fmla="*/ 118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263">
                  <a:moveTo>
                    <a:pt x="235" y="118"/>
                  </a:moveTo>
                  <a:lnTo>
                    <a:pt x="235" y="118"/>
                  </a:lnTo>
                  <a:lnTo>
                    <a:pt x="117" y="0"/>
                  </a:lnTo>
                  <a:lnTo>
                    <a:pt x="0" y="117"/>
                  </a:lnTo>
                  <a:lnTo>
                    <a:pt x="19" y="136"/>
                  </a:lnTo>
                  <a:lnTo>
                    <a:pt x="104" y="51"/>
                  </a:lnTo>
                  <a:lnTo>
                    <a:pt x="104" y="263"/>
                  </a:lnTo>
                  <a:lnTo>
                    <a:pt x="131" y="263"/>
                  </a:lnTo>
                  <a:lnTo>
                    <a:pt x="131" y="51"/>
                  </a:lnTo>
                  <a:lnTo>
                    <a:pt x="217" y="137"/>
                  </a:lnTo>
                  <a:lnTo>
                    <a:pt x="235" y="118"/>
                  </a:lnTo>
                  <a:close/>
                </a:path>
              </a:pathLst>
            </a:custGeom>
            <a:solidFill>
              <a:srgbClr val="0078D4"/>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dirty="0"/>
            </a:p>
          </p:txBody>
        </p:sp>
      </p:grpSp>
      <p:grpSp>
        <p:nvGrpSpPr>
          <p:cNvPr id="67" name="Group 66">
            <a:extLst>
              <a:ext uri="{FF2B5EF4-FFF2-40B4-BE49-F238E27FC236}">
                <a16:creationId xmlns:a16="http://schemas.microsoft.com/office/drawing/2014/main" id="{D8EFCBE6-1F8B-4B03-83FB-25959593FCAD}"/>
              </a:ext>
            </a:extLst>
          </p:cNvPr>
          <p:cNvGrpSpPr/>
          <p:nvPr/>
        </p:nvGrpSpPr>
        <p:grpSpPr>
          <a:xfrm>
            <a:off x="7397543" y="3154498"/>
            <a:ext cx="603504" cy="603504"/>
            <a:chOff x="8171537" y="4215008"/>
            <a:chExt cx="689056" cy="689056"/>
          </a:xfrm>
        </p:grpSpPr>
        <p:sp>
          <p:nvSpPr>
            <p:cNvPr id="53" name="Oval 52">
              <a:extLst>
                <a:ext uri="{FF2B5EF4-FFF2-40B4-BE49-F238E27FC236}">
                  <a16:creationId xmlns:a16="http://schemas.microsoft.com/office/drawing/2014/main" id="{45516527-3381-47DF-934C-C1D11FF3DDE6}"/>
                </a:ext>
              </a:extLst>
            </p:cNvPr>
            <p:cNvSpPr/>
            <p:nvPr/>
          </p:nvSpPr>
          <p:spPr bwMode="auto">
            <a:xfrm>
              <a:off x="8171537" y="4215008"/>
              <a:ext cx="689056" cy="689056"/>
            </a:xfrm>
            <a:prstGeom prst="ellipse">
              <a:avLst/>
            </a:prstGeom>
            <a:solidFill>
              <a:schemeClr val="bg1"/>
            </a:solidFill>
            <a:ln>
              <a:noFill/>
              <a:headEnd type="none" w="med" len="med"/>
              <a:tailEnd type="none" w="med" len="med"/>
            </a:ln>
            <a:effectLst>
              <a:outerShdw blurRad="254000" dist="76200" dir="2700000" algn="ctr" rotWithShape="0">
                <a:srgbClr val="000000">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grpSp>
          <p:nvGrpSpPr>
            <p:cNvPr id="66" name="Group 65">
              <a:extLst>
                <a:ext uri="{FF2B5EF4-FFF2-40B4-BE49-F238E27FC236}">
                  <a16:creationId xmlns:a16="http://schemas.microsoft.com/office/drawing/2014/main" id="{A85E7ECC-A6D8-4047-9518-34608F704D19}"/>
                </a:ext>
              </a:extLst>
            </p:cNvPr>
            <p:cNvGrpSpPr/>
            <p:nvPr/>
          </p:nvGrpSpPr>
          <p:grpSpPr>
            <a:xfrm>
              <a:off x="8389065" y="4380787"/>
              <a:ext cx="313048" cy="357499"/>
              <a:chOff x="9610726" y="4464056"/>
              <a:chExt cx="313048" cy="357499"/>
            </a:xfrm>
          </p:grpSpPr>
          <p:grpSp>
            <p:nvGrpSpPr>
              <p:cNvPr id="61" name="Group 14">
                <a:extLst>
                  <a:ext uri="{FF2B5EF4-FFF2-40B4-BE49-F238E27FC236}">
                    <a16:creationId xmlns:a16="http://schemas.microsoft.com/office/drawing/2014/main" id="{2FD08430-1B61-496B-AAEF-03064107BD4C}"/>
                  </a:ext>
                </a:extLst>
              </p:cNvPr>
              <p:cNvGrpSpPr>
                <a:grpSpLocks noChangeAspect="1"/>
              </p:cNvGrpSpPr>
              <p:nvPr/>
            </p:nvGrpSpPr>
            <p:grpSpPr bwMode="auto">
              <a:xfrm>
                <a:off x="9610726" y="4464056"/>
                <a:ext cx="254000" cy="338138"/>
                <a:chOff x="6054" y="2812"/>
                <a:chExt cx="160" cy="213"/>
              </a:xfrm>
            </p:grpSpPr>
            <p:sp>
              <p:nvSpPr>
                <p:cNvPr id="64" name="Freeform 16">
                  <a:extLst>
                    <a:ext uri="{FF2B5EF4-FFF2-40B4-BE49-F238E27FC236}">
                      <a16:creationId xmlns:a16="http://schemas.microsoft.com/office/drawing/2014/main" id="{78D3A990-088E-4152-84DB-109A29F72FF9}"/>
                    </a:ext>
                  </a:extLst>
                </p:cNvPr>
                <p:cNvSpPr>
                  <a:spLocks/>
                </p:cNvSpPr>
                <p:nvPr/>
              </p:nvSpPr>
              <p:spPr bwMode="auto">
                <a:xfrm>
                  <a:off x="6054" y="2812"/>
                  <a:ext cx="160" cy="213"/>
                </a:xfrm>
                <a:custGeom>
                  <a:avLst/>
                  <a:gdLst>
                    <a:gd name="T0" fmla="*/ 0 w 258"/>
                    <a:gd name="T1" fmla="*/ 0 h 343"/>
                    <a:gd name="T2" fmla="*/ 0 w 258"/>
                    <a:gd name="T3" fmla="*/ 0 h 343"/>
                    <a:gd name="T4" fmla="*/ 0 w 258"/>
                    <a:gd name="T5" fmla="*/ 343 h 343"/>
                    <a:gd name="T6" fmla="*/ 258 w 258"/>
                    <a:gd name="T7" fmla="*/ 343 h 343"/>
                    <a:gd name="T8" fmla="*/ 258 w 258"/>
                    <a:gd name="T9" fmla="*/ 128 h 343"/>
                    <a:gd name="T10" fmla="*/ 129 w 258"/>
                    <a:gd name="T11" fmla="*/ 128 h 343"/>
                    <a:gd name="T12" fmla="*/ 129 w 258"/>
                    <a:gd name="T13" fmla="*/ 0 h 343"/>
                    <a:gd name="T14" fmla="*/ 0 w 258"/>
                    <a:gd name="T15" fmla="*/ 0 h 3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8" h="343">
                      <a:moveTo>
                        <a:pt x="0" y="0"/>
                      </a:moveTo>
                      <a:lnTo>
                        <a:pt x="0" y="0"/>
                      </a:lnTo>
                      <a:lnTo>
                        <a:pt x="0" y="343"/>
                      </a:lnTo>
                      <a:lnTo>
                        <a:pt x="258" y="343"/>
                      </a:lnTo>
                      <a:lnTo>
                        <a:pt x="258" y="128"/>
                      </a:lnTo>
                      <a:lnTo>
                        <a:pt x="129" y="128"/>
                      </a:lnTo>
                      <a:lnTo>
                        <a:pt x="129" y="0"/>
                      </a:lnTo>
                      <a:lnTo>
                        <a:pt x="0" y="0"/>
                      </a:lnTo>
                      <a:close/>
                    </a:path>
                  </a:pathLst>
                </a:custGeom>
                <a:solidFill>
                  <a:srgbClr val="D1D1D1"/>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65" name="Freeform 17">
                  <a:extLst>
                    <a:ext uri="{FF2B5EF4-FFF2-40B4-BE49-F238E27FC236}">
                      <a16:creationId xmlns:a16="http://schemas.microsoft.com/office/drawing/2014/main" id="{0975C07F-38C8-41D1-BD16-9E45A2AE277F}"/>
                    </a:ext>
                  </a:extLst>
                </p:cNvPr>
                <p:cNvSpPr>
                  <a:spLocks/>
                </p:cNvSpPr>
                <p:nvPr/>
              </p:nvSpPr>
              <p:spPr bwMode="auto">
                <a:xfrm>
                  <a:off x="6147" y="2816"/>
                  <a:ext cx="63" cy="63"/>
                </a:xfrm>
                <a:custGeom>
                  <a:avLst/>
                  <a:gdLst>
                    <a:gd name="T0" fmla="*/ 0 w 101"/>
                    <a:gd name="T1" fmla="*/ 101 h 101"/>
                    <a:gd name="T2" fmla="*/ 0 w 101"/>
                    <a:gd name="T3" fmla="*/ 101 h 101"/>
                    <a:gd name="T4" fmla="*/ 101 w 101"/>
                    <a:gd name="T5" fmla="*/ 101 h 101"/>
                    <a:gd name="T6" fmla="*/ 0 w 101"/>
                    <a:gd name="T7" fmla="*/ 0 h 101"/>
                    <a:gd name="T8" fmla="*/ 0 w 101"/>
                    <a:gd name="T9" fmla="*/ 101 h 101"/>
                  </a:gdLst>
                  <a:ahLst/>
                  <a:cxnLst>
                    <a:cxn ang="0">
                      <a:pos x="T0" y="T1"/>
                    </a:cxn>
                    <a:cxn ang="0">
                      <a:pos x="T2" y="T3"/>
                    </a:cxn>
                    <a:cxn ang="0">
                      <a:pos x="T4" y="T5"/>
                    </a:cxn>
                    <a:cxn ang="0">
                      <a:pos x="T6" y="T7"/>
                    </a:cxn>
                    <a:cxn ang="0">
                      <a:pos x="T8" y="T9"/>
                    </a:cxn>
                  </a:cxnLst>
                  <a:rect l="0" t="0" r="r" b="b"/>
                  <a:pathLst>
                    <a:path w="101" h="101">
                      <a:moveTo>
                        <a:pt x="0" y="101"/>
                      </a:moveTo>
                      <a:lnTo>
                        <a:pt x="0" y="101"/>
                      </a:lnTo>
                      <a:lnTo>
                        <a:pt x="101" y="101"/>
                      </a:lnTo>
                      <a:lnTo>
                        <a:pt x="0" y="0"/>
                      </a:lnTo>
                      <a:lnTo>
                        <a:pt x="0" y="101"/>
                      </a:lnTo>
                      <a:close/>
                    </a:path>
                  </a:pathLst>
                </a:custGeom>
                <a:solidFill>
                  <a:srgbClr val="C1C1C1"/>
                </a:solid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dirty="0"/>
                </a:p>
              </p:txBody>
            </p:sp>
          </p:grpSp>
          <p:grpSp>
            <p:nvGrpSpPr>
              <p:cNvPr id="21" name="Group 8">
                <a:extLst>
                  <a:ext uri="{FF2B5EF4-FFF2-40B4-BE49-F238E27FC236}">
                    <a16:creationId xmlns:a16="http://schemas.microsoft.com/office/drawing/2014/main" id="{F794BD5D-7257-4B74-A736-E6CA2AA8DE31}"/>
                  </a:ext>
                </a:extLst>
              </p:cNvPr>
              <p:cNvGrpSpPr>
                <a:grpSpLocks noChangeAspect="1"/>
              </p:cNvGrpSpPr>
              <p:nvPr/>
            </p:nvGrpSpPr>
            <p:grpSpPr bwMode="auto">
              <a:xfrm>
                <a:off x="9795002" y="4650222"/>
                <a:ext cx="128772" cy="171333"/>
                <a:chOff x="6171" y="2685"/>
                <a:chExt cx="118" cy="157"/>
              </a:xfrm>
              <a:solidFill>
                <a:srgbClr val="0078D4"/>
              </a:solidFill>
            </p:grpSpPr>
            <p:sp>
              <p:nvSpPr>
                <p:cNvPr id="58" name="Freeform 9">
                  <a:extLst>
                    <a:ext uri="{FF2B5EF4-FFF2-40B4-BE49-F238E27FC236}">
                      <a16:creationId xmlns:a16="http://schemas.microsoft.com/office/drawing/2014/main" id="{A871862C-47DE-4CAF-81BF-1D1C4A5797B9}"/>
                    </a:ext>
                  </a:extLst>
                </p:cNvPr>
                <p:cNvSpPr>
                  <a:spLocks noEditPoints="1"/>
                </p:cNvSpPr>
                <p:nvPr/>
              </p:nvSpPr>
              <p:spPr bwMode="auto">
                <a:xfrm>
                  <a:off x="6171" y="2685"/>
                  <a:ext cx="118" cy="69"/>
                </a:xfrm>
                <a:custGeom>
                  <a:avLst/>
                  <a:gdLst>
                    <a:gd name="T0" fmla="*/ 80 w 320"/>
                    <a:gd name="T1" fmla="*/ 186 h 186"/>
                    <a:gd name="T2" fmla="*/ 80 w 320"/>
                    <a:gd name="T3" fmla="*/ 186 h 186"/>
                    <a:gd name="T4" fmla="*/ 240 w 320"/>
                    <a:gd name="T5" fmla="*/ 186 h 186"/>
                    <a:gd name="T6" fmla="*/ 240 w 320"/>
                    <a:gd name="T7" fmla="*/ 108 h 186"/>
                    <a:gd name="T8" fmla="*/ 234 w 320"/>
                    <a:gd name="T9" fmla="*/ 76 h 186"/>
                    <a:gd name="T10" fmla="*/ 217 w 320"/>
                    <a:gd name="T11" fmla="*/ 50 h 186"/>
                    <a:gd name="T12" fmla="*/ 192 w 320"/>
                    <a:gd name="T13" fmla="*/ 32 h 186"/>
                    <a:gd name="T14" fmla="*/ 160 w 320"/>
                    <a:gd name="T15" fmla="*/ 26 h 186"/>
                    <a:gd name="T16" fmla="*/ 128 w 320"/>
                    <a:gd name="T17" fmla="*/ 32 h 186"/>
                    <a:gd name="T18" fmla="*/ 103 w 320"/>
                    <a:gd name="T19" fmla="*/ 50 h 186"/>
                    <a:gd name="T20" fmla="*/ 86 w 320"/>
                    <a:gd name="T21" fmla="*/ 76 h 186"/>
                    <a:gd name="T22" fmla="*/ 80 w 320"/>
                    <a:gd name="T23" fmla="*/ 108 h 186"/>
                    <a:gd name="T24" fmla="*/ 80 w 320"/>
                    <a:gd name="T25" fmla="*/ 186 h 186"/>
                    <a:gd name="T26" fmla="*/ 0 w 320"/>
                    <a:gd name="T27" fmla="*/ 186 h 186"/>
                    <a:gd name="T28" fmla="*/ 0 w 320"/>
                    <a:gd name="T29" fmla="*/ 186 h 186"/>
                    <a:gd name="T30" fmla="*/ 53 w 320"/>
                    <a:gd name="T31" fmla="*/ 186 h 186"/>
                    <a:gd name="T32" fmla="*/ 53 w 320"/>
                    <a:gd name="T33" fmla="*/ 108 h 186"/>
                    <a:gd name="T34" fmla="*/ 61 w 320"/>
                    <a:gd name="T35" fmla="*/ 65 h 186"/>
                    <a:gd name="T36" fmla="*/ 84 w 320"/>
                    <a:gd name="T37" fmla="*/ 31 h 186"/>
                    <a:gd name="T38" fmla="*/ 118 w 320"/>
                    <a:gd name="T39" fmla="*/ 7 h 186"/>
                    <a:gd name="T40" fmla="*/ 160 w 320"/>
                    <a:gd name="T41" fmla="*/ 0 h 186"/>
                    <a:gd name="T42" fmla="*/ 202 w 320"/>
                    <a:gd name="T43" fmla="*/ 7 h 186"/>
                    <a:gd name="T44" fmla="*/ 236 w 320"/>
                    <a:gd name="T45" fmla="*/ 31 h 186"/>
                    <a:gd name="T46" fmla="*/ 258 w 320"/>
                    <a:gd name="T47" fmla="*/ 65 h 186"/>
                    <a:gd name="T48" fmla="*/ 266 w 320"/>
                    <a:gd name="T49" fmla="*/ 108 h 186"/>
                    <a:gd name="T50" fmla="*/ 266 w 320"/>
                    <a:gd name="T51" fmla="*/ 186 h 186"/>
                    <a:gd name="T52" fmla="*/ 320 w 320"/>
                    <a:gd name="T53" fmla="*/ 18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20" h="186">
                      <a:moveTo>
                        <a:pt x="80" y="186"/>
                      </a:moveTo>
                      <a:lnTo>
                        <a:pt x="80" y="186"/>
                      </a:lnTo>
                      <a:lnTo>
                        <a:pt x="240" y="186"/>
                      </a:lnTo>
                      <a:lnTo>
                        <a:pt x="240" y="108"/>
                      </a:lnTo>
                      <a:cubicBezTo>
                        <a:pt x="240" y="96"/>
                        <a:pt x="238" y="86"/>
                        <a:pt x="234" y="76"/>
                      </a:cubicBezTo>
                      <a:cubicBezTo>
                        <a:pt x="230" y="66"/>
                        <a:pt x="224" y="57"/>
                        <a:pt x="217" y="50"/>
                      </a:cubicBezTo>
                      <a:cubicBezTo>
                        <a:pt x="210" y="42"/>
                        <a:pt x="201" y="36"/>
                        <a:pt x="192" y="32"/>
                      </a:cubicBezTo>
                      <a:cubicBezTo>
                        <a:pt x="182" y="28"/>
                        <a:pt x="171" y="26"/>
                        <a:pt x="160" y="26"/>
                      </a:cubicBezTo>
                      <a:cubicBezTo>
                        <a:pt x="148" y="26"/>
                        <a:pt x="138" y="28"/>
                        <a:pt x="128" y="32"/>
                      </a:cubicBezTo>
                      <a:cubicBezTo>
                        <a:pt x="118" y="36"/>
                        <a:pt x="110" y="42"/>
                        <a:pt x="103" y="50"/>
                      </a:cubicBezTo>
                      <a:cubicBezTo>
                        <a:pt x="95" y="57"/>
                        <a:pt x="90" y="66"/>
                        <a:pt x="86" y="76"/>
                      </a:cubicBezTo>
                      <a:cubicBezTo>
                        <a:pt x="82" y="86"/>
                        <a:pt x="80" y="96"/>
                        <a:pt x="80" y="108"/>
                      </a:cubicBezTo>
                      <a:lnTo>
                        <a:pt x="80" y="186"/>
                      </a:lnTo>
                      <a:close/>
                      <a:moveTo>
                        <a:pt x="0" y="186"/>
                      </a:moveTo>
                      <a:lnTo>
                        <a:pt x="0" y="186"/>
                      </a:lnTo>
                      <a:lnTo>
                        <a:pt x="53" y="186"/>
                      </a:lnTo>
                      <a:lnTo>
                        <a:pt x="53" y="108"/>
                      </a:lnTo>
                      <a:cubicBezTo>
                        <a:pt x="53" y="93"/>
                        <a:pt x="56" y="79"/>
                        <a:pt x="61" y="65"/>
                      </a:cubicBezTo>
                      <a:cubicBezTo>
                        <a:pt x="67" y="52"/>
                        <a:pt x="74" y="41"/>
                        <a:pt x="84" y="31"/>
                      </a:cubicBezTo>
                      <a:cubicBezTo>
                        <a:pt x="93" y="21"/>
                        <a:pt x="105" y="13"/>
                        <a:pt x="118" y="7"/>
                      </a:cubicBezTo>
                      <a:cubicBezTo>
                        <a:pt x="131" y="3"/>
                        <a:pt x="145" y="0"/>
                        <a:pt x="160" y="0"/>
                      </a:cubicBezTo>
                      <a:cubicBezTo>
                        <a:pt x="175" y="0"/>
                        <a:pt x="189" y="3"/>
                        <a:pt x="202" y="7"/>
                      </a:cubicBezTo>
                      <a:cubicBezTo>
                        <a:pt x="215" y="13"/>
                        <a:pt x="226" y="21"/>
                        <a:pt x="236" y="31"/>
                      </a:cubicBezTo>
                      <a:cubicBezTo>
                        <a:pt x="245" y="41"/>
                        <a:pt x="253" y="52"/>
                        <a:pt x="258" y="65"/>
                      </a:cubicBezTo>
                      <a:cubicBezTo>
                        <a:pt x="264" y="79"/>
                        <a:pt x="266" y="93"/>
                        <a:pt x="266" y="108"/>
                      </a:cubicBezTo>
                      <a:lnTo>
                        <a:pt x="266" y="186"/>
                      </a:lnTo>
                      <a:lnTo>
                        <a:pt x="320" y="186"/>
                      </a:lnTo>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59" name="Freeform 10">
                  <a:extLst>
                    <a:ext uri="{FF2B5EF4-FFF2-40B4-BE49-F238E27FC236}">
                      <a16:creationId xmlns:a16="http://schemas.microsoft.com/office/drawing/2014/main" id="{83F03F7F-FB91-451D-8A3C-5D9DF75593CA}"/>
                    </a:ext>
                  </a:extLst>
                </p:cNvPr>
                <p:cNvSpPr>
                  <a:spLocks noEditPoints="1"/>
                </p:cNvSpPr>
                <p:nvPr/>
              </p:nvSpPr>
              <p:spPr bwMode="auto">
                <a:xfrm>
                  <a:off x="6171" y="2754"/>
                  <a:ext cx="117" cy="88"/>
                </a:xfrm>
                <a:custGeom>
                  <a:avLst/>
                  <a:gdLst>
                    <a:gd name="T0" fmla="*/ 160 w 320"/>
                    <a:gd name="T1" fmla="*/ 179 h 237"/>
                    <a:gd name="T2" fmla="*/ 160 w 320"/>
                    <a:gd name="T3" fmla="*/ 179 h 237"/>
                    <a:gd name="T4" fmla="*/ 106 w 320"/>
                    <a:gd name="T5" fmla="*/ 125 h 237"/>
                    <a:gd name="T6" fmla="*/ 160 w 320"/>
                    <a:gd name="T7" fmla="*/ 72 h 237"/>
                    <a:gd name="T8" fmla="*/ 213 w 320"/>
                    <a:gd name="T9" fmla="*/ 125 h 237"/>
                    <a:gd name="T10" fmla="*/ 160 w 320"/>
                    <a:gd name="T11" fmla="*/ 179 h 237"/>
                    <a:gd name="T12" fmla="*/ 0 w 320"/>
                    <a:gd name="T13" fmla="*/ 237 h 237"/>
                    <a:gd name="T14" fmla="*/ 0 w 320"/>
                    <a:gd name="T15" fmla="*/ 237 h 237"/>
                    <a:gd name="T16" fmla="*/ 320 w 320"/>
                    <a:gd name="T17" fmla="*/ 237 h 237"/>
                    <a:gd name="T18" fmla="*/ 320 w 320"/>
                    <a:gd name="T19" fmla="*/ 0 h 237"/>
                    <a:gd name="T20" fmla="*/ 0 w 320"/>
                    <a:gd name="T21" fmla="*/ 0 h 237"/>
                    <a:gd name="T22" fmla="*/ 0 w 320"/>
                    <a:gd name="T23" fmla="*/ 237 h 237"/>
                    <a:gd name="T24" fmla="*/ 0 w 320"/>
                    <a:gd name="T25" fmla="*/ 0 h 237"/>
                    <a:gd name="T26" fmla="*/ 0 w 320"/>
                    <a:gd name="T27" fmla="*/ 0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0" h="237">
                      <a:moveTo>
                        <a:pt x="160" y="179"/>
                      </a:moveTo>
                      <a:lnTo>
                        <a:pt x="160" y="179"/>
                      </a:lnTo>
                      <a:cubicBezTo>
                        <a:pt x="130" y="179"/>
                        <a:pt x="106" y="155"/>
                        <a:pt x="106" y="125"/>
                      </a:cubicBezTo>
                      <a:cubicBezTo>
                        <a:pt x="106" y="96"/>
                        <a:pt x="130" y="72"/>
                        <a:pt x="160" y="72"/>
                      </a:cubicBezTo>
                      <a:cubicBezTo>
                        <a:pt x="189" y="72"/>
                        <a:pt x="213" y="96"/>
                        <a:pt x="213" y="125"/>
                      </a:cubicBezTo>
                      <a:cubicBezTo>
                        <a:pt x="213" y="155"/>
                        <a:pt x="189" y="179"/>
                        <a:pt x="160" y="179"/>
                      </a:cubicBezTo>
                      <a:close/>
                      <a:moveTo>
                        <a:pt x="0" y="237"/>
                      </a:moveTo>
                      <a:lnTo>
                        <a:pt x="0" y="237"/>
                      </a:lnTo>
                      <a:lnTo>
                        <a:pt x="320" y="237"/>
                      </a:lnTo>
                      <a:lnTo>
                        <a:pt x="320" y="0"/>
                      </a:lnTo>
                      <a:lnTo>
                        <a:pt x="0" y="0"/>
                      </a:lnTo>
                      <a:lnTo>
                        <a:pt x="0" y="237"/>
                      </a:lnTo>
                      <a:close/>
                      <a:moveTo>
                        <a:pt x="0" y="0"/>
                      </a:moveTo>
                      <a:lnTo>
                        <a:pt x="0" y="0"/>
                      </a:ln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dirty="0"/>
                </a:p>
              </p:txBody>
            </p:sp>
            <p:sp>
              <p:nvSpPr>
                <p:cNvPr id="60" name="Freeform 11">
                  <a:extLst>
                    <a:ext uri="{FF2B5EF4-FFF2-40B4-BE49-F238E27FC236}">
                      <a16:creationId xmlns:a16="http://schemas.microsoft.com/office/drawing/2014/main" id="{E51B2CA5-A45A-499B-88A1-1A0947F26156}"/>
                    </a:ext>
                  </a:extLst>
                </p:cNvPr>
                <p:cNvSpPr>
                  <a:spLocks/>
                </p:cNvSpPr>
                <p:nvPr/>
              </p:nvSpPr>
              <p:spPr bwMode="auto">
                <a:xfrm>
                  <a:off x="6220" y="2791"/>
                  <a:ext cx="19" cy="19"/>
                </a:xfrm>
                <a:custGeom>
                  <a:avLst/>
                  <a:gdLst>
                    <a:gd name="T0" fmla="*/ 27 w 53"/>
                    <a:gd name="T1" fmla="*/ 0 h 53"/>
                    <a:gd name="T2" fmla="*/ 27 w 53"/>
                    <a:gd name="T3" fmla="*/ 0 h 53"/>
                    <a:gd name="T4" fmla="*/ 0 w 53"/>
                    <a:gd name="T5" fmla="*/ 26 h 53"/>
                    <a:gd name="T6" fmla="*/ 27 w 53"/>
                    <a:gd name="T7" fmla="*/ 53 h 53"/>
                    <a:gd name="T8" fmla="*/ 53 w 53"/>
                    <a:gd name="T9" fmla="*/ 26 h 53"/>
                    <a:gd name="T10" fmla="*/ 27 w 53"/>
                    <a:gd name="T11" fmla="*/ 0 h 53"/>
                  </a:gdLst>
                  <a:ahLst/>
                  <a:cxnLst>
                    <a:cxn ang="0">
                      <a:pos x="T0" y="T1"/>
                    </a:cxn>
                    <a:cxn ang="0">
                      <a:pos x="T2" y="T3"/>
                    </a:cxn>
                    <a:cxn ang="0">
                      <a:pos x="T4" y="T5"/>
                    </a:cxn>
                    <a:cxn ang="0">
                      <a:pos x="T6" y="T7"/>
                    </a:cxn>
                    <a:cxn ang="0">
                      <a:pos x="T8" y="T9"/>
                    </a:cxn>
                    <a:cxn ang="0">
                      <a:pos x="T10" y="T11"/>
                    </a:cxn>
                  </a:cxnLst>
                  <a:rect l="0" t="0" r="r" b="b"/>
                  <a:pathLst>
                    <a:path w="53" h="53">
                      <a:moveTo>
                        <a:pt x="27" y="0"/>
                      </a:moveTo>
                      <a:lnTo>
                        <a:pt x="27" y="0"/>
                      </a:lnTo>
                      <a:cubicBezTo>
                        <a:pt x="12" y="0"/>
                        <a:pt x="0" y="11"/>
                        <a:pt x="0" y="26"/>
                      </a:cubicBezTo>
                      <a:cubicBezTo>
                        <a:pt x="0" y="41"/>
                        <a:pt x="12" y="53"/>
                        <a:pt x="27" y="53"/>
                      </a:cubicBezTo>
                      <a:cubicBezTo>
                        <a:pt x="42" y="53"/>
                        <a:pt x="53" y="41"/>
                        <a:pt x="53" y="26"/>
                      </a:cubicBezTo>
                      <a:cubicBezTo>
                        <a:pt x="53" y="11"/>
                        <a:pt x="42" y="0"/>
                        <a:pt x="27" y="0"/>
                      </a:cubicBezTo>
                      <a:close/>
                    </a:path>
                  </a:pathLst>
                </a:custGeom>
                <a:grpFill/>
                <a:ln w="0">
                  <a:noFill/>
                  <a:prstDash val="solid"/>
                  <a:round/>
                  <a:headEnd/>
                  <a:tailEnd/>
                </a:ln>
              </p:spPr>
              <p:txBody>
                <a:bodyPr vert="horz" wrap="square" lIns="68580" tIns="34290" rIns="68580" bIns="34290" numCol="1" anchor="t" anchorCtr="0" compatLnSpc="1">
                  <a:prstTxWarp prst="textNoShape">
                    <a:avLst/>
                  </a:prstTxWarp>
                </a:bodyPr>
                <a:lstStyle/>
                <a:p>
                  <a:endParaRPr lang="en-US" sz="1350" dirty="0"/>
                </a:p>
              </p:txBody>
            </p:sp>
          </p:grpSp>
        </p:grpSp>
      </p:grpSp>
    </p:spTree>
    <p:extLst>
      <p:ext uri="{BB962C8B-B14F-4D97-AF65-F5344CB8AC3E}">
        <p14:creationId xmlns:p14="http://schemas.microsoft.com/office/powerpoint/2010/main" val="4018248340"/>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1285868-A28B-4A0B-996D-B1D70D7727C2}"/>
              </a:ext>
            </a:extLst>
          </p:cNvPr>
          <p:cNvSpPr txBox="1"/>
          <p:nvPr/>
        </p:nvSpPr>
        <p:spPr>
          <a:xfrm>
            <a:off x="723171" y="1869488"/>
            <a:ext cx="2146988" cy="2334485"/>
          </a:xfrm>
          <a:prstGeom prst="rect">
            <a:avLst/>
          </a:prstGeom>
          <a:noFill/>
        </p:spPr>
        <p:txBody>
          <a:bodyPr wrap="square" lIns="0" tIns="0" rIns="0" bIns="0" rtlCol="0">
            <a:spAutoFit/>
          </a:bodyPr>
          <a:lstStyle/>
          <a:p>
            <a:pPr defTabSz="685669">
              <a:lnSpc>
                <a:spcPct val="150000"/>
              </a:lnSpc>
            </a:pPr>
            <a:r>
              <a:rPr lang="en-US" sz="1471" dirty="0">
                <a:gradFill>
                  <a:gsLst>
                    <a:gs pos="0">
                      <a:srgbClr val="0078D4"/>
                    </a:gs>
                    <a:gs pos="100000">
                      <a:srgbClr val="0078D4"/>
                    </a:gs>
                  </a:gsLst>
                  <a:lin ang="5400000" scaled="1"/>
                </a:gradFill>
                <a:latin typeface="Segoe UI Semibold"/>
              </a:rPr>
              <a:t>Information and technology (IT) governance </a:t>
            </a:r>
            <a:r>
              <a:rPr lang="en-US" sz="1471" dirty="0">
                <a:gradFill>
                  <a:gsLst>
                    <a:gs pos="2917">
                      <a:srgbClr val="282828"/>
                    </a:gs>
                    <a:gs pos="30000">
                      <a:srgbClr val="282828"/>
                    </a:gs>
                  </a:gsLst>
                  <a:lin ang="5400000" scaled="0"/>
                </a:gradFill>
                <a:latin typeface="Segoe UI"/>
              </a:rPr>
              <a:t>is a subset discipline of corporate governance, focused on IT and its performance and risk management. </a:t>
            </a:r>
          </a:p>
        </p:txBody>
      </p:sp>
      <p:sp>
        <p:nvSpPr>
          <p:cNvPr id="4" name="TextBox 3">
            <a:extLst>
              <a:ext uri="{FF2B5EF4-FFF2-40B4-BE49-F238E27FC236}">
                <a16:creationId xmlns:a16="http://schemas.microsoft.com/office/drawing/2014/main" id="{7925B16A-A911-406F-90AD-6470B8DC2C4E}"/>
              </a:ext>
            </a:extLst>
          </p:cNvPr>
          <p:cNvSpPr txBox="1"/>
          <p:nvPr/>
        </p:nvSpPr>
        <p:spPr>
          <a:xfrm>
            <a:off x="3498507" y="1869488"/>
            <a:ext cx="4922321" cy="2458558"/>
          </a:xfrm>
          <a:prstGeom prst="rect">
            <a:avLst/>
          </a:prstGeom>
          <a:noFill/>
        </p:spPr>
        <p:txBody>
          <a:bodyPr wrap="square" lIns="0" tIns="0" rIns="0" bIns="0" rtlCol="0">
            <a:spAutoFit/>
          </a:bodyPr>
          <a:lstStyle/>
          <a:p>
            <a:pPr defTabSz="685669">
              <a:lnSpc>
                <a:spcPct val="150000"/>
              </a:lnSpc>
            </a:pPr>
            <a:r>
              <a:rPr lang="en-US" sz="1200" dirty="0">
                <a:gradFill>
                  <a:gsLst>
                    <a:gs pos="2917">
                      <a:srgbClr val="0078D4"/>
                    </a:gs>
                    <a:gs pos="30000">
                      <a:srgbClr val="0078D4"/>
                    </a:gs>
                  </a:gsLst>
                  <a:lin ang="5400000" scaled="0"/>
                </a:gradFill>
                <a:latin typeface="Segoe UI Semibold"/>
              </a:rPr>
              <a:t>IT governance (ITG) </a:t>
            </a:r>
            <a:r>
              <a:rPr lang="en-US" sz="1200" dirty="0">
                <a:gradFill>
                  <a:gsLst>
                    <a:gs pos="2917">
                      <a:srgbClr val="282828"/>
                    </a:gs>
                    <a:gs pos="30000">
                      <a:srgbClr val="282828"/>
                    </a:gs>
                  </a:gsLst>
                  <a:lin ang="5400000" scaled="0"/>
                </a:gradFill>
                <a:latin typeface="Segoe UI"/>
              </a:rPr>
              <a:t>is defined as the process that ensures the effective and efficient use of IT in enabling an organization to achieve its goals. </a:t>
            </a:r>
            <a:br>
              <a:rPr lang="en-US" sz="1200" dirty="0">
                <a:gradFill>
                  <a:gsLst>
                    <a:gs pos="2917">
                      <a:srgbClr val="282828"/>
                    </a:gs>
                    <a:gs pos="30000">
                      <a:srgbClr val="282828"/>
                    </a:gs>
                  </a:gsLst>
                  <a:lin ang="5400000" scaled="0"/>
                </a:gradFill>
                <a:latin typeface="Segoe UI"/>
              </a:rPr>
            </a:br>
            <a:r>
              <a:rPr lang="en-US" sz="1200" dirty="0">
                <a:gradFill>
                  <a:gsLst>
                    <a:gs pos="2917">
                      <a:srgbClr val="0078D4"/>
                    </a:gs>
                    <a:gs pos="30000">
                      <a:srgbClr val="0078D4"/>
                    </a:gs>
                  </a:gsLst>
                  <a:lin ang="5400000" scaled="0"/>
                </a:gradFill>
                <a:latin typeface="Segoe UI Semibold"/>
              </a:rPr>
              <a:t>IT demand governance (ITDG) </a:t>
            </a:r>
            <a:r>
              <a:rPr lang="en-US" sz="1200" dirty="0">
                <a:gradFill>
                  <a:gsLst>
                    <a:gs pos="2917">
                      <a:srgbClr val="282828"/>
                    </a:gs>
                    <a:gs pos="30000">
                      <a:srgbClr val="282828"/>
                    </a:gs>
                  </a:gsLst>
                  <a:lin ang="5400000" scaled="0"/>
                </a:gradFill>
                <a:latin typeface="Segoe UI"/>
              </a:rPr>
              <a:t>is the process by which organizations ensure the effective evaluation, selection, prioritization, and funding of competing IT investments; oversee their implementation; and exact (measurable) business benefits. It is business management responsibility. </a:t>
            </a:r>
            <a:r>
              <a:rPr lang="en-US" sz="1200" dirty="0">
                <a:gradFill>
                  <a:gsLst>
                    <a:gs pos="2917">
                      <a:srgbClr val="0078D4"/>
                    </a:gs>
                    <a:gs pos="30000">
                      <a:srgbClr val="0078D4"/>
                    </a:gs>
                  </a:gsLst>
                  <a:lin ang="5400000" scaled="0"/>
                </a:gradFill>
                <a:latin typeface="Segoe UI Semibold"/>
              </a:rPr>
              <a:t>IT supply-side governance (ITSG) </a:t>
            </a:r>
            <a:r>
              <a:rPr lang="en-US" sz="1200" dirty="0">
                <a:gradFill>
                  <a:gsLst>
                    <a:gs pos="2917">
                      <a:srgbClr val="282828"/>
                    </a:gs>
                    <a:gs pos="30000">
                      <a:srgbClr val="282828"/>
                    </a:gs>
                  </a:gsLst>
                  <a:lin ang="5400000" scaled="0"/>
                </a:gradFill>
                <a:latin typeface="Segoe UI"/>
              </a:rPr>
              <a:t>is concerned with ensuring that the IT organization operates in an effective, efficient and compliant fashion, and it is primarily a CIO responsibility.</a:t>
            </a:r>
          </a:p>
        </p:txBody>
      </p:sp>
      <p:cxnSp>
        <p:nvCxnSpPr>
          <p:cNvPr id="9" name="Straight Connector 8">
            <a:extLst>
              <a:ext uri="{FF2B5EF4-FFF2-40B4-BE49-F238E27FC236}">
                <a16:creationId xmlns:a16="http://schemas.microsoft.com/office/drawing/2014/main" id="{F1B70B20-6311-4637-BD44-948A146D5A1F}"/>
              </a:ext>
            </a:extLst>
          </p:cNvPr>
          <p:cNvCxnSpPr/>
          <p:nvPr/>
        </p:nvCxnSpPr>
        <p:spPr>
          <a:xfrm>
            <a:off x="3096783" y="1903584"/>
            <a:ext cx="0" cy="2342000"/>
          </a:xfrm>
          <a:prstGeom prst="line">
            <a:avLst/>
          </a:prstGeom>
          <a:ln cap="rnd">
            <a:solidFill>
              <a:srgbClr val="0078D4"/>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 name="Textfeld 2">
            <a:extLst>
              <a:ext uri="{FF2B5EF4-FFF2-40B4-BE49-F238E27FC236}">
                <a16:creationId xmlns:a16="http://schemas.microsoft.com/office/drawing/2014/main" id="{C17EE1F7-7A2D-4F2D-BCCF-B9366495C42A}"/>
              </a:ext>
            </a:extLst>
          </p:cNvPr>
          <p:cNvSpPr txBox="1"/>
          <p:nvPr/>
        </p:nvSpPr>
        <p:spPr>
          <a:xfrm>
            <a:off x="5959668" y="4775043"/>
            <a:ext cx="2662267" cy="315086"/>
          </a:xfrm>
          <a:prstGeom prst="rect">
            <a:avLst/>
          </a:prstGeom>
          <a:noFill/>
        </p:spPr>
        <p:txBody>
          <a:bodyPr wrap="square" lIns="137160" tIns="109728" rIns="137160" bIns="109728" rtlCol="0">
            <a:spAutoFit/>
          </a:bodyPr>
          <a:lstStyle/>
          <a:p>
            <a:pPr>
              <a:lnSpc>
                <a:spcPct val="90000"/>
              </a:lnSpc>
              <a:spcAft>
                <a:spcPts val="450"/>
              </a:spcAft>
            </a:pPr>
            <a:r>
              <a:rPr lang="en-US" sz="675" dirty="0">
                <a:gradFill>
                  <a:gsLst>
                    <a:gs pos="2917">
                      <a:schemeClr val="tx1"/>
                    </a:gs>
                    <a:gs pos="30000">
                      <a:schemeClr val="tx1"/>
                    </a:gs>
                  </a:gsLst>
                  <a:lin ang="5400000" scaled="0"/>
                </a:gradFill>
              </a:rPr>
              <a:t>Source: https://www.gartner.com/it-glossary/it-governance/</a:t>
            </a:r>
          </a:p>
        </p:txBody>
      </p:sp>
      <p:pic>
        <p:nvPicPr>
          <p:cNvPr id="7" name="Grafik 6">
            <a:extLst>
              <a:ext uri="{FF2B5EF4-FFF2-40B4-BE49-F238E27FC236}">
                <a16:creationId xmlns:a16="http://schemas.microsoft.com/office/drawing/2014/main" id="{FB4F82A8-A072-4E7B-8503-A17EAA9952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3171" y="1003542"/>
            <a:ext cx="568294" cy="652486"/>
          </a:xfrm>
          <a:prstGeom prst="rect">
            <a:avLst/>
          </a:prstGeom>
        </p:spPr>
      </p:pic>
      <p:pic>
        <p:nvPicPr>
          <p:cNvPr id="13" name="Grafik 12" descr="Ein Bild, das ClipArt enthält.&#10;&#10;Mit hoher Zuverlässigkeit generierte Beschreibung">
            <a:extLst>
              <a:ext uri="{FF2B5EF4-FFF2-40B4-BE49-F238E27FC236}">
                <a16:creationId xmlns:a16="http://schemas.microsoft.com/office/drawing/2014/main" id="{F6D68538-114D-47E4-88E5-4697BB965AA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98507" y="1139274"/>
            <a:ext cx="1262127" cy="381020"/>
          </a:xfrm>
          <a:prstGeom prst="rect">
            <a:avLst/>
          </a:prstGeom>
        </p:spPr>
      </p:pic>
      <p:sp>
        <p:nvSpPr>
          <p:cNvPr id="8" name="Title 1">
            <a:extLst>
              <a:ext uri="{FF2B5EF4-FFF2-40B4-BE49-F238E27FC236}">
                <a16:creationId xmlns:a16="http://schemas.microsoft.com/office/drawing/2014/main" id="{2228AD5C-46B7-4DE7-8149-66A77B1B5F34}"/>
              </a:ext>
            </a:extLst>
          </p:cNvPr>
          <p:cNvSpPr txBox="1">
            <a:spLocks/>
          </p:cNvSpPr>
          <p:nvPr/>
        </p:nvSpPr>
        <p:spPr>
          <a:xfrm>
            <a:off x="366809" y="171452"/>
            <a:ext cx="8472312" cy="443198"/>
          </a:xfrm>
          <a:prstGeom prst="rect">
            <a:avLst/>
          </a:prstGeom>
        </p:spPr>
        <p:txBody>
          <a:bodyPr/>
          <a:lstStyle>
            <a:lvl1pPr algn="l" defTabSz="914325" rtl="0" eaLnBrk="1" latinLnBrk="0" hangingPunct="1">
              <a:lnSpc>
                <a:spcPct val="90000"/>
              </a:lnSpc>
              <a:spcBef>
                <a:spcPct val="0"/>
              </a:spcBef>
              <a:buNone/>
              <a:defRPr lang="en-US" sz="4400" b="0" kern="1200" cap="none" spc="-100" baseline="0" dirty="0" smtClean="0">
                <a:ln w="3175">
                  <a:noFill/>
                </a:ln>
                <a:gradFill flip="none" rotWithShape="1">
                  <a:gsLst>
                    <a:gs pos="0">
                      <a:schemeClr val="tx1"/>
                    </a:gs>
                    <a:gs pos="86000">
                      <a:schemeClr val="tx1"/>
                    </a:gs>
                  </a:gsLst>
                  <a:lin ang="5400000" scaled="0"/>
                  <a:tileRect/>
                </a:gradFill>
                <a:effectLst/>
                <a:latin typeface="+mj-lt"/>
                <a:ea typeface="+mn-ea"/>
                <a:cs typeface="Arial" charset="0"/>
              </a:defRPr>
            </a:lvl1pPr>
          </a:lstStyle>
          <a:p>
            <a:r>
              <a:rPr lang="en-US" sz="3600" dirty="0"/>
              <a:t>Governance</a:t>
            </a:r>
          </a:p>
        </p:txBody>
      </p:sp>
    </p:spTree>
    <p:extLst>
      <p:ext uri="{BB962C8B-B14F-4D97-AF65-F5344CB8AC3E}">
        <p14:creationId xmlns:p14="http://schemas.microsoft.com/office/powerpoint/2010/main" val="655779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750" fill="hold"/>
                                        <p:tgtEl>
                                          <p:spTgt spid="2"/>
                                        </p:tgtEl>
                                        <p:attrNameLst>
                                          <p:attrName>ppt_x</p:attrName>
                                        </p:attrNameLst>
                                      </p:cBhvr>
                                      <p:tavLst>
                                        <p:tav tm="0">
                                          <p:val>
                                            <p:strVal val="1+#ppt_w/2"/>
                                          </p:val>
                                        </p:tav>
                                        <p:tav tm="100000">
                                          <p:val>
                                            <p:strVal val="#ppt_x"/>
                                          </p:val>
                                        </p:tav>
                                      </p:tavLst>
                                    </p:anim>
                                    <p:anim calcmode="lin" valueType="num">
                                      <p:cBhvr additive="base">
                                        <p:cTn id="8" dur="75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decel="10000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750" fill="hold"/>
                                        <p:tgtEl>
                                          <p:spTgt spid="4"/>
                                        </p:tgtEl>
                                        <p:attrNameLst>
                                          <p:attrName>ppt_x</p:attrName>
                                        </p:attrNameLst>
                                      </p:cBhvr>
                                      <p:tavLst>
                                        <p:tav tm="0">
                                          <p:val>
                                            <p:strVal val="1+#ppt_w/2"/>
                                          </p:val>
                                        </p:tav>
                                        <p:tav tm="100000">
                                          <p:val>
                                            <p:strVal val="#ppt_x"/>
                                          </p:val>
                                        </p:tav>
                                      </p:tavLst>
                                    </p:anim>
                                    <p:anim calcmode="lin" valueType="num">
                                      <p:cBhvr additive="base">
                                        <p:cTn id="14" dur="750" fill="hold"/>
                                        <p:tgtEl>
                                          <p:spTgt spid="4"/>
                                        </p:tgtEl>
                                        <p:attrNameLst>
                                          <p:attrName>ppt_y</p:attrName>
                                        </p:attrNameLst>
                                      </p:cBhvr>
                                      <p:tavLst>
                                        <p:tav tm="0">
                                          <p:val>
                                            <p:strVal val="#ppt_y"/>
                                          </p:val>
                                        </p:tav>
                                        <p:tav tm="100000">
                                          <p:val>
                                            <p:strVal val="#ppt_y"/>
                                          </p:val>
                                        </p:tav>
                                      </p:tavLst>
                                    </p:anim>
                                  </p:childTnLst>
                                </p:cTn>
                              </p:par>
                              <p:par>
                                <p:cTn id="15" presetID="16" presetClass="entr" presetSubtype="42" fill="hold" nodeType="with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barn(outHorizontal)">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97A28E-68C5-48D1-BAD5-551272C6D463}"/>
              </a:ext>
            </a:extLst>
          </p:cNvPr>
          <p:cNvSpPr>
            <a:spLocks noGrp="1"/>
          </p:cNvSpPr>
          <p:nvPr>
            <p:ph type="title"/>
          </p:nvPr>
        </p:nvSpPr>
        <p:spPr/>
        <p:txBody>
          <a:bodyPr/>
          <a:lstStyle/>
          <a:p>
            <a:r>
              <a:rPr lang="en-US" dirty="0"/>
              <a:t>Our philosophy…</a:t>
            </a:r>
          </a:p>
        </p:txBody>
      </p:sp>
      <p:sp>
        <p:nvSpPr>
          <p:cNvPr id="3" name="TextBox 2">
            <a:extLst>
              <a:ext uri="{FF2B5EF4-FFF2-40B4-BE49-F238E27FC236}">
                <a16:creationId xmlns:a16="http://schemas.microsoft.com/office/drawing/2014/main" id="{5EB74F2D-6DF1-4FF1-BA17-87827AA2426F}"/>
              </a:ext>
            </a:extLst>
          </p:cNvPr>
          <p:cNvSpPr txBox="1"/>
          <p:nvPr/>
        </p:nvSpPr>
        <p:spPr>
          <a:xfrm>
            <a:off x="395536" y="1059582"/>
            <a:ext cx="3388451" cy="1815882"/>
          </a:xfrm>
          <a:prstGeom prst="rect">
            <a:avLst/>
          </a:prstGeom>
          <a:noFill/>
        </p:spPr>
        <p:txBody>
          <a:bodyPr wrap="square" lIns="0" tIns="0" rIns="0" bIns="0" rtlCol="0">
            <a:spAutoFit/>
          </a:bodyPr>
          <a:lstStyle/>
          <a:p>
            <a:pPr marL="457200" indent="-457200">
              <a:buFont typeface="+mj-lt"/>
              <a:buAutoNum type="arabicPeriod"/>
            </a:pPr>
            <a:r>
              <a:rPr lang="en-US" dirty="0"/>
              <a:t>Empower anyone to be a maker, a #</a:t>
            </a:r>
            <a:r>
              <a:rPr lang="en-US" dirty="0" err="1"/>
              <a:t>PowerAddict</a:t>
            </a:r>
            <a:endParaRPr lang="en-US" dirty="0"/>
          </a:p>
          <a:p>
            <a:pPr marL="914400" lvl="1" indent="-457200">
              <a:buFont typeface="Arial" panose="020B0604020202020204" pitchFamily="34" charset="0"/>
              <a:buChar char="•"/>
            </a:pPr>
            <a:r>
              <a:rPr lang="en-US" sz="1600" dirty="0"/>
              <a:t>Enable an open ecosystem for building</a:t>
            </a:r>
          </a:p>
          <a:p>
            <a:pPr marL="914400" lvl="1" indent="-457200">
              <a:buFont typeface="Arial" panose="020B0604020202020204" pitchFamily="34" charset="0"/>
              <a:buChar char="•"/>
            </a:pPr>
            <a:r>
              <a:rPr lang="en-US" sz="1600" dirty="0"/>
              <a:t>But an ecosystem that does not escalate privilege</a:t>
            </a:r>
          </a:p>
          <a:p>
            <a:pPr marL="457200" indent="-457200">
              <a:buFont typeface="+mj-lt"/>
              <a:buAutoNum type="arabicPeriod"/>
            </a:pPr>
            <a:endParaRPr lang="en-US" dirty="0"/>
          </a:p>
        </p:txBody>
      </p:sp>
      <p:grpSp>
        <p:nvGrpSpPr>
          <p:cNvPr id="5" name="Group 4">
            <a:extLst>
              <a:ext uri="{FF2B5EF4-FFF2-40B4-BE49-F238E27FC236}">
                <a16:creationId xmlns:a16="http://schemas.microsoft.com/office/drawing/2014/main" id="{7260CAE5-3576-4E16-B947-8D217DBB91CF}"/>
              </a:ext>
            </a:extLst>
          </p:cNvPr>
          <p:cNvGrpSpPr/>
          <p:nvPr/>
        </p:nvGrpSpPr>
        <p:grpSpPr>
          <a:xfrm>
            <a:off x="3891033" y="2298472"/>
            <a:ext cx="4360375" cy="1151885"/>
            <a:chOff x="951879" y="3349963"/>
            <a:chExt cx="5014022" cy="1294327"/>
          </a:xfrm>
        </p:grpSpPr>
        <p:pic>
          <p:nvPicPr>
            <p:cNvPr id="6" name="Picture 5">
              <a:extLst>
                <a:ext uri="{FF2B5EF4-FFF2-40B4-BE49-F238E27FC236}">
                  <a16:creationId xmlns:a16="http://schemas.microsoft.com/office/drawing/2014/main" id="{B3BFF23D-73F3-49AC-826B-D51E0ACF5243}"/>
                </a:ext>
              </a:extLst>
            </p:cNvPr>
            <p:cNvPicPr>
              <a:picLocks noChangeAspect="1"/>
            </p:cNvPicPr>
            <p:nvPr/>
          </p:nvPicPr>
          <p:blipFill>
            <a:blip r:embed="rId2"/>
            <a:stretch>
              <a:fillRect/>
            </a:stretch>
          </p:blipFill>
          <p:spPr>
            <a:xfrm>
              <a:off x="5051501" y="3364129"/>
              <a:ext cx="914400" cy="1280161"/>
            </a:xfrm>
            <a:prstGeom prst="rect">
              <a:avLst/>
            </a:prstGeom>
          </p:spPr>
        </p:pic>
        <p:pic>
          <p:nvPicPr>
            <p:cNvPr id="7" name="Picture 6">
              <a:extLst>
                <a:ext uri="{FF2B5EF4-FFF2-40B4-BE49-F238E27FC236}">
                  <a16:creationId xmlns:a16="http://schemas.microsoft.com/office/drawing/2014/main" id="{1C28B995-873B-4AEA-B45A-F6900E309803}"/>
                </a:ext>
              </a:extLst>
            </p:cNvPr>
            <p:cNvPicPr>
              <a:picLocks noChangeAspect="1"/>
            </p:cNvPicPr>
            <p:nvPr/>
          </p:nvPicPr>
          <p:blipFill>
            <a:blip r:embed="rId3"/>
            <a:stretch>
              <a:fillRect/>
            </a:stretch>
          </p:blipFill>
          <p:spPr>
            <a:xfrm>
              <a:off x="951879" y="3364130"/>
              <a:ext cx="914400" cy="1280160"/>
            </a:xfrm>
            <a:prstGeom prst="rect">
              <a:avLst/>
            </a:prstGeom>
          </p:spPr>
        </p:pic>
        <p:pic>
          <p:nvPicPr>
            <p:cNvPr id="8" name="Picture 7">
              <a:extLst>
                <a:ext uri="{FF2B5EF4-FFF2-40B4-BE49-F238E27FC236}">
                  <a16:creationId xmlns:a16="http://schemas.microsoft.com/office/drawing/2014/main" id="{96885362-5670-4CFE-BA48-D87B43F369FD}"/>
                </a:ext>
              </a:extLst>
            </p:cNvPr>
            <p:cNvPicPr>
              <a:picLocks noChangeAspect="1"/>
            </p:cNvPicPr>
            <p:nvPr/>
          </p:nvPicPr>
          <p:blipFill>
            <a:blip r:embed="rId4"/>
            <a:stretch>
              <a:fillRect/>
            </a:stretch>
          </p:blipFill>
          <p:spPr>
            <a:xfrm>
              <a:off x="1969232" y="3364131"/>
              <a:ext cx="914400" cy="1280159"/>
            </a:xfrm>
            <a:prstGeom prst="rect">
              <a:avLst/>
            </a:prstGeom>
          </p:spPr>
        </p:pic>
        <p:pic>
          <p:nvPicPr>
            <p:cNvPr id="9" name="Picture 8">
              <a:extLst>
                <a:ext uri="{FF2B5EF4-FFF2-40B4-BE49-F238E27FC236}">
                  <a16:creationId xmlns:a16="http://schemas.microsoft.com/office/drawing/2014/main" id="{3FA07A2E-7F91-4A4F-A460-FC3D9382B79E}"/>
                </a:ext>
              </a:extLst>
            </p:cNvPr>
            <p:cNvPicPr>
              <a:picLocks noChangeAspect="1"/>
            </p:cNvPicPr>
            <p:nvPr/>
          </p:nvPicPr>
          <p:blipFill>
            <a:blip r:embed="rId5"/>
            <a:stretch>
              <a:fillRect/>
            </a:stretch>
          </p:blipFill>
          <p:spPr>
            <a:xfrm>
              <a:off x="2996655" y="3349963"/>
              <a:ext cx="914400" cy="1280160"/>
            </a:xfrm>
            <a:prstGeom prst="rect">
              <a:avLst/>
            </a:prstGeom>
          </p:spPr>
        </p:pic>
        <p:pic>
          <p:nvPicPr>
            <p:cNvPr id="10" name="Picture 9">
              <a:extLst>
                <a:ext uri="{FF2B5EF4-FFF2-40B4-BE49-F238E27FC236}">
                  <a16:creationId xmlns:a16="http://schemas.microsoft.com/office/drawing/2014/main" id="{BAF5D001-E11E-4A47-83CA-1D042CD7698A}"/>
                </a:ext>
              </a:extLst>
            </p:cNvPr>
            <p:cNvPicPr>
              <a:picLocks noChangeAspect="1"/>
            </p:cNvPicPr>
            <p:nvPr/>
          </p:nvPicPr>
          <p:blipFill>
            <a:blip r:embed="rId6"/>
            <a:stretch>
              <a:fillRect/>
            </a:stretch>
          </p:blipFill>
          <p:spPr>
            <a:xfrm>
              <a:off x="4024078" y="3349964"/>
              <a:ext cx="914400" cy="1280160"/>
            </a:xfrm>
            <a:prstGeom prst="rect">
              <a:avLst/>
            </a:prstGeom>
          </p:spPr>
        </p:pic>
      </p:grpSp>
      <p:grpSp>
        <p:nvGrpSpPr>
          <p:cNvPr id="11" name="Group 10">
            <a:extLst>
              <a:ext uri="{FF2B5EF4-FFF2-40B4-BE49-F238E27FC236}">
                <a16:creationId xmlns:a16="http://schemas.microsoft.com/office/drawing/2014/main" id="{29DC22A9-EF23-46BF-926A-F609E092D00C}"/>
              </a:ext>
            </a:extLst>
          </p:cNvPr>
          <p:cNvGrpSpPr/>
          <p:nvPr/>
        </p:nvGrpSpPr>
        <p:grpSpPr>
          <a:xfrm>
            <a:off x="3891033" y="1059582"/>
            <a:ext cx="5178235" cy="1171576"/>
            <a:chOff x="6481685" y="3322269"/>
            <a:chExt cx="5789474" cy="1307853"/>
          </a:xfrm>
        </p:grpSpPr>
        <p:pic>
          <p:nvPicPr>
            <p:cNvPr id="12" name="Picture 11">
              <a:extLst>
                <a:ext uri="{FF2B5EF4-FFF2-40B4-BE49-F238E27FC236}">
                  <a16:creationId xmlns:a16="http://schemas.microsoft.com/office/drawing/2014/main" id="{6AB2C620-729B-4D46-B821-6911C51F2EAE}"/>
                </a:ext>
              </a:extLst>
            </p:cNvPr>
            <p:cNvPicPr>
              <a:picLocks noChangeAspect="1"/>
            </p:cNvPicPr>
            <p:nvPr/>
          </p:nvPicPr>
          <p:blipFill>
            <a:blip r:embed="rId7"/>
            <a:stretch>
              <a:fillRect/>
            </a:stretch>
          </p:blipFill>
          <p:spPr>
            <a:xfrm>
              <a:off x="9406730" y="3349963"/>
              <a:ext cx="914400" cy="1280159"/>
            </a:xfrm>
            <a:prstGeom prst="rect">
              <a:avLst/>
            </a:prstGeom>
          </p:spPr>
        </p:pic>
        <p:pic>
          <p:nvPicPr>
            <p:cNvPr id="13" name="Picture 12">
              <a:extLst>
                <a:ext uri="{FF2B5EF4-FFF2-40B4-BE49-F238E27FC236}">
                  <a16:creationId xmlns:a16="http://schemas.microsoft.com/office/drawing/2014/main" id="{8B388FE6-4099-4C3D-AC28-8F602CB31E86}"/>
                </a:ext>
              </a:extLst>
            </p:cNvPr>
            <p:cNvPicPr>
              <a:picLocks noChangeAspect="1"/>
            </p:cNvPicPr>
            <p:nvPr/>
          </p:nvPicPr>
          <p:blipFill>
            <a:blip r:embed="rId8"/>
            <a:stretch>
              <a:fillRect/>
            </a:stretch>
          </p:blipFill>
          <p:spPr>
            <a:xfrm>
              <a:off x="6481685" y="3349963"/>
              <a:ext cx="914400" cy="1280159"/>
            </a:xfrm>
            <a:prstGeom prst="rect">
              <a:avLst/>
            </a:prstGeom>
          </p:spPr>
        </p:pic>
        <p:pic>
          <p:nvPicPr>
            <p:cNvPr id="14" name="Picture 13">
              <a:extLst>
                <a:ext uri="{FF2B5EF4-FFF2-40B4-BE49-F238E27FC236}">
                  <a16:creationId xmlns:a16="http://schemas.microsoft.com/office/drawing/2014/main" id="{E4666C34-32DF-472A-9C32-A9FBF5C6FAEA}"/>
                </a:ext>
              </a:extLst>
            </p:cNvPr>
            <p:cNvPicPr>
              <a:picLocks noChangeAspect="1"/>
            </p:cNvPicPr>
            <p:nvPr/>
          </p:nvPicPr>
          <p:blipFill>
            <a:blip r:embed="rId9"/>
            <a:stretch>
              <a:fillRect/>
            </a:stretch>
          </p:blipFill>
          <p:spPr>
            <a:xfrm>
              <a:off x="10381745" y="3335864"/>
              <a:ext cx="914400" cy="1280159"/>
            </a:xfrm>
            <a:prstGeom prst="rect">
              <a:avLst/>
            </a:prstGeom>
          </p:spPr>
        </p:pic>
        <p:pic>
          <p:nvPicPr>
            <p:cNvPr id="15" name="Picture 14">
              <a:extLst>
                <a:ext uri="{FF2B5EF4-FFF2-40B4-BE49-F238E27FC236}">
                  <a16:creationId xmlns:a16="http://schemas.microsoft.com/office/drawing/2014/main" id="{E097F781-BB83-4089-A167-8309D9DE2E24}"/>
                </a:ext>
              </a:extLst>
            </p:cNvPr>
            <p:cNvPicPr>
              <a:picLocks noChangeAspect="1"/>
            </p:cNvPicPr>
            <p:nvPr/>
          </p:nvPicPr>
          <p:blipFill>
            <a:blip r:embed="rId10"/>
            <a:stretch>
              <a:fillRect/>
            </a:stretch>
          </p:blipFill>
          <p:spPr>
            <a:xfrm>
              <a:off x="7456700" y="3349963"/>
              <a:ext cx="914400" cy="1280159"/>
            </a:xfrm>
            <a:prstGeom prst="rect">
              <a:avLst/>
            </a:prstGeom>
          </p:spPr>
        </p:pic>
        <p:pic>
          <p:nvPicPr>
            <p:cNvPr id="16" name="Picture 15">
              <a:extLst>
                <a:ext uri="{FF2B5EF4-FFF2-40B4-BE49-F238E27FC236}">
                  <a16:creationId xmlns:a16="http://schemas.microsoft.com/office/drawing/2014/main" id="{A9B64F0E-13B0-4A42-A824-F18B55879A10}"/>
                </a:ext>
              </a:extLst>
            </p:cNvPr>
            <p:cNvPicPr>
              <a:picLocks noChangeAspect="1"/>
            </p:cNvPicPr>
            <p:nvPr/>
          </p:nvPicPr>
          <p:blipFill>
            <a:blip r:embed="rId11"/>
            <a:stretch>
              <a:fillRect/>
            </a:stretch>
          </p:blipFill>
          <p:spPr>
            <a:xfrm>
              <a:off x="8431715" y="3335864"/>
              <a:ext cx="914400" cy="1280159"/>
            </a:xfrm>
            <a:prstGeom prst="rect">
              <a:avLst/>
            </a:prstGeom>
          </p:spPr>
        </p:pic>
        <p:pic>
          <p:nvPicPr>
            <p:cNvPr id="17" name="Picture 16">
              <a:extLst>
                <a:ext uri="{FF2B5EF4-FFF2-40B4-BE49-F238E27FC236}">
                  <a16:creationId xmlns:a16="http://schemas.microsoft.com/office/drawing/2014/main" id="{4809CBE1-33BA-4BFC-AB77-107C32017DBC}"/>
                </a:ext>
              </a:extLst>
            </p:cNvPr>
            <p:cNvPicPr>
              <a:picLocks noChangeAspect="1"/>
            </p:cNvPicPr>
            <p:nvPr/>
          </p:nvPicPr>
          <p:blipFill>
            <a:blip r:embed="rId12"/>
            <a:stretch>
              <a:fillRect/>
            </a:stretch>
          </p:blipFill>
          <p:spPr>
            <a:xfrm>
              <a:off x="11356759" y="3322269"/>
              <a:ext cx="914400" cy="1280159"/>
            </a:xfrm>
            <a:prstGeom prst="rect">
              <a:avLst/>
            </a:prstGeom>
          </p:spPr>
        </p:pic>
      </p:grpSp>
    </p:spTree>
    <p:extLst>
      <p:ext uri="{BB962C8B-B14F-4D97-AF65-F5344CB8AC3E}">
        <p14:creationId xmlns:p14="http://schemas.microsoft.com/office/powerpoint/2010/main" val="2990651474"/>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97A28E-68C5-48D1-BAD5-551272C6D463}"/>
              </a:ext>
            </a:extLst>
          </p:cNvPr>
          <p:cNvSpPr>
            <a:spLocks noGrp="1"/>
          </p:cNvSpPr>
          <p:nvPr>
            <p:ph type="title"/>
          </p:nvPr>
        </p:nvSpPr>
        <p:spPr/>
        <p:txBody>
          <a:bodyPr/>
          <a:lstStyle/>
          <a:p>
            <a:r>
              <a:rPr lang="en-US" dirty="0"/>
              <a:t>Our philosophy… includes governance!</a:t>
            </a:r>
          </a:p>
        </p:txBody>
      </p:sp>
      <p:sp>
        <p:nvSpPr>
          <p:cNvPr id="3" name="TextBox 2">
            <a:extLst>
              <a:ext uri="{FF2B5EF4-FFF2-40B4-BE49-F238E27FC236}">
                <a16:creationId xmlns:a16="http://schemas.microsoft.com/office/drawing/2014/main" id="{5EB74F2D-6DF1-4FF1-BA17-87827AA2426F}"/>
              </a:ext>
            </a:extLst>
          </p:cNvPr>
          <p:cNvSpPr txBox="1"/>
          <p:nvPr/>
        </p:nvSpPr>
        <p:spPr>
          <a:xfrm>
            <a:off x="395536" y="1059582"/>
            <a:ext cx="3388451" cy="3754874"/>
          </a:xfrm>
          <a:prstGeom prst="rect">
            <a:avLst/>
          </a:prstGeom>
          <a:noFill/>
        </p:spPr>
        <p:txBody>
          <a:bodyPr wrap="square" lIns="0" tIns="0" rIns="0" bIns="0" rtlCol="0">
            <a:spAutoFit/>
          </a:bodyPr>
          <a:lstStyle/>
          <a:p>
            <a:pPr marL="457200" indent="-457200">
              <a:buFont typeface="+mj-lt"/>
              <a:buAutoNum type="arabicPeriod"/>
            </a:pPr>
            <a:r>
              <a:rPr lang="en-US" dirty="0"/>
              <a:t>Empower anyone to be a maker, a #</a:t>
            </a:r>
            <a:r>
              <a:rPr lang="en-US" dirty="0" err="1"/>
              <a:t>PowerAddict</a:t>
            </a:r>
            <a:endParaRPr lang="en-US" dirty="0"/>
          </a:p>
          <a:p>
            <a:pPr marL="914400" lvl="1" indent="-457200">
              <a:buFont typeface="Arial" panose="020B0604020202020204" pitchFamily="34" charset="0"/>
              <a:buChar char="•"/>
            </a:pPr>
            <a:r>
              <a:rPr lang="en-US" sz="1600" dirty="0"/>
              <a:t>Enable an open ecosystem for building</a:t>
            </a:r>
          </a:p>
          <a:p>
            <a:pPr marL="914400" lvl="1" indent="-457200">
              <a:buFont typeface="Arial" panose="020B0604020202020204" pitchFamily="34" charset="0"/>
              <a:buChar char="•"/>
            </a:pPr>
            <a:r>
              <a:rPr lang="en-US" sz="1600" dirty="0"/>
              <a:t>But an ecosystem that does not escalate privilege</a:t>
            </a:r>
          </a:p>
          <a:p>
            <a:pPr marL="457200" indent="-457200">
              <a:buFont typeface="+mj-lt"/>
              <a:buAutoNum type="arabicPeriod"/>
            </a:pPr>
            <a:endParaRPr lang="en-US" dirty="0"/>
          </a:p>
          <a:p>
            <a:pPr marL="457200" indent="-457200">
              <a:buFont typeface="+mj-lt"/>
              <a:buAutoNum type="arabicPeriod"/>
            </a:pPr>
            <a:endParaRPr lang="en-US" dirty="0"/>
          </a:p>
          <a:p>
            <a:pPr marL="457200" indent="-457200">
              <a:buFont typeface="+mj-lt"/>
              <a:buAutoNum type="arabicPeriod"/>
            </a:pPr>
            <a:endParaRPr lang="en-US" dirty="0"/>
          </a:p>
          <a:p>
            <a:pPr marL="457200" indent="-457200">
              <a:buFont typeface="+mj-lt"/>
              <a:buAutoNum type="arabicPeriod"/>
            </a:pPr>
            <a:endParaRPr lang="en-US" dirty="0"/>
          </a:p>
          <a:p>
            <a:pPr marL="457200" indent="-457200">
              <a:buFont typeface="+mj-lt"/>
              <a:buAutoNum type="arabicPeriod"/>
            </a:pPr>
            <a:r>
              <a:rPr lang="en-US" dirty="0"/>
              <a:t>But also empower admins with full visibility and the tools they need to balance business productivity with governance</a:t>
            </a:r>
          </a:p>
        </p:txBody>
      </p:sp>
      <p:grpSp>
        <p:nvGrpSpPr>
          <p:cNvPr id="5" name="Group 4">
            <a:extLst>
              <a:ext uri="{FF2B5EF4-FFF2-40B4-BE49-F238E27FC236}">
                <a16:creationId xmlns:a16="http://schemas.microsoft.com/office/drawing/2014/main" id="{7260CAE5-3576-4E16-B947-8D217DBB91CF}"/>
              </a:ext>
            </a:extLst>
          </p:cNvPr>
          <p:cNvGrpSpPr/>
          <p:nvPr/>
        </p:nvGrpSpPr>
        <p:grpSpPr>
          <a:xfrm>
            <a:off x="3891033" y="2298472"/>
            <a:ext cx="4360375" cy="1151885"/>
            <a:chOff x="951879" y="3349963"/>
            <a:chExt cx="5014022" cy="1294327"/>
          </a:xfrm>
        </p:grpSpPr>
        <p:pic>
          <p:nvPicPr>
            <p:cNvPr id="6" name="Picture 5">
              <a:extLst>
                <a:ext uri="{FF2B5EF4-FFF2-40B4-BE49-F238E27FC236}">
                  <a16:creationId xmlns:a16="http://schemas.microsoft.com/office/drawing/2014/main" id="{B3BFF23D-73F3-49AC-826B-D51E0ACF5243}"/>
                </a:ext>
              </a:extLst>
            </p:cNvPr>
            <p:cNvPicPr>
              <a:picLocks noChangeAspect="1"/>
            </p:cNvPicPr>
            <p:nvPr/>
          </p:nvPicPr>
          <p:blipFill>
            <a:blip r:embed="rId2"/>
            <a:stretch>
              <a:fillRect/>
            </a:stretch>
          </p:blipFill>
          <p:spPr>
            <a:xfrm>
              <a:off x="5051501" y="3364129"/>
              <a:ext cx="914400" cy="1280161"/>
            </a:xfrm>
            <a:prstGeom prst="rect">
              <a:avLst/>
            </a:prstGeom>
          </p:spPr>
        </p:pic>
        <p:pic>
          <p:nvPicPr>
            <p:cNvPr id="7" name="Picture 6">
              <a:extLst>
                <a:ext uri="{FF2B5EF4-FFF2-40B4-BE49-F238E27FC236}">
                  <a16:creationId xmlns:a16="http://schemas.microsoft.com/office/drawing/2014/main" id="{1C28B995-873B-4AEA-B45A-F6900E309803}"/>
                </a:ext>
              </a:extLst>
            </p:cNvPr>
            <p:cNvPicPr>
              <a:picLocks noChangeAspect="1"/>
            </p:cNvPicPr>
            <p:nvPr/>
          </p:nvPicPr>
          <p:blipFill>
            <a:blip r:embed="rId3"/>
            <a:stretch>
              <a:fillRect/>
            </a:stretch>
          </p:blipFill>
          <p:spPr>
            <a:xfrm>
              <a:off x="951879" y="3364130"/>
              <a:ext cx="914400" cy="1280160"/>
            </a:xfrm>
            <a:prstGeom prst="rect">
              <a:avLst/>
            </a:prstGeom>
          </p:spPr>
        </p:pic>
        <p:pic>
          <p:nvPicPr>
            <p:cNvPr id="8" name="Picture 7">
              <a:extLst>
                <a:ext uri="{FF2B5EF4-FFF2-40B4-BE49-F238E27FC236}">
                  <a16:creationId xmlns:a16="http://schemas.microsoft.com/office/drawing/2014/main" id="{96885362-5670-4CFE-BA48-D87B43F369FD}"/>
                </a:ext>
              </a:extLst>
            </p:cNvPr>
            <p:cNvPicPr>
              <a:picLocks noChangeAspect="1"/>
            </p:cNvPicPr>
            <p:nvPr/>
          </p:nvPicPr>
          <p:blipFill>
            <a:blip r:embed="rId4"/>
            <a:stretch>
              <a:fillRect/>
            </a:stretch>
          </p:blipFill>
          <p:spPr>
            <a:xfrm>
              <a:off x="1969232" y="3364131"/>
              <a:ext cx="914400" cy="1280159"/>
            </a:xfrm>
            <a:prstGeom prst="rect">
              <a:avLst/>
            </a:prstGeom>
          </p:spPr>
        </p:pic>
        <p:pic>
          <p:nvPicPr>
            <p:cNvPr id="9" name="Picture 8">
              <a:extLst>
                <a:ext uri="{FF2B5EF4-FFF2-40B4-BE49-F238E27FC236}">
                  <a16:creationId xmlns:a16="http://schemas.microsoft.com/office/drawing/2014/main" id="{3FA07A2E-7F91-4A4F-A460-FC3D9382B79E}"/>
                </a:ext>
              </a:extLst>
            </p:cNvPr>
            <p:cNvPicPr>
              <a:picLocks noChangeAspect="1"/>
            </p:cNvPicPr>
            <p:nvPr/>
          </p:nvPicPr>
          <p:blipFill>
            <a:blip r:embed="rId5"/>
            <a:stretch>
              <a:fillRect/>
            </a:stretch>
          </p:blipFill>
          <p:spPr>
            <a:xfrm>
              <a:off x="2996655" y="3349963"/>
              <a:ext cx="914400" cy="1280160"/>
            </a:xfrm>
            <a:prstGeom prst="rect">
              <a:avLst/>
            </a:prstGeom>
          </p:spPr>
        </p:pic>
        <p:pic>
          <p:nvPicPr>
            <p:cNvPr id="10" name="Picture 9">
              <a:extLst>
                <a:ext uri="{FF2B5EF4-FFF2-40B4-BE49-F238E27FC236}">
                  <a16:creationId xmlns:a16="http://schemas.microsoft.com/office/drawing/2014/main" id="{BAF5D001-E11E-4A47-83CA-1D042CD7698A}"/>
                </a:ext>
              </a:extLst>
            </p:cNvPr>
            <p:cNvPicPr>
              <a:picLocks noChangeAspect="1"/>
            </p:cNvPicPr>
            <p:nvPr/>
          </p:nvPicPr>
          <p:blipFill>
            <a:blip r:embed="rId6"/>
            <a:stretch>
              <a:fillRect/>
            </a:stretch>
          </p:blipFill>
          <p:spPr>
            <a:xfrm>
              <a:off x="4024078" y="3349964"/>
              <a:ext cx="914400" cy="1280160"/>
            </a:xfrm>
            <a:prstGeom prst="rect">
              <a:avLst/>
            </a:prstGeom>
          </p:spPr>
        </p:pic>
      </p:grpSp>
      <p:grpSp>
        <p:nvGrpSpPr>
          <p:cNvPr id="11" name="Group 10">
            <a:extLst>
              <a:ext uri="{FF2B5EF4-FFF2-40B4-BE49-F238E27FC236}">
                <a16:creationId xmlns:a16="http://schemas.microsoft.com/office/drawing/2014/main" id="{29DC22A9-EF23-46BF-926A-F609E092D00C}"/>
              </a:ext>
            </a:extLst>
          </p:cNvPr>
          <p:cNvGrpSpPr/>
          <p:nvPr/>
        </p:nvGrpSpPr>
        <p:grpSpPr>
          <a:xfrm>
            <a:off x="3891033" y="1059582"/>
            <a:ext cx="5178235" cy="1171576"/>
            <a:chOff x="6481685" y="3322269"/>
            <a:chExt cx="5789474" cy="1307853"/>
          </a:xfrm>
        </p:grpSpPr>
        <p:pic>
          <p:nvPicPr>
            <p:cNvPr id="12" name="Picture 11">
              <a:extLst>
                <a:ext uri="{FF2B5EF4-FFF2-40B4-BE49-F238E27FC236}">
                  <a16:creationId xmlns:a16="http://schemas.microsoft.com/office/drawing/2014/main" id="{6AB2C620-729B-4D46-B821-6911C51F2EAE}"/>
                </a:ext>
              </a:extLst>
            </p:cNvPr>
            <p:cNvPicPr>
              <a:picLocks noChangeAspect="1"/>
            </p:cNvPicPr>
            <p:nvPr/>
          </p:nvPicPr>
          <p:blipFill>
            <a:blip r:embed="rId7"/>
            <a:stretch>
              <a:fillRect/>
            </a:stretch>
          </p:blipFill>
          <p:spPr>
            <a:xfrm>
              <a:off x="9406730" y="3349963"/>
              <a:ext cx="914400" cy="1280159"/>
            </a:xfrm>
            <a:prstGeom prst="rect">
              <a:avLst/>
            </a:prstGeom>
          </p:spPr>
        </p:pic>
        <p:pic>
          <p:nvPicPr>
            <p:cNvPr id="13" name="Picture 12">
              <a:extLst>
                <a:ext uri="{FF2B5EF4-FFF2-40B4-BE49-F238E27FC236}">
                  <a16:creationId xmlns:a16="http://schemas.microsoft.com/office/drawing/2014/main" id="{8B388FE6-4099-4C3D-AC28-8F602CB31E86}"/>
                </a:ext>
              </a:extLst>
            </p:cNvPr>
            <p:cNvPicPr>
              <a:picLocks noChangeAspect="1"/>
            </p:cNvPicPr>
            <p:nvPr/>
          </p:nvPicPr>
          <p:blipFill>
            <a:blip r:embed="rId8"/>
            <a:stretch>
              <a:fillRect/>
            </a:stretch>
          </p:blipFill>
          <p:spPr>
            <a:xfrm>
              <a:off x="6481685" y="3349963"/>
              <a:ext cx="914400" cy="1280159"/>
            </a:xfrm>
            <a:prstGeom prst="rect">
              <a:avLst/>
            </a:prstGeom>
          </p:spPr>
        </p:pic>
        <p:pic>
          <p:nvPicPr>
            <p:cNvPr id="14" name="Picture 13">
              <a:extLst>
                <a:ext uri="{FF2B5EF4-FFF2-40B4-BE49-F238E27FC236}">
                  <a16:creationId xmlns:a16="http://schemas.microsoft.com/office/drawing/2014/main" id="{E4666C34-32DF-472A-9C32-A9FBF5C6FAEA}"/>
                </a:ext>
              </a:extLst>
            </p:cNvPr>
            <p:cNvPicPr>
              <a:picLocks noChangeAspect="1"/>
            </p:cNvPicPr>
            <p:nvPr/>
          </p:nvPicPr>
          <p:blipFill>
            <a:blip r:embed="rId9"/>
            <a:stretch>
              <a:fillRect/>
            </a:stretch>
          </p:blipFill>
          <p:spPr>
            <a:xfrm>
              <a:off x="10381745" y="3335864"/>
              <a:ext cx="914400" cy="1280159"/>
            </a:xfrm>
            <a:prstGeom prst="rect">
              <a:avLst/>
            </a:prstGeom>
          </p:spPr>
        </p:pic>
        <p:pic>
          <p:nvPicPr>
            <p:cNvPr id="15" name="Picture 14">
              <a:extLst>
                <a:ext uri="{FF2B5EF4-FFF2-40B4-BE49-F238E27FC236}">
                  <a16:creationId xmlns:a16="http://schemas.microsoft.com/office/drawing/2014/main" id="{E097F781-BB83-4089-A167-8309D9DE2E24}"/>
                </a:ext>
              </a:extLst>
            </p:cNvPr>
            <p:cNvPicPr>
              <a:picLocks noChangeAspect="1"/>
            </p:cNvPicPr>
            <p:nvPr/>
          </p:nvPicPr>
          <p:blipFill>
            <a:blip r:embed="rId10"/>
            <a:stretch>
              <a:fillRect/>
            </a:stretch>
          </p:blipFill>
          <p:spPr>
            <a:xfrm>
              <a:off x="7456700" y="3349963"/>
              <a:ext cx="914400" cy="1280159"/>
            </a:xfrm>
            <a:prstGeom prst="rect">
              <a:avLst/>
            </a:prstGeom>
          </p:spPr>
        </p:pic>
        <p:pic>
          <p:nvPicPr>
            <p:cNvPr id="16" name="Picture 15">
              <a:extLst>
                <a:ext uri="{FF2B5EF4-FFF2-40B4-BE49-F238E27FC236}">
                  <a16:creationId xmlns:a16="http://schemas.microsoft.com/office/drawing/2014/main" id="{A9B64F0E-13B0-4A42-A824-F18B55879A10}"/>
                </a:ext>
              </a:extLst>
            </p:cNvPr>
            <p:cNvPicPr>
              <a:picLocks noChangeAspect="1"/>
            </p:cNvPicPr>
            <p:nvPr/>
          </p:nvPicPr>
          <p:blipFill>
            <a:blip r:embed="rId11"/>
            <a:stretch>
              <a:fillRect/>
            </a:stretch>
          </p:blipFill>
          <p:spPr>
            <a:xfrm>
              <a:off x="8431715" y="3335864"/>
              <a:ext cx="914400" cy="1280159"/>
            </a:xfrm>
            <a:prstGeom prst="rect">
              <a:avLst/>
            </a:prstGeom>
          </p:spPr>
        </p:pic>
        <p:pic>
          <p:nvPicPr>
            <p:cNvPr id="17" name="Picture 16">
              <a:extLst>
                <a:ext uri="{FF2B5EF4-FFF2-40B4-BE49-F238E27FC236}">
                  <a16:creationId xmlns:a16="http://schemas.microsoft.com/office/drawing/2014/main" id="{4809CBE1-33BA-4BFC-AB77-107C32017DBC}"/>
                </a:ext>
              </a:extLst>
            </p:cNvPr>
            <p:cNvPicPr>
              <a:picLocks noChangeAspect="1"/>
            </p:cNvPicPr>
            <p:nvPr/>
          </p:nvPicPr>
          <p:blipFill>
            <a:blip r:embed="rId12"/>
            <a:stretch>
              <a:fillRect/>
            </a:stretch>
          </p:blipFill>
          <p:spPr>
            <a:xfrm>
              <a:off x="11356759" y="3322269"/>
              <a:ext cx="914400" cy="1280159"/>
            </a:xfrm>
            <a:prstGeom prst="rect">
              <a:avLst/>
            </a:prstGeom>
          </p:spPr>
        </p:pic>
      </p:grpSp>
      <p:sp>
        <p:nvSpPr>
          <p:cNvPr id="19" name="TextBox 18">
            <a:extLst>
              <a:ext uri="{FF2B5EF4-FFF2-40B4-BE49-F238E27FC236}">
                <a16:creationId xmlns:a16="http://schemas.microsoft.com/office/drawing/2014/main" id="{50B42E25-E540-4574-B44F-62191D4C7D94}"/>
              </a:ext>
            </a:extLst>
          </p:cNvPr>
          <p:cNvSpPr txBox="1"/>
          <p:nvPr/>
        </p:nvSpPr>
        <p:spPr>
          <a:xfrm>
            <a:off x="4492120" y="3902350"/>
            <a:ext cx="3361690" cy="830997"/>
          </a:xfrm>
          <a:prstGeom prst="rect">
            <a:avLst/>
          </a:prstGeom>
          <a:noFill/>
        </p:spPr>
        <p:txBody>
          <a:bodyPr wrap="none" lIns="0" tIns="0" rIns="0" bIns="0" rtlCol="0">
            <a:spAutoFit/>
          </a:bodyPr>
          <a:lstStyle/>
          <a:p>
            <a:pPr marL="457200" indent="-457200">
              <a:buFont typeface="+mj-lt"/>
              <a:buAutoNum type="arabicPeriod"/>
            </a:pPr>
            <a:r>
              <a:rPr lang="en-US" dirty="0"/>
              <a:t>Incent the right behavior</a:t>
            </a:r>
          </a:p>
          <a:p>
            <a:pPr marL="457200" indent="-457200">
              <a:buFont typeface="+mj-lt"/>
              <a:buAutoNum type="arabicPeriod"/>
            </a:pPr>
            <a:r>
              <a:rPr lang="en-US" dirty="0"/>
              <a:t>Implement strategy early</a:t>
            </a:r>
          </a:p>
          <a:p>
            <a:pPr marL="457200" indent="-457200">
              <a:buFont typeface="+mj-lt"/>
              <a:buAutoNum type="arabicPeriod"/>
            </a:pPr>
            <a:r>
              <a:rPr lang="en-US" dirty="0"/>
              <a:t>Treat exceptions as exceptions</a:t>
            </a:r>
            <a:endParaRPr lang="en-US" dirty="0">
              <a:gradFill>
                <a:gsLst>
                  <a:gs pos="0">
                    <a:schemeClr val="tx1"/>
                  </a:gs>
                  <a:gs pos="86000">
                    <a:schemeClr val="tx1"/>
                  </a:gs>
                </a:gsLst>
                <a:lin ang="5400000" scaled="0"/>
              </a:gradFill>
            </a:endParaRPr>
          </a:p>
        </p:txBody>
      </p:sp>
      <p:sp>
        <p:nvSpPr>
          <p:cNvPr id="21" name="Left Brace 20">
            <a:extLst>
              <a:ext uri="{FF2B5EF4-FFF2-40B4-BE49-F238E27FC236}">
                <a16:creationId xmlns:a16="http://schemas.microsoft.com/office/drawing/2014/main" id="{C623EC67-6AF4-4421-94F9-DCECA7D67EB0}"/>
              </a:ext>
            </a:extLst>
          </p:cNvPr>
          <p:cNvSpPr/>
          <p:nvPr/>
        </p:nvSpPr>
        <p:spPr>
          <a:xfrm rot="16200000">
            <a:off x="5935076" y="1925051"/>
            <a:ext cx="249835" cy="3520062"/>
          </a:xfrm>
          <a:prstGeom prst="leftBrace">
            <a:avLst/>
          </a:prstGeom>
          <a:ln w="28575">
            <a:solidFill>
              <a:srgbClr val="75287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776419609"/>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8AC96E7D-78FD-4792-BFE9-B4FDA763BC75}"/>
              </a:ext>
            </a:extLst>
          </p:cNvPr>
          <p:cNvSpPr>
            <a:spLocks noGrp="1"/>
          </p:cNvSpPr>
          <p:nvPr>
            <p:ph type="title"/>
          </p:nvPr>
        </p:nvSpPr>
        <p:spPr/>
        <p:txBody>
          <a:bodyPr anchor="ctr"/>
          <a:lstStyle/>
          <a:p>
            <a:r>
              <a:rPr lang="en-US"/>
              <a:t>After today…</a:t>
            </a:r>
          </a:p>
        </p:txBody>
      </p:sp>
      <p:sp>
        <p:nvSpPr>
          <p:cNvPr id="2" name="Content Placeholder 1">
            <a:extLst>
              <a:ext uri="{FF2B5EF4-FFF2-40B4-BE49-F238E27FC236}">
                <a16:creationId xmlns:a16="http://schemas.microsoft.com/office/drawing/2014/main" id="{FF721CD8-9EDD-4930-8371-184C99197C3B}"/>
              </a:ext>
            </a:extLst>
          </p:cNvPr>
          <p:cNvSpPr>
            <a:spLocks noGrp="1"/>
          </p:cNvSpPr>
          <p:nvPr>
            <p:ph idx="1"/>
          </p:nvPr>
        </p:nvSpPr>
        <p:spPr>
          <a:xfrm>
            <a:off x="366808" y="1083564"/>
            <a:ext cx="4421216" cy="3077766"/>
          </a:xfrm>
        </p:spPr>
        <p:txBody>
          <a:bodyPr/>
          <a:lstStyle/>
          <a:p>
            <a:pPr>
              <a:buFont typeface="Wingdings" panose="05000000000000000000" pitchFamily="2" charset="2"/>
              <a:buChar char="ü"/>
            </a:pPr>
            <a:r>
              <a:rPr lang="en-US" sz="2000"/>
              <a:t>You will have the confidence to get ahead of adoption in your organization and proactively establish your policies</a:t>
            </a:r>
          </a:p>
          <a:p>
            <a:pPr>
              <a:buFont typeface="Wingdings" panose="05000000000000000000" pitchFamily="2" charset="2"/>
              <a:buChar char="ü"/>
            </a:pPr>
            <a:r>
              <a:rPr lang="en-US" sz="2000"/>
              <a:t>You will understand the tools Microsoft has provided to empower admins, and the background to best use them</a:t>
            </a:r>
          </a:p>
          <a:p>
            <a:pPr>
              <a:buFont typeface="Wingdings" panose="05000000000000000000" pitchFamily="2" charset="2"/>
              <a:buChar char="ü"/>
            </a:pPr>
            <a:r>
              <a:rPr lang="en-US" sz="2000"/>
              <a:t>You will know how to identify your champions, support them, and basics of building your own Center of Excellence</a:t>
            </a:r>
          </a:p>
        </p:txBody>
      </p:sp>
      <p:pic>
        <p:nvPicPr>
          <p:cNvPr id="4" name="Picture 3">
            <a:extLst>
              <a:ext uri="{FF2B5EF4-FFF2-40B4-BE49-F238E27FC236}">
                <a16:creationId xmlns:a16="http://schemas.microsoft.com/office/drawing/2014/main" id="{45B1186D-6C52-409C-97C6-F46C27310AC3}"/>
              </a:ext>
            </a:extLst>
          </p:cNvPr>
          <p:cNvPicPr>
            <a:picLocks noChangeAspect="1"/>
          </p:cNvPicPr>
          <p:nvPr/>
        </p:nvPicPr>
        <p:blipFill>
          <a:blip r:embed="rId2"/>
          <a:stretch>
            <a:fillRect/>
          </a:stretch>
        </p:blipFill>
        <p:spPr>
          <a:xfrm>
            <a:off x="4871397" y="0"/>
            <a:ext cx="4272603" cy="5143500"/>
          </a:xfrm>
          <a:prstGeom prst="rect">
            <a:avLst/>
          </a:prstGeom>
        </p:spPr>
      </p:pic>
    </p:spTree>
    <p:extLst>
      <p:ext uri="{BB962C8B-B14F-4D97-AF65-F5344CB8AC3E}">
        <p14:creationId xmlns:p14="http://schemas.microsoft.com/office/powerpoint/2010/main" val="1664111615"/>
      </p:ext>
    </p:extLst>
  </p:cSld>
  <p:clrMapOvr>
    <a:masterClrMapping/>
  </p:clrMapOvr>
  <p:transition spd="slow">
    <p:push/>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29936-1927-4845-B3E1-DE4879B6CB41}"/>
              </a:ext>
            </a:extLst>
          </p:cNvPr>
          <p:cNvSpPr>
            <a:spLocks noGrp="1"/>
          </p:cNvSpPr>
          <p:nvPr>
            <p:ph type="title"/>
          </p:nvPr>
        </p:nvSpPr>
        <p:spPr>
          <a:xfrm>
            <a:off x="366809" y="171452"/>
            <a:ext cx="8472312" cy="498598"/>
          </a:xfrm>
        </p:spPr>
        <p:txBody>
          <a:bodyPr/>
          <a:lstStyle/>
          <a:p>
            <a:r>
              <a:rPr lang="en-US" sz="3600" dirty="0"/>
              <a:t>Govern</a:t>
            </a:r>
          </a:p>
        </p:txBody>
      </p:sp>
      <p:graphicFrame>
        <p:nvGraphicFramePr>
          <p:cNvPr id="10" name="Diagram 9">
            <a:extLst>
              <a:ext uri="{FF2B5EF4-FFF2-40B4-BE49-F238E27FC236}">
                <a16:creationId xmlns:a16="http://schemas.microsoft.com/office/drawing/2014/main" id="{BE87364C-0E20-46A0-99C2-FBEA117CD93D}"/>
              </a:ext>
            </a:extLst>
          </p:cNvPr>
          <p:cNvGraphicFramePr/>
          <p:nvPr>
            <p:extLst>
              <p:ext uri="{D42A27DB-BD31-4B8C-83A1-F6EECF244321}">
                <p14:modId xmlns:p14="http://schemas.microsoft.com/office/powerpoint/2010/main" val="2866394243"/>
              </p:ext>
            </p:extLst>
          </p:nvPr>
        </p:nvGraphicFramePr>
        <p:xfrm>
          <a:off x="395068" y="1026236"/>
          <a:ext cx="8444054" cy="50131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3" name="Table 2">
            <a:extLst>
              <a:ext uri="{FF2B5EF4-FFF2-40B4-BE49-F238E27FC236}">
                <a16:creationId xmlns:a16="http://schemas.microsoft.com/office/drawing/2014/main" id="{BE58F067-D2F9-4AA3-B3C9-81DC33F10AD9}"/>
              </a:ext>
            </a:extLst>
          </p:cNvPr>
          <p:cNvGraphicFramePr>
            <a:graphicFrameLocks noGrp="1"/>
          </p:cNvGraphicFramePr>
          <p:nvPr>
            <p:extLst>
              <p:ext uri="{D42A27DB-BD31-4B8C-83A1-F6EECF244321}">
                <p14:modId xmlns:p14="http://schemas.microsoft.com/office/powerpoint/2010/main" val="938370448"/>
              </p:ext>
            </p:extLst>
          </p:nvPr>
        </p:nvGraphicFramePr>
        <p:xfrm>
          <a:off x="443171" y="1683857"/>
          <a:ext cx="8343575" cy="3172659"/>
        </p:xfrm>
        <a:graphic>
          <a:graphicData uri="http://schemas.openxmlformats.org/drawingml/2006/table">
            <a:tbl>
              <a:tblPr firstRow="1" bandRow="1">
                <a:tableStyleId>{5940675A-B579-460E-94D1-54222C63F5DA}</a:tableStyleId>
              </a:tblPr>
              <a:tblGrid>
                <a:gridCol w="1968293">
                  <a:extLst>
                    <a:ext uri="{9D8B030D-6E8A-4147-A177-3AD203B41FA5}">
                      <a16:colId xmlns:a16="http://schemas.microsoft.com/office/drawing/2014/main" val="2277271702"/>
                    </a:ext>
                  </a:extLst>
                </a:gridCol>
                <a:gridCol w="2105675">
                  <a:extLst>
                    <a:ext uri="{9D8B030D-6E8A-4147-A177-3AD203B41FA5}">
                      <a16:colId xmlns:a16="http://schemas.microsoft.com/office/drawing/2014/main" val="273900774"/>
                    </a:ext>
                  </a:extLst>
                </a:gridCol>
                <a:gridCol w="2036984">
                  <a:extLst>
                    <a:ext uri="{9D8B030D-6E8A-4147-A177-3AD203B41FA5}">
                      <a16:colId xmlns:a16="http://schemas.microsoft.com/office/drawing/2014/main" val="512626847"/>
                    </a:ext>
                  </a:extLst>
                </a:gridCol>
                <a:gridCol w="2232623">
                  <a:extLst>
                    <a:ext uri="{9D8B030D-6E8A-4147-A177-3AD203B41FA5}">
                      <a16:colId xmlns:a16="http://schemas.microsoft.com/office/drawing/2014/main" val="1590310802"/>
                    </a:ext>
                  </a:extLst>
                </a:gridCol>
              </a:tblGrid>
              <a:tr h="902168">
                <a:tc>
                  <a:txBody>
                    <a:bodyPr/>
                    <a:lstStyle/>
                    <a:p>
                      <a:pPr marL="171450" indent="-171450">
                        <a:buFont typeface="Wingdings" panose="05000000000000000000" pitchFamily="2" charset="2"/>
                        <a:buChar char="q"/>
                      </a:pPr>
                      <a:r>
                        <a:rPr lang="en-US" sz="1200" dirty="0">
                          <a:solidFill>
                            <a:schemeClr val="tx1"/>
                          </a:solidFill>
                        </a:rPr>
                        <a:t>Product discovery: understand the origin of apps &amp; flows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171450" marR="0" lvl="0" indent="-171450" algn="l" defTabSz="914325" rtl="0" eaLnBrk="1" fontAlgn="auto" latinLnBrk="0" hangingPunct="1">
                        <a:lnSpc>
                          <a:spcPct val="100000"/>
                        </a:lnSpc>
                        <a:spcBef>
                          <a:spcPts val="0"/>
                        </a:spcBef>
                        <a:spcAft>
                          <a:spcPts val="0"/>
                        </a:spcAft>
                        <a:buClrTx/>
                        <a:buSzTx/>
                        <a:buFont typeface="Wingdings" panose="05000000000000000000" pitchFamily="2" charset="2"/>
                        <a:buChar char="q"/>
                        <a:tabLst/>
                        <a:defRPr/>
                      </a:pPr>
                      <a:r>
                        <a:rPr lang="en-US" sz="1200" dirty="0">
                          <a:solidFill>
                            <a:schemeClr val="tx1"/>
                          </a:solidFill>
                        </a:rPr>
                        <a:t>Review out-of-box analytics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171450" indent="-171450">
                        <a:buFont typeface="Wingdings" panose="05000000000000000000" pitchFamily="2" charset="2"/>
                        <a:buChar char="q"/>
                      </a:pPr>
                      <a:r>
                        <a:rPr lang="en-US" sz="1200" dirty="0">
                          <a:solidFill>
                            <a:schemeClr val="tx1"/>
                          </a:solidFill>
                        </a:rPr>
                        <a:t>Leverage management connectors &amp; PowerShell to automate your policies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171450" indent="-171450">
                        <a:buFont typeface="Wingdings" panose="05000000000000000000" pitchFamily="2" charset="2"/>
                        <a:buChar char="q"/>
                      </a:pPr>
                      <a:r>
                        <a:rPr lang="en-US" sz="1200" dirty="0">
                          <a:solidFill>
                            <a:schemeClr val="tx1"/>
                          </a:solidFill>
                        </a:rPr>
                        <a:t>Understand managed vs unmanaged solutions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21793506"/>
                  </a:ext>
                </a:extLst>
              </a:tr>
              <a:tr h="741779">
                <a:tc>
                  <a:txBody>
                    <a:bodyPr/>
                    <a:lstStyle/>
                    <a:p>
                      <a:pPr marL="171450" indent="-171450">
                        <a:buFont typeface="Wingdings" panose="05000000000000000000" pitchFamily="2" charset="2"/>
                        <a:buChar char="q"/>
                      </a:pPr>
                      <a:r>
                        <a:rPr lang="en-US" sz="1200" dirty="0">
                          <a:solidFill>
                            <a:schemeClr val="tx1"/>
                          </a:solidFill>
                        </a:rPr>
                        <a:t>Know your environments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171450" indent="-171450">
                        <a:buFont typeface="Wingdings" panose="05000000000000000000" pitchFamily="2" charset="2"/>
                        <a:buChar char="q"/>
                      </a:pPr>
                      <a:r>
                        <a:rPr lang="en-US" sz="1200" dirty="0">
                          <a:solidFill>
                            <a:schemeClr val="tx1"/>
                          </a:solidFill>
                        </a:rPr>
                        <a:t>Configure audit logs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171450" indent="-171450">
                        <a:buFont typeface="Wingdings" panose="05000000000000000000" pitchFamily="2" charset="2"/>
                        <a:buChar char="q"/>
                      </a:pPr>
                      <a:r>
                        <a:rPr lang="en-US" sz="1200" dirty="0">
                          <a:solidFill>
                            <a:schemeClr val="tx1"/>
                          </a:solidFill>
                        </a:rPr>
                        <a:t>Welcome new makers and foster best practices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171450" marR="0" lvl="0" indent="-171450" algn="l" defTabSz="914325" rtl="0" eaLnBrk="1" fontAlgn="auto" latinLnBrk="0" hangingPunct="1">
                        <a:lnSpc>
                          <a:spcPct val="100000"/>
                        </a:lnSpc>
                        <a:spcBef>
                          <a:spcPts val="0"/>
                        </a:spcBef>
                        <a:spcAft>
                          <a:spcPts val="0"/>
                        </a:spcAft>
                        <a:buClrTx/>
                        <a:buSzTx/>
                        <a:buFont typeface="Wingdings" panose="05000000000000000000" pitchFamily="2" charset="2"/>
                        <a:buChar char="q"/>
                        <a:tabLst/>
                        <a:defRPr/>
                      </a:pPr>
                      <a:r>
                        <a:rPr lang="en-US" sz="1200" dirty="0">
                          <a:solidFill>
                            <a:schemeClr val="tx1"/>
                          </a:solidFill>
                        </a:rPr>
                        <a:t>Learn the Application Lifecycle Management (ALM) toolset and best practices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592897995"/>
                  </a:ext>
                </a:extLst>
              </a:tr>
              <a:tr h="827026">
                <a:tc>
                  <a:txBody>
                    <a:bodyPr/>
                    <a:lstStyle/>
                    <a:p>
                      <a:pPr marL="171450" indent="-171450">
                        <a:buFont typeface="Wingdings" panose="05000000000000000000" pitchFamily="2" charset="2"/>
                        <a:buChar char="q"/>
                      </a:pPr>
                      <a:r>
                        <a:rPr lang="en-US" sz="1200" dirty="0">
                          <a:solidFill>
                            <a:schemeClr val="tx1"/>
                          </a:solidFill>
                        </a:rPr>
                        <a:t>Learn the 5 layers of security + the one that maters most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171450" marR="0" lvl="0" indent="-171450" algn="l" defTabSz="914325" rtl="0" eaLnBrk="1" fontAlgn="auto" latinLnBrk="0" hangingPunct="1">
                        <a:lnSpc>
                          <a:spcPct val="100000"/>
                        </a:lnSpc>
                        <a:spcBef>
                          <a:spcPts val="0"/>
                        </a:spcBef>
                        <a:spcAft>
                          <a:spcPts val="0"/>
                        </a:spcAft>
                        <a:buClrTx/>
                        <a:buSzTx/>
                        <a:buFont typeface="Wingdings" panose="05000000000000000000" pitchFamily="2" charset="2"/>
                        <a:buChar char="q"/>
                        <a:tabLst/>
                        <a:defRPr/>
                      </a:pPr>
                      <a:r>
                        <a:rPr lang="en-US" sz="1200" dirty="0">
                          <a:solidFill>
                            <a:schemeClr val="tx1"/>
                          </a:solidFill>
                        </a:rPr>
                        <a:t>Leverage management connectors &amp; PowerShell as powerful reporting tools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171450" indent="-171450">
                        <a:buFont typeface="Wingdings" panose="05000000000000000000" pitchFamily="2" charset="2"/>
                        <a:buChar char="q"/>
                      </a:pPr>
                      <a:r>
                        <a:rPr lang="en-US" sz="1200" dirty="0">
                          <a:solidFill>
                            <a:schemeClr val="tx1"/>
                          </a:solidFill>
                        </a:rPr>
                        <a:t>Identify and empower champions</a:t>
                      </a:r>
                    </a:p>
                    <a:p>
                      <a:pPr marL="171450" indent="-171450">
                        <a:buFont typeface="Wingdings" panose="05000000000000000000" pitchFamily="2" charset="2"/>
                        <a:buChar char="q"/>
                      </a:pPr>
                      <a:endParaRPr lang="en-US" sz="1200"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171450" indent="-171450">
                        <a:buFont typeface="Wingdings" panose="05000000000000000000" pitchFamily="2" charset="2"/>
                        <a:buChar char="q"/>
                      </a:pPr>
                      <a:endParaRPr lang="en-US" sz="1200"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250941453"/>
                  </a:ext>
                </a:extLst>
              </a:tr>
              <a:tr h="701686">
                <a:tc>
                  <a:txBody>
                    <a:bodyPr/>
                    <a:lstStyle/>
                    <a:p>
                      <a:pPr marL="171450" indent="-171450">
                        <a:buFont typeface="Wingdings" panose="05000000000000000000" pitchFamily="2" charset="2"/>
                        <a:buChar char="q"/>
                      </a:pPr>
                      <a:r>
                        <a:rPr lang="en-US" sz="1200" dirty="0">
                          <a:solidFill>
                            <a:schemeClr val="tx1"/>
                          </a:solidFill>
                        </a:rPr>
                        <a:t>Setup data loss prevention policies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171450" indent="-171450">
                        <a:buFont typeface="Wingdings" panose="05000000000000000000" pitchFamily="2" charset="2"/>
                        <a:buChar char="q"/>
                      </a:pPr>
                      <a:endParaRPr lang="en-US" sz="1200"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indent="0">
                        <a:buFont typeface="Wingdings" panose="05000000000000000000" pitchFamily="2" charset="2"/>
                        <a:buNone/>
                      </a:pPr>
                      <a:endParaRPr lang="en-US" sz="1200" dirty="0">
                        <a:solidFill>
                          <a:schemeClr val="tx1"/>
                        </a:solidFill>
                      </a:endParaRPr>
                    </a:p>
                    <a:p>
                      <a:pPr marL="171450" indent="-171450">
                        <a:buFont typeface="Wingdings" panose="05000000000000000000" pitchFamily="2" charset="2"/>
                        <a:buChar char="q"/>
                      </a:pPr>
                      <a:endParaRPr lang="en-US" sz="1200"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171450" indent="-171450">
                        <a:buFont typeface="Wingdings" panose="05000000000000000000" pitchFamily="2" charset="2"/>
                        <a:buChar char="q"/>
                      </a:pPr>
                      <a:endParaRPr lang="en-US" sz="1200"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882920864"/>
                  </a:ext>
                </a:extLst>
              </a:tr>
            </a:tbl>
          </a:graphicData>
        </a:graphic>
      </p:graphicFrame>
    </p:spTree>
    <p:extLst>
      <p:ext uri="{BB962C8B-B14F-4D97-AF65-F5344CB8AC3E}">
        <p14:creationId xmlns:p14="http://schemas.microsoft.com/office/powerpoint/2010/main" val="22515496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29936-1927-4845-B3E1-DE4879B6CB41}"/>
              </a:ext>
            </a:extLst>
          </p:cNvPr>
          <p:cNvSpPr>
            <a:spLocks noGrp="1"/>
          </p:cNvSpPr>
          <p:nvPr>
            <p:ph type="title"/>
          </p:nvPr>
        </p:nvSpPr>
        <p:spPr>
          <a:xfrm>
            <a:off x="366809" y="171452"/>
            <a:ext cx="8472312" cy="498598"/>
          </a:xfrm>
        </p:spPr>
        <p:txBody>
          <a:bodyPr/>
          <a:lstStyle/>
          <a:p>
            <a:r>
              <a:rPr lang="en-US" sz="3600" dirty="0"/>
              <a:t>Govern &amp; Grow</a:t>
            </a:r>
          </a:p>
        </p:txBody>
      </p:sp>
      <p:graphicFrame>
        <p:nvGraphicFramePr>
          <p:cNvPr id="10" name="Diagram 9">
            <a:extLst>
              <a:ext uri="{FF2B5EF4-FFF2-40B4-BE49-F238E27FC236}">
                <a16:creationId xmlns:a16="http://schemas.microsoft.com/office/drawing/2014/main" id="{BE87364C-0E20-46A0-99C2-FBEA117CD93D}"/>
              </a:ext>
            </a:extLst>
          </p:cNvPr>
          <p:cNvGraphicFramePr/>
          <p:nvPr>
            <p:extLst>
              <p:ext uri="{D42A27DB-BD31-4B8C-83A1-F6EECF244321}">
                <p14:modId xmlns:p14="http://schemas.microsoft.com/office/powerpoint/2010/main" val="4259278809"/>
              </p:ext>
            </p:extLst>
          </p:nvPr>
        </p:nvGraphicFramePr>
        <p:xfrm>
          <a:off x="395068" y="1026236"/>
          <a:ext cx="6392757" cy="50131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3" name="Table 2">
            <a:extLst>
              <a:ext uri="{FF2B5EF4-FFF2-40B4-BE49-F238E27FC236}">
                <a16:creationId xmlns:a16="http://schemas.microsoft.com/office/drawing/2014/main" id="{BE58F067-D2F9-4AA3-B3C9-81DC33F10AD9}"/>
              </a:ext>
            </a:extLst>
          </p:cNvPr>
          <p:cNvGraphicFramePr>
            <a:graphicFrameLocks noGrp="1"/>
          </p:cNvGraphicFramePr>
          <p:nvPr>
            <p:extLst>
              <p:ext uri="{D42A27DB-BD31-4B8C-83A1-F6EECF244321}">
                <p14:modId xmlns:p14="http://schemas.microsoft.com/office/powerpoint/2010/main" val="1954709163"/>
              </p:ext>
            </p:extLst>
          </p:nvPr>
        </p:nvGraphicFramePr>
        <p:xfrm>
          <a:off x="443170" y="1683858"/>
          <a:ext cx="6485005" cy="1019255"/>
        </p:xfrm>
        <a:graphic>
          <a:graphicData uri="http://schemas.openxmlformats.org/drawingml/2006/table">
            <a:tbl>
              <a:tblPr firstRow="1" bandRow="1">
                <a:tableStyleId>{5940675A-B579-460E-94D1-54222C63F5DA}</a:tableStyleId>
              </a:tblPr>
              <a:tblGrid>
                <a:gridCol w="2088773">
                  <a:extLst>
                    <a:ext uri="{9D8B030D-6E8A-4147-A177-3AD203B41FA5}">
                      <a16:colId xmlns:a16="http://schemas.microsoft.com/office/drawing/2014/main" val="2277271702"/>
                    </a:ext>
                  </a:extLst>
                </a:gridCol>
                <a:gridCol w="2234564">
                  <a:extLst>
                    <a:ext uri="{9D8B030D-6E8A-4147-A177-3AD203B41FA5}">
                      <a16:colId xmlns:a16="http://schemas.microsoft.com/office/drawing/2014/main" val="273900774"/>
                    </a:ext>
                  </a:extLst>
                </a:gridCol>
                <a:gridCol w="2161668">
                  <a:extLst>
                    <a:ext uri="{9D8B030D-6E8A-4147-A177-3AD203B41FA5}">
                      <a16:colId xmlns:a16="http://schemas.microsoft.com/office/drawing/2014/main" val="512626847"/>
                    </a:ext>
                  </a:extLst>
                </a:gridCol>
              </a:tblGrid>
              <a:tr h="287735">
                <a:tc>
                  <a:txBody>
                    <a:bodyPr/>
                    <a:lstStyle/>
                    <a:p>
                      <a:pPr marL="171450" indent="-171450">
                        <a:buFont typeface="Wingdings" panose="05000000000000000000" pitchFamily="2" charset="2"/>
                        <a:buChar char="q"/>
                      </a:pPr>
                      <a:r>
                        <a:rPr lang="en-US" sz="1200" dirty="0">
                          <a:solidFill>
                            <a:schemeClr val="tx1"/>
                          </a:solidFill>
                        </a:rPr>
                        <a:t>Evangelism and training</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171450" indent="-171450">
                        <a:buFont typeface="Wingdings" panose="05000000000000000000" pitchFamily="2" charset="2"/>
                        <a:buChar char="q"/>
                      </a:pPr>
                      <a:r>
                        <a:rPr lang="en-US" sz="1200" dirty="0">
                          <a:solidFill>
                            <a:schemeClr val="tx1"/>
                          </a:solidFill>
                        </a:rPr>
                        <a:t>Tools and Components </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171450" indent="-171450">
                        <a:buFont typeface="Wingdings" panose="05000000000000000000" pitchFamily="2" charset="2"/>
                        <a:buChar char="q"/>
                      </a:pPr>
                      <a:endParaRPr lang="en-US" sz="1200"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21793506"/>
                  </a:ext>
                </a:extLst>
              </a:tr>
              <a:tr h="236581">
                <a:tc>
                  <a:txBody>
                    <a:bodyPr/>
                    <a:lstStyle/>
                    <a:p>
                      <a:pPr marL="171450" indent="-171450">
                        <a:buFont typeface="Wingdings" panose="05000000000000000000" pitchFamily="2" charset="2"/>
                        <a:buChar char="q"/>
                      </a:pPr>
                      <a:r>
                        <a:rPr lang="en-US" sz="1200" dirty="0">
                          <a:solidFill>
                            <a:schemeClr val="tx1"/>
                          </a:solidFill>
                        </a:rPr>
                        <a:t>Technical guidance</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171450" indent="-171450">
                        <a:buFont typeface="Wingdings" panose="05000000000000000000" pitchFamily="2" charset="2"/>
                        <a:buChar char="q"/>
                      </a:pPr>
                      <a:r>
                        <a:rPr lang="fr-FR" sz="1200" dirty="0">
                          <a:solidFill>
                            <a:schemeClr val="tx1"/>
                          </a:solidFill>
                        </a:rPr>
                        <a:t>Application Lifecycle Management </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171450" indent="-171450">
                        <a:buFont typeface="Wingdings" panose="05000000000000000000" pitchFamily="2" charset="2"/>
                        <a:buChar char="q"/>
                      </a:pPr>
                      <a:endParaRPr lang="en-US" sz="1200"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592897995"/>
                  </a:ext>
                </a:extLst>
              </a:tr>
              <a:tr h="263770">
                <a:tc>
                  <a:txBody>
                    <a:bodyPr/>
                    <a:lstStyle/>
                    <a:p>
                      <a:pPr marL="171450" indent="-171450">
                        <a:buFont typeface="Wingdings" panose="05000000000000000000" pitchFamily="2" charset="2"/>
                        <a:buChar char="q"/>
                      </a:pPr>
                      <a:r>
                        <a:rPr lang="en-US" sz="1200" dirty="0">
                          <a:solidFill>
                            <a:schemeClr val="tx1"/>
                          </a:solidFill>
                        </a:rPr>
                        <a:t>Center of Excellence toolkit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171450" indent="-171450">
                        <a:buFont typeface="Wingdings" panose="05000000000000000000" pitchFamily="2" charset="2"/>
                        <a:buChar char="q"/>
                      </a:pPr>
                      <a:r>
                        <a:rPr lang="fr-FR" sz="1200" dirty="0">
                          <a:solidFill>
                            <a:schemeClr val="tx1"/>
                          </a:solidFill>
                        </a:rPr>
                        <a:t>Infrastructure automations </a:t>
                      </a:r>
                      <a:endParaRPr lang="en-US" sz="1200"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171450" indent="-171450">
                        <a:buFont typeface="Wingdings" panose="05000000000000000000" pitchFamily="2" charset="2"/>
                        <a:buChar char="q"/>
                      </a:pPr>
                      <a:endParaRPr lang="en-US" sz="1200"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250941453"/>
                  </a:ext>
                </a:extLst>
              </a:tr>
            </a:tbl>
          </a:graphicData>
        </a:graphic>
      </p:graphicFrame>
      <p:pic>
        <p:nvPicPr>
          <p:cNvPr id="6" name="Picture 5">
            <a:extLst>
              <a:ext uri="{FF2B5EF4-FFF2-40B4-BE49-F238E27FC236}">
                <a16:creationId xmlns:a16="http://schemas.microsoft.com/office/drawing/2014/main" id="{1578E41F-DD50-462E-9FBD-196DEAA2DD5D}"/>
              </a:ext>
            </a:extLst>
          </p:cNvPr>
          <p:cNvPicPr>
            <a:picLocks noChangeAspect="1"/>
          </p:cNvPicPr>
          <p:nvPr/>
        </p:nvPicPr>
        <p:blipFill>
          <a:blip r:embed="rId7"/>
          <a:stretch>
            <a:fillRect/>
          </a:stretch>
        </p:blipFill>
        <p:spPr>
          <a:xfrm>
            <a:off x="7172325" y="9525"/>
            <a:ext cx="1971675" cy="5124450"/>
          </a:xfrm>
          <a:prstGeom prst="rect">
            <a:avLst/>
          </a:prstGeom>
        </p:spPr>
      </p:pic>
      <p:sp>
        <p:nvSpPr>
          <p:cNvPr id="7" name="Rectangle 6">
            <a:extLst>
              <a:ext uri="{FF2B5EF4-FFF2-40B4-BE49-F238E27FC236}">
                <a16:creationId xmlns:a16="http://schemas.microsoft.com/office/drawing/2014/main" id="{633B6EC5-6254-431E-B2C3-E7E711128741}"/>
              </a:ext>
            </a:extLst>
          </p:cNvPr>
          <p:cNvSpPr/>
          <p:nvPr/>
        </p:nvSpPr>
        <p:spPr>
          <a:xfrm>
            <a:off x="279895" y="2859419"/>
            <a:ext cx="6770355" cy="2000548"/>
          </a:xfrm>
          <a:prstGeom prst="rect">
            <a:avLst/>
          </a:prstGeom>
          <a:ln>
            <a:solidFill>
              <a:srgbClr val="0071BC"/>
            </a:solidFill>
          </a:ln>
        </p:spPr>
        <p:txBody>
          <a:bodyPr wrap="square">
            <a:spAutoFit/>
          </a:bodyPr>
          <a:lstStyle/>
          <a:p>
            <a:r>
              <a:rPr lang="en-US" dirty="0">
                <a:hlinkClick r:id="rId8"/>
              </a:rPr>
              <a:t>BRK2004 - Microsoft PowerApps: Tried and tested techniques for establishing a Center of Excellence</a:t>
            </a:r>
            <a:endParaRPr lang="en-US" dirty="0"/>
          </a:p>
          <a:p>
            <a:pPr marL="285750" indent="-285750">
              <a:buFont typeface="Arial" panose="020B0604020202020204" pitchFamily="34" charset="0"/>
              <a:buChar char="•"/>
            </a:pPr>
            <a:r>
              <a:rPr lang="en-US" sz="1100" dirty="0"/>
              <a:t>Saurabh Pant, Pratap Ladhani, Microsoft </a:t>
            </a:r>
          </a:p>
          <a:p>
            <a:pPr marL="285750" indent="-285750">
              <a:buFont typeface="Arial" panose="020B0604020202020204" pitchFamily="34" charset="0"/>
              <a:buChar char="•"/>
            </a:pPr>
            <a:r>
              <a:rPr lang="en-US" sz="1100" dirty="0"/>
              <a:t>Tuesday 6/11 08:15 AM - 09:15 AM</a:t>
            </a:r>
          </a:p>
          <a:p>
            <a:pPr marL="285750" indent="-285750">
              <a:buFont typeface="Arial" panose="020B0604020202020204" pitchFamily="34" charset="0"/>
              <a:buChar char="•"/>
            </a:pPr>
            <a:r>
              <a:rPr lang="en-US" sz="1100" dirty="0"/>
              <a:t>Building C - Level 1 - Room C105 - C106</a:t>
            </a:r>
          </a:p>
          <a:p>
            <a:pPr marL="285750" indent="-285750">
              <a:buFont typeface="Arial" panose="020B0604020202020204" pitchFamily="34" charset="0"/>
              <a:buChar char="•"/>
            </a:pPr>
            <a:r>
              <a:rPr lang="en-US" sz="1100" dirty="0"/>
              <a:t>Learn how enterprise IT departments have established a Center of Excellence (</a:t>
            </a:r>
            <a:r>
              <a:rPr lang="en-US" sz="1100" dirty="0" err="1"/>
              <a:t>CoE</a:t>
            </a:r>
            <a:r>
              <a:rPr lang="en-US" sz="1100" dirty="0"/>
              <a:t>) to drive internal adoption of Microsoft PowerApps and handle governance for hundreds of production apps. Using examples from organizations such as London Heathrow airport, SNCF, Chevron, and internally at Microsoft, we walk through strategies, best practices, and tooling approaches that have helped land low-code powered digital transformation.</a:t>
            </a:r>
          </a:p>
        </p:txBody>
      </p:sp>
      <p:sp>
        <p:nvSpPr>
          <p:cNvPr id="13" name="TextBox 12">
            <a:extLst>
              <a:ext uri="{FF2B5EF4-FFF2-40B4-BE49-F238E27FC236}">
                <a16:creationId xmlns:a16="http://schemas.microsoft.com/office/drawing/2014/main" id="{1BAAEA15-0212-4009-8100-4201453EC1D9}"/>
              </a:ext>
            </a:extLst>
          </p:cNvPr>
          <p:cNvSpPr txBox="1"/>
          <p:nvPr/>
        </p:nvSpPr>
        <p:spPr>
          <a:xfrm>
            <a:off x="395068" y="708341"/>
            <a:ext cx="5302285" cy="276999"/>
          </a:xfrm>
          <a:prstGeom prst="rect">
            <a:avLst/>
          </a:prstGeom>
          <a:noFill/>
        </p:spPr>
        <p:txBody>
          <a:bodyPr wrap="none" lIns="0" tIns="0" rIns="0" bIns="0" rtlCol="0">
            <a:spAutoFit/>
          </a:bodyPr>
          <a:lstStyle/>
          <a:p>
            <a:r>
              <a:rPr lang="en-US" b="1" i="1" dirty="0">
                <a:gradFill>
                  <a:gsLst>
                    <a:gs pos="0">
                      <a:schemeClr val="tx1"/>
                    </a:gs>
                    <a:gs pos="86000">
                      <a:schemeClr val="tx1"/>
                    </a:gs>
                  </a:gsLst>
                  <a:lin ang="5400000" scaled="0"/>
                </a:gradFill>
              </a:rPr>
              <a:t>We won’t cover these, but they will be covered at MBAS:</a:t>
            </a:r>
          </a:p>
        </p:txBody>
      </p:sp>
    </p:spTree>
    <p:extLst>
      <p:ext uri="{BB962C8B-B14F-4D97-AF65-F5344CB8AC3E}">
        <p14:creationId xmlns:p14="http://schemas.microsoft.com/office/powerpoint/2010/main" val="27294544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8AC96E7D-78FD-4792-BFE9-B4FDA763BC75}"/>
              </a:ext>
            </a:extLst>
          </p:cNvPr>
          <p:cNvSpPr>
            <a:spLocks noGrp="1"/>
          </p:cNvSpPr>
          <p:nvPr>
            <p:ph type="title"/>
          </p:nvPr>
        </p:nvSpPr>
        <p:spPr>
          <a:xfrm>
            <a:off x="386458" y="1507822"/>
            <a:ext cx="8371083" cy="609398"/>
          </a:xfrm>
        </p:spPr>
        <p:txBody>
          <a:bodyPr anchor="ctr"/>
          <a:lstStyle/>
          <a:p>
            <a:pPr algn="ctr"/>
            <a:r>
              <a:rPr lang="en-US" dirty="0"/>
              <a:t>Now let’s </a:t>
            </a:r>
            <a:r>
              <a:rPr lang="en-US" u="sng" dirty="0"/>
              <a:t>secure</a:t>
            </a:r>
          </a:p>
        </p:txBody>
      </p:sp>
      <p:graphicFrame>
        <p:nvGraphicFramePr>
          <p:cNvPr id="3" name="Diagram 2">
            <a:extLst>
              <a:ext uri="{FF2B5EF4-FFF2-40B4-BE49-F238E27FC236}">
                <a16:creationId xmlns:a16="http://schemas.microsoft.com/office/drawing/2014/main" id="{2DC7394D-2CA6-4676-9706-862107519961}"/>
              </a:ext>
            </a:extLst>
          </p:cNvPr>
          <p:cNvGraphicFramePr/>
          <p:nvPr>
            <p:extLst>
              <p:ext uri="{D42A27DB-BD31-4B8C-83A1-F6EECF244321}">
                <p14:modId xmlns:p14="http://schemas.microsoft.com/office/powerpoint/2010/main" val="558130938"/>
              </p:ext>
            </p:extLst>
          </p:nvPr>
        </p:nvGraphicFramePr>
        <p:xfrm>
          <a:off x="1105089" y="3276214"/>
          <a:ext cx="7067661" cy="50131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Arrow: Down 5">
            <a:extLst>
              <a:ext uri="{FF2B5EF4-FFF2-40B4-BE49-F238E27FC236}">
                <a16:creationId xmlns:a16="http://schemas.microsoft.com/office/drawing/2014/main" id="{78F367F7-382A-4033-940F-0C86EA88F02F}"/>
              </a:ext>
            </a:extLst>
          </p:cNvPr>
          <p:cNvSpPr/>
          <p:nvPr/>
        </p:nvSpPr>
        <p:spPr bwMode="auto">
          <a:xfrm>
            <a:off x="1803282" y="2722689"/>
            <a:ext cx="484632" cy="501316"/>
          </a:xfrm>
          <a:prstGeom prst="downArrow">
            <a:avLst/>
          </a:prstGeom>
          <a:solidFill>
            <a:srgbClr val="5C005C"/>
          </a:solidFill>
          <a:ln>
            <a:solidFill>
              <a:srgbClr val="5C005C"/>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err="1">
              <a:solidFill>
                <a:schemeClr val="bg1"/>
              </a:solidFill>
            </a:endParaRPr>
          </a:p>
        </p:txBody>
      </p:sp>
    </p:spTree>
    <p:extLst>
      <p:ext uri="{BB962C8B-B14F-4D97-AF65-F5344CB8AC3E}">
        <p14:creationId xmlns:p14="http://schemas.microsoft.com/office/powerpoint/2010/main" val="4152167628"/>
      </p:ext>
    </p:extLst>
  </p:cSld>
  <p:clrMapOvr>
    <a:masterClrMapping/>
  </p:clrMapOvr>
  <p:transition spd="slow">
    <p:push/>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29936-1927-4845-B3E1-DE4879B6CB41}"/>
              </a:ext>
            </a:extLst>
          </p:cNvPr>
          <p:cNvSpPr>
            <a:spLocks noGrp="1"/>
          </p:cNvSpPr>
          <p:nvPr>
            <p:ph type="title"/>
          </p:nvPr>
        </p:nvSpPr>
        <p:spPr>
          <a:xfrm>
            <a:off x="366809" y="171452"/>
            <a:ext cx="8472312" cy="498598"/>
          </a:xfrm>
        </p:spPr>
        <p:txBody>
          <a:bodyPr/>
          <a:lstStyle/>
          <a:p>
            <a:r>
              <a:rPr lang="en-US" sz="3600" dirty="0"/>
              <a:t>Secure: What we plan to cover</a:t>
            </a:r>
          </a:p>
        </p:txBody>
      </p:sp>
      <p:graphicFrame>
        <p:nvGraphicFramePr>
          <p:cNvPr id="10" name="Diagram 9">
            <a:extLst>
              <a:ext uri="{FF2B5EF4-FFF2-40B4-BE49-F238E27FC236}">
                <a16:creationId xmlns:a16="http://schemas.microsoft.com/office/drawing/2014/main" id="{BE87364C-0E20-46A0-99C2-FBEA117CD93D}"/>
              </a:ext>
            </a:extLst>
          </p:cNvPr>
          <p:cNvGraphicFramePr/>
          <p:nvPr/>
        </p:nvGraphicFramePr>
        <p:xfrm>
          <a:off x="395068" y="1026236"/>
          <a:ext cx="8444054" cy="50131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3" name="Table 2">
            <a:extLst>
              <a:ext uri="{FF2B5EF4-FFF2-40B4-BE49-F238E27FC236}">
                <a16:creationId xmlns:a16="http://schemas.microsoft.com/office/drawing/2014/main" id="{BE58F067-D2F9-4AA3-B3C9-81DC33F10AD9}"/>
              </a:ext>
            </a:extLst>
          </p:cNvPr>
          <p:cNvGraphicFramePr>
            <a:graphicFrameLocks noGrp="1"/>
          </p:cNvGraphicFramePr>
          <p:nvPr>
            <p:extLst>
              <p:ext uri="{D42A27DB-BD31-4B8C-83A1-F6EECF244321}">
                <p14:modId xmlns:p14="http://schemas.microsoft.com/office/powerpoint/2010/main" val="213995727"/>
              </p:ext>
            </p:extLst>
          </p:nvPr>
        </p:nvGraphicFramePr>
        <p:xfrm>
          <a:off x="443171" y="1683857"/>
          <a:ext cx="8343575" cy="3172659"/>
        </p:xfrm>
        <a:graphic>
          <a:graphicData uri="http://schemas.openxmlformats.org/drawingml/2006/table">
            <a:tbl>
              <a:tblPr firstRow="1" bandRow="1">
                <a:tableStyleId>{5940675A-B579-460E-94D1-54222C63F5DA}</a:tableStyleId>
              </a:tblPr>
              <a:tblGrid>
                <a:gridCol w="1968293">
                  <a:extLst>
                    <a:ext uri="{9D8B030D-6E8A-4147-A177-3AD203B41FA5}">
                      <a16:colId xmlns:a16="http://schemas.microsoft.com/office/drawing/2014/main" val="2277271702"/>
                    </a:ext>
                  </a:extLst>
                </a:gridCol>
                <a:gridCol w="2105675">
                  <a:extLst>
                    <a:ext uri="{9D8B030D-6E8A-4147-A177-3AD203B41FA5}">
                      <a16:colId xmlns:a16="http://schemas.microsoft.com/office/drawing/2014/main" val="273900774"/>
                    </a:ext>
                  </a:extLst>
                </a:gridCol>
                <a:gridCol w="2036984">
                  <a:extLst>
                    <a:ext uri="{9D8B030D-6E8A-4147-A177-3AD203B41FA5}">
                      <a16:colId xmlns:a16="http://schemas.microsoft.com/office/drawing/2014/main" val="512626847"/>
                    </a:ext>
                  </a:extLst>
                </a:gridCol>
                <a:gridCol w="2232623">
                  <a:extLst>
                    <a:ext uri="{9D8B030D-6E8A-4147-A177-3AD203B41FA5}">
                      <a16:colId xmlns:a16="http://schemas.microsoft.com/office/drawing/2014/main" val="1590310802"/>
                    </a:ext>
                  </a:extLst>
                </a:gridCol>
              </a:tblGrid>
              <a:tr h="902168">
                <a:tc>
                  <a:txBody>
                    <a:bodyPr/>
                    <a:lstStyle/>
                    <a:p>
                      <a:pPr marL="171450" indent="-171450">
                        <a:buFont typeface="Wingdings" panose="05000000000000000000" pitchFamily="2" charset="2"/>
                        <a:buChar char="q"/>
                      </a:pPr>
                      <a:r>
                        <a:rPr lang="en-US" sz="1200" dirty="0">
                          <a:solidFill>
                            <a:schemeClr val="tx1"/>
                          </a:solidFill>
                        </a:rPr>
                        <a:t>Product discovery: understand the origin of apps &amp; flows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marL="171450" marR="0" lvl="0" indent="-171450" algn="l" defTabSz="914325" rtl="0" eaLnBrk="1" fontAlgn="auto" latinLnBrk="0" hangingPunct="1">
                        <a:lnSpc>
                          <a:spcPct val="100000"/>
                        </a:lnSpc>
                        <a:spcBef>
                          <a:spcPts val="0"/>
                        </a:spcBef>
                        <a:spcAft>
                          <a:spcPts val="0"/>
                        </a:spcAft>
                        <a:buClrTx/>
                        <a:buSzTx/>
                        <a:buFont typeface="Wingdings" panose="05000000000000000000" pitchFamily="2" charset="2"/>
                        <a:buChar char="q"/>
                        <a:tabLst/>
                        <a:defRPr/>
                      </a:pPr>
                      <a:r>
                        <a:rPr lang="en-US" sz="1200" dirty="0">
                          <a:solidFill>
                            <a:schemeClr val="tx1"/>
                          </a:solidFill>
                        </a:rPr>
                        <a:t>Review out-of-box analytics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171450" indent="-171450">
                        <a:buFont typeface="Wingdings" panose="05000000000000000000" pitchFamily="2" charset="2"/>
                        <a:buChar char="q"/>
                      </a:pPr>
                      <a:r>
                        <a:rPr lang="en-US" sz="1200" dirty="0">
                          <a:solidFill>
                            <a:schemeClr val="tx1"/>
                          </a:solidFill>
                        </a:rPr>
                        <a:t>Leverage management connectors &amp; PowerShell to automate your policies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171450" indent="-171450">
                        <a:buFont typeface="Wingdings" panose="05000000000000000000" pitchFamily="2" charset="2"/>
                        <a:buChar char="q"/>
                      </a:pPr>
                      <a:r>
                        <a:rPr lang="en-US" sz="1200" dirty="0">
                          <a:solidFill>
                            <a:schemeClr val="tx1"/>
                          </a:solidFill>
                        </a:rPr>
                        <a:t>Understand managed vs unmanaged solutions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21793506"/>
                  </a:ext>
                </a:extLst>
              </a:tr>
              <a:tr h="741779">
                <a:tc>
                  <a:txBody>
                    <a:bodyPr/>
                    <a:lstStyle/>
                    <a:p>
                      <a:pPr marL="171450" indent="-171450">
                        <a:buFont typeface="Wingdings" panose="05000000000000000000" pitchFamily="2" charset="2"/>
                        <a:buChar char="q"/>
                      </a:pPr>
                      <a:r>
                        <a:rPr lang="en-US" sz="1200" dirty="0">
                          <a:solidFill>
                            <a:schemeClr val="tx1"/>
                          </a:solidFill>
                        </a:rPr>
                        <a:t>Know your environments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marL="171450" indent="-171450">
                        <a:buFont typeface="Wingdings" panose="05000000000000000000" pitchFamily="2" charset="2"/>
                        <a:buChar char="q"/>
                      </a:pPr>
                      <a:r>
                        <a:rPr lang="en-US" sz="1200" dirty="0">
                          <a:solidFill>
                            <a:schemeClr val="tx1"/>
                          </a:solidFill>
                        </a:rPr>
                        <a:t>Configure audit logs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171450" indent="-171450">
                        <a:buFont typeface="Wingdings" panose="05000000000000000000" pitchFamily="2" charset="2"/>
                        <a:buChar char="q"/>
                      </a:pPr>
                      <a:r>
                        <a:rPr lang="en-US" sz="1200" dirty="0">
                          <a:solidFill>
                            <a:schemeClr val="tx1"/>
                          </a:solidFill>
                        </a:rPr>
                        <a:t>Welcome new makers and foster best practices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171450" marR="0" lvl="0" indent="-171450" algn="l" defTabSz="914325" rtl="0" eaLnBrk="1" fontAlgn="auto" latinLnBrk="0" hangingPunct="1">
                        <a:lnSpc>
                          <a:spcPct val="100000"/>
                        </a:lnSpc>
                        <a:spcBef>
                          <a:spcPts val="0"/>
                        </a:spcBef>
                        <a:spcAft>
                          <a:spcPts val="0"/>
                        </a:spcAft>
                        <a:buClrTx/>
                        <a:buSzTx/>
                        <a:buFont typeface="Wingdings" panose="05000000000000000000" pitchFamily="2" charset="2"/>
                        <a:buChar char="q"/>
                        <a:tabLst/>
                        <a:defRPr/>
                      </a:pPr>
                      <a:r>
                        <a:rPr lang="en-US" sz="1200" dirty="0">
                          <a:solidFill>
                            <a:schemeClr val="tx1"/>
                          </a:solidFill>
                        </a:rPr>
                        <a:t>Learn the Application Lifecycle Management (ALM) toolset and best practices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592897995"/>
                  </a:ext>
                </a:extLst>
              </a:tr>
              <a:tr h="827026">
                <a:tc>
                  <a:txBody>
                    <a:bodyPr/>
                    <a:lstStyle/>
                    <a:p>
                      <a:pPr marL="171450" indent="-171450">
                        <a:buFont typeface="Wingdings" panose="05000000000000000000" pitchFamily="2" charset="2"/>
                        <a:buChar char="q"/>
                      </a:pPr>
                      <a:r>
                        <a:rPr lang="en-US" sz="1200" dirty="0">
                          <a:solidFill>
                            <a:schemeClr val="tx1"/>
                          </a:solidFill>
                        </a:rPr>
                        <a:t>Learn the 5 layers of security + the one that maters most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marL="171450" marR="0" lvl="0" indent="-171450" algn="l" defTabSz="914325" rtl="0" eaLnBrk="1" fontAlgn="auto" latinLnBrk="0" hangingPunct="1">
                        <a:lnSpc>
                          <a:spcPct val="100000"/>
                        </a:lnSpc>
                        <a:spcBef>
                          <a:spcPts val="0"/>
                        </a:spcBef>
                        <a:spcAft>
                          <a:spcPts val="0"/>
                        </a:spcAft>
                        <a:buClrTx/>
                        <a:buSzTx/>
                        <a:buFont typeface="Wingdings" panose="05000000000000000000" pitchFamily="2" charset="2"/>
                        <a:buChar char="q"/>
                        <a:tabLst/>
                        <a:defRPr/>
                      </a:pPr>
                      <a:r>
                        <a:rPr lang="en-US" sz="1200" dirty="0">
                          <a:solidFill>
                            <a:schemeClr val="tx1"/>
                          </a:solidFill>
                        </a:rPr>
                        <a:t>Leverage management connectors &amp; PowerShell as powerful reporting tools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171450" indent="-171450">
                        <a:buFont typeface="Wingdings" panose="05000000000000000000" pitchFamily="2" charset="2"/>
                        <a:buChar char="q"/>
                      </a:pPr>
                      <a:r>
                        <a:rPr lang="en-US" sz="1200" dirty="0">
                          <a:solidFill>
                            <a:schemeClr val="tx1"/>
                          </a:solidFill>
                        </a:rPr>
                        <a:t>Identify and empower champions</a:t>
                      </a:r>
                    </a:p>
                    <a:p>
                      <a:pPr marL="171450" indent="-171450">
                        <a:buFont typeface="Wingdings" panose="05000000000000000000" pitchFamily="2" charset="2"/>
                        <a:buChar char="q"/>
                      </a:pPr>
                      <a:endParaRPr lang="en-US" sz="1200"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171450" indent="-171450">
                        <a:buFont typeface="Wingdings" panose="05000000000000000000" pitchFamily="2" charset="2"/>
                        <a:buChar char="q"/>
                      </a:pPr>
                      <a:endParaRPr lang="en-US" sz="1200"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250941453"/>
                  </a:ext>
                </a:extLst>
              </a:tr>
              <a:tr h="701686">
                <a:tc>
                  <a:txBody>
                    <a:bodyPr/>
                    <a:lstStyle/>
                    <a:p>
                      <a:pPr marL="171450" indent="-171450">
                        <a:buFont typeface="Wingdings" panose="05000000000000000000" pitchFamily="2" charset="2"/>
                        <a:buChar char="q"/>
                      </a:pPr>
                      <a:r>
                        <a:rPr lang="en-US" sz="1200" dirty="0">
                          <a:solidFill>
                            <a:schemeClr val="tx1"/>
                          </a:solidFill>
                        </a:rPr>
                        <a:t>Setup data loss prevention policies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marL="171450" indent="-171450">
                        <a:buFont typeface="Wingdings" panose="05000000000000000000" pitchFamily="2" charset="2"/>
                        <a:buChar char="q"/>
                      </a:pPr>
                      <a:endParaRPr lang="en-US" sz="1200"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indent="0">
                        <a:buFont typeface="Wingdings" panose="05000000000000000000" pitchFamily="2" charset="2"/>
                        <a:buNone/>
                      </a:pPr>
                      <a:endParaRPr lang="en-US" sz="1200"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171450" indent="-171450">
                        <a:buFont typeface="Wingdings" panose="05000000000000000000" pitchFamily="2" charset="2"/>
                        <a:buChar char="q"/>
                      </a:pPr>
                      <a:endParaRPr lang="en-US" sz="1200"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882920864"/>
                  </a:ext>
                </a:extLst>
              </a:tr>
            </a:tbl>
          </a:graphicData>
        </a:graphic>
      </p:graphicFrame>
    </p:spTree>
    <p:extLst>
      <p:ext uri="{BB962C8B-B14F-4D97-AF65-F5344CB8AC3E}">
        <p14:creationId xmlns:p14="http://schemas.microsoft.com/office/powerpoint/2010/main" val="21140403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8" name="Straight Connector 47">
            <a:extLst>
              <a:ext uri="{FF2B5EF4-FFF2-40B4-BE49-F238E27FC236}">
                <a16:creationId xmlns:a16="http://schemas.microsoft.com/office/drawing/2014/main" id="{DDD0FB91-EB2B-42FE-9233-F393EEE78874}"/>
              </a:ext>
            </a:extLst>
          </p:cNvPr>
          <p:cNvCxnSpPr>
            <a:cxnSpLocks/>
            <a:stCxn id="107" idx="2"/>
            <a:endCxn id="114" idx="6"/>
          </p:cNvCxnSpPr>
          <p:nvPr/>
        </p:nvCxnSpPr>
        <p:spPr>
          <a:xfrm flipV="1">
            <a:off x="2316727" y="2135668"/>
            <a:ext cx="4510547" cy="8879"/>
          </a:xfrm>
          <a:prstGeom prst="line">
            <a:avLst/>
          </a:prstGeom>
          <a:ln w="15875">
            <a:solidFill>
              <a:schemeClr val="bg1">
                <a:lumMod val="50000"/>
                <a:lumOff val="50000"/>
              </a:schemeClr>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3" name="Title 1">
            <a:extLst>
              <a:ext uri="{FF2B5EF4-FFF2-40B4-BE49-F238E27FC236}">
                <a16:creationId xmlns:a16="http://schemas.microsoft.com/office/drawing/2014/main" id="{4C1E6A9C-5586-47B8-9AE9-1901B6E355E1}"/>
              </a:ext>
            </a:extLst>
          </p:cNvPr>
          <p:cNvSpPr txBox="1">
            <a:spLocks/>
          </p:cNvSpPr>
          <p:nvPr/>
        </p:nvSpPr>
        <p:spPr>
          <a:xfrm>
            <a:off x="2590787" y="341539"/>
            <a:ext cx="3905300" cy="415498"/>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7051">
                      <a:schemeClr val="tx1"/>
                    </a:gs>
                    <a:gs pos="20000">
                      <a:schemeClr val="tx1"/>
                    </a:gs>
                  </a:gsLst>
                  <a:lin ang="5400000" scaled="1"/>
                </a:gradFill>
                <a:effectLst/>
                <a:latin typeface="+mj-lt"/>
                <a:ea typeface="+mn-ea"/>
                <a:cs typeface="Segoe UI" pitchFamily="34" charset="0"/>
              </a:defRPr>
            </a:lvl1pPr>
          </a:lstStyle>
          <a:p>
            <a:pPr algn="ctr" defTabSz="699557">
              <a:defRPr/>
            </a:pPr>
            <a:r>
              <a:rPr lang="en-US" sz="2700" spc="-38">
                <a:gradFill>
                  <a:gsLst>
                    <a:gs pos="7051">
                      <a:srgbClr val="FFFFFF"/>
                    </a:gs>
                    <a:gs pos="20000">
                      <a:srgbClr val="FFFFFF"/>
                    </a:gs>
                  </a:gsLst>
                  <a:lin ang="5400000" scaled="1"/>
                </a:gradFill>
                <a:latin typeface="Segoe UI Semibold"/>
              </a:rPr>
              <a:t>Microsoft Power Platform</a:t>
            </a:r>
          </a:p>
        </p:txBody>
      </p:sp>
      <p:sp>
        <p:nvSpPr>
          <p:cNvPr id="64" name="Rectangle 63">
            <a:extLst>
              <a:ext uri="{FF2B5EF4-FFF2-40B4-BE49-F238E27FC236}">
                <a16:creationId xmlns:a16="http://schemas.microsoft.com/office/drawing/2014/main" id="{BAD2E4E1-A71F-41F2-874B-9B866D2853BB}"/>
              </a:ext>
            </a:extLst>
          </p:cNvPr>
          <p:cNvSpPr/>
          <p:nvPr/>
        </p:nvSpPr>
        <p:spPr>
          <a:xfrm>
            <a:off x="883122" y="847478"/>
            <a:ext cx="7448119" cy="692497"/>
          </a:xfrm>
          <a:prstGeom prst="rect">
            <a:avLst/>
          </a:prstGeom>
          <a:noFill/>
          <a:ln w="9525" cap="flat" cmpd="sng" algn="ctr">
            <a:noFill/>
            <a:prstDash val="dash"/>
          </a:ln>
          <a:effectLst/>
        </p:spPr>
        <p:txBody>
          <a:bodyPr wrap="none" lIns="68570" tIns="0" rIns="0" bIns="0" rtlCol="0" anchor="ctr" anchorCtr="0">
            <a:spAutoFit/>
          </a:bodyPr>
          <a:lstStyle/>
          <a:p>
            <a:pPr algn="just" defTabSz="685406">
              <a:defRPr/>
            </a:pPr>
            <a:r>
              <a:rPr lang="en-US" sz="1500">
                <a:solidFill>
                  <a:srgbClr val="FFFFFF"/>
                </a:solidFill>
                <a:latin typeface="Segoe UI Semilight" panose="020B0402040204020203" pitchFamily="34" charset="0"/>
                <a:cs typeface="Segoe UI Semilight" panose="020B0402040204020203" pitchFamily="34" charset="0"/>
              </a:rPr>
              <a:t>One </a:t>
            </a:r>
            <a:r>
              <a:rPr lang="en-US" sz="1500" u="sng">
                <a:solidFill>
                  <a:srgbClr val="FFFFFF"/>
                </a:solidFill>
                <a:latin typeface="Segoe UI Semilight" panose="020B0402040204020203" pitchFamily="34" charset="0"/>
                <a:cs typeface="Segoe UI Semilight" panose="020B0402040204020203" pitchFamily="34" charset="0"/>
              </a:rPr>
              <a:t>low-code</a:t>
            </a:r>
            <a:r>
              <a:rPr lang="en-US" sz="1500">
                <a:solidFill>
                  <a:srgbClr val="FFFFFF"/>
                </a:solidFill>
                <a:latin typeface="Segoe UI Semilight" panose="020B0402040204020203" pitchFamily="34" charset="0"/>
                <a:cs typeface="Segoe UI Semilight" panose="020B0402040204020203" pitchFamily="34" charset="0"/>
              </a:rPr>
              <a:t> platform that spans Office 365, Dynamics 365, and standalone applications</a:t>
            </a:r>
            <a:endParaRPr lang="en-US" sz="1500">
              <a:gradFill>
                <a:gsLst>
                  <a:gs pos="0">
                    <a:srgbClr val="FFFFFF"/>
                  </a:gs>
                  <a:gs pos="100000">
                    <a:srgbClr val="FFFFFF"/>
                  </a:gs>
                </a:gsLst>
                <a:lin ang="5400000" scaled="0"/>
              </a:gradFill>
              <a:latin typeface="Segoe UI"/>
              <a:cs typeface="Segoe UI" panose="020B0502040204020203" pitchFamily="34" charset="0"/>
            </a:endParaRPr>
          </a:p>
          <a:p>
            <a:pPr algn="ctr" defTabSz="685406">
              <a:defRPr/>
            </a:pPr>
            <a:endParaRPr lang="en-US" sz="1500">
              <a:gradFill>
                <a:gsLst>
                  <a:gs pos="0">
                    <a:srgbClr val="FFFFFF"/>
                  </a:gs>
                  <a:gs pos="100000">
                    <a:srgbClr val="FFFFFF"/>
                  </a:gs>
                </a:gsLst>
                <a:lin ang="5400000" scaled="0"/>
              </a:gradFill>
              <a:latin typeface="Segoe UI"/>
              <a:cs typeface="Segoe UI" panose="020B0502040204020203" pitchFamily="34" charset="0"/>
            </a:endParaRPr>
          </a:p>
          <a:p>
            <a:pPr algn="ctr" defTabSz="685406">
              <a:defRPr/>
            </a:pPr>
            <a:r>
              <a:rPr lang="en-US" sz="1500" b="1">
                <a:gradFill>
                  <a:gsLst>
                    <a:gs pos="0">
                      <a:srgbClr val="FFFFFF"/>
                    </a:gs>
                    <a:gs pos="100000">
                      <a:srgbClr val="FFFFFF"/>
                    </a:gs>
                  </a:gsLst>
                  <a:lin ang="5400000" scaled="0"/>
                </a:gradFill>
                <a:latin typeface="Segoe UI"/>
                <a:cs typeface="Segoe UI" panose="020B0502040204020203" pitchFamily="34" charset="0"/>
              </a:rPr>
              <a:t>Analyze. Act. Automate.</a:t>
            </a:r>
          </a:p>
        </p:txBody>
      </p:sp>
      <p:grpSp>
        <p:nvGrpSpPr>
          <p:cNvPr id="96" name="Group 95">
            <a:extLst>
              <a:ext uri="{FF2B5EF4-FFF2-40B4-BE49-F238E27FC236}">
                <a16:creationId xmlns:a16="http://schemas.microsoft.com/office/drawing/2014/main" id="{B89E063C-97B0-46D0-81B0-F51D5336450C}"/>
              </a:ext>
            </a:extLst>
          </p:cNvPr>
          <p:cNvGrpSpPr/>
          <p:nvPr/>
        </p:nvGrpSpPr>
        <p:grpSpPr>
          <a:xfrm flipV="1">
            <a:off x="3082333" y="3307224"/>
            <a:ext cx="2956271" cy="584914"/>
            <a:chOff x="3868886" y="2263620"/>
            <a:chExt cx="4454228" cy="750881"/>
          </a:xfrm>
        </p:grpSpPr>
        <p:sp>
          <p:nvSpPr>
            <p:cNvPr id="125" name="Rectangle 42">
              <a:extLst>
                <a:ext uri="{FF2B5EF4-FFF2-40B4-BE49-F238E27FC236}">
                  <a16:creationId xmlns:a16="http://schemas.microsoft.com/office/drawing/2014/main" id="{E1B4EA56-C12E-4AE8-B6FC-5D196CA26DBF}"/>
                </a:ext>
              </a:extLst>
            </p:cNvPr>
            <p:cNvSpPr/>
            <p:nvPr/>
          </p:nvSpPr>
          <p:spPr bwMode="auto">
            <a:xfrm>
              <a:off x="3868886" y="2263620"/>
              <a:ext cx="4454228" cy="317670"/>
            </a:xfrm>
            <a:custGeom>
              <a:avLst/>
              <a:gdLst>
                <a:gd name="connsiteX0" fmla="*/ 0 w 3416203"/>
                <a:gd name="connsiteY0" fmla="*/ 0 h 765279"/>
                <a:gd name="connsiteX1" fmla="*/ 3416203 w 3416203"/>
                <a:gd name="connsiteY1" fmla="*/ 0 h 765279"/>
                <a:gd name="connsiteX2" fmla="*/ 3416203 w 3416203"/>
                <a:gd name="connsiteY2" fmla="*/ 765279 h 765279"/>
                <a:gd name="connsiteX3" fmla="*/ 0 w 3416203"/>
                <a:gd name="connsiteY3" fmla="*/ 765279 h 765279"/>
                <a:gd name="connsiteX4" fmla="*/ 0 w 3416203"/>
                <a:gd name="connsiteY4" fmla="*/ 0 h 765279"/>
                <a:gd name="connsiteX0" fmla="*/ 3416203 w 3507643"/>
                <a:gd name="connsiteY0" fmla="*/ 0 h 765279"/>
                <a:gd name="connsiteX1" fmla="*/ 3416203 w 3507643"/>
                <a:gd name="connsiteY1" fmla="*/ 765279 h 765279"/>
                <a:gd name="connsiteX2" fmla="*/ 0 w 3507643"/>
                <a:gd name="connsiteY2" fmla="*/ 765279 h 765279"/>
                <a:gd name="connsiteX3" fmla="*/ 0 w 3507643"/>
                <a:gd name="connsiteY3" fmla="*/ 0 h 765279"/>
                <a:gd name="connsiteX4" fmla="*/ 3507643 w 3507643"/>
                <a:gd name="connsiteY4" fmla="*/ 91440 h 765279"/>
                <a:gd name="connsiteX0" fmla="*/ 3416203 w 3416203"/>
                <a:gd name="connsiteY0" fmla="*/ 0 h 765279"/>
                <a:gd name="connsiteX1" fmla="*/ 3416203 w 3416203"/>
                <a:gd name="connsiteY1" fmla="*/ 765279 h 765279"/>
                <a:gd name="connsiteX2" fmla="*/ 0 w 3416203"/>
                <a:gd name="connsiteY2" fmla="*/ 765279 h 765279"/>
                <a:gd name="connsiteX3" fmla="*/ 0 w 3416203"/>
                <a:gd name="connsiteY3" fmla="*/ 0 h 765279"/>
              </a:gdLst>
              <a:ahLst/>
              <a:cxnLst>
                <a:cxn ang="0">
                  <a:pos x="connsiteX0" y="connsiteY0"/>
                </a:cxn>
                <a:cxn ang="0">
                  <a:pos x="connsiteX1" y="connsiteY1"/>
                </a:cxn>
                <a:cxn ang="0">
                  <a:pos x="connsiteX2" y="connsiteY2"/>
                </a:cxn>
                <a:cxn ang="0">
                  <a:pos x="connsiteX3" y="connsiteY3"/>
                </a:cxn>
              </a:cxnLst>
              <a:rect l="l" t="t" r="r" b="b"/>
              <a:pathLst>
                <a:path w="3416203" h="765279">
                  <a:moveTo>
                    <a:pt x="3416203" y="0"/>
                  </a:moveTo>
                  <a:lnTo>
                    <a:pt x="3416203" y="765279"/>
                  </a:lnTo>
                  <a:lnTo>
                    <a:pt x="0" y="765279"/>
                  </a:lnTo>
                  <a:lnTo>
                    <a:pt x="0" y="0"/>
                  </a:lnTo>
                </a:path>
              </a:pathLst>
            </a:custGeom>
            <a:ln w="15875">
              <a:solidFill>
                <a:schemeClr val="bg1">
                  <a:lumMod val="50000"/>
                  <a:lumOff val="50000"/>
                </a:schemeClr>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defRPr/>
              </a:pPr>
              <a:endParaRPr lang="en-US" sz="1500" dirty="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126" name="Straight Connector 125">
              <a:extLst>
                <a:ext uri="{FF2B5EF4-FFF2-40B4-BE49-F238E27FC236}">
                  <a16:creationId xmlns:a16="http://schemas.microsoft.com/office/drawing/2014/main" id="{5F176F3F-2655-4380-AFF4-4713597569A7}"/>
                </a:ext>
              </a:extLst>
            </p:cNvPr>
            <p:cNvCxnSpPr>
              <a:cxnSpLocks/>
            </p:cNvCxnSpPr>
            <p:nvPr/>
          </p:nvCxnSpPr>
          <p:spPr>
            <a:xfrm flipH="1">
              <a:off x="6095999" y="2581289"/>
              <a:ext cx="1" cy="433212"/>
            </a:xfrm>
            <a:prstGeom prst="line">
              <a:avLst/>
            </a:prstGeom>
            <a:ln w="15875">
              <a:solidFill>
                <a:schemeClr val="bg1">
                  <a:lumMod val="50000"/>
                  <a:lumOff val="50000"/>
                </a:schemeClr>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98" name="Group 97">
            <a:extLst>
              <a:ext uri="{FF2B5EF4-FFF2-40B4-BE49-F238E27FC236}">
                <a16:creationId xmlns:a16="http://schemas.microsoft.com/office/drawing/2014/main" id="{CE12E11D-A83F-41A6-BC3E-39B76CC23A19}"/>
              </a:ext>
            </a:extLst>
          </p:cNvPr>
          <p:cNvGrpSpPr>
            <a:grpSpLocks noChangeAspect="1"/>
          </p:cNvGrpSpPr>
          <p:nvPr/>
        </p:nvGrpSpPr>
        <p:grpSpPr>
          <a:xfrm>
            <a:off x="4177665" y="1750212"/>
            <a:ext cx="788670" cy="788670"/>
            <a:chOff x="5216175" y="2901971"/>
            <a:chExt cx="1715723" cy="1715723"/>
          </a:xfrm>
        </p:grpSpPr>
        <p:sp>
          <p:nvSpPr>
            <p:cNvPr id="118" name="Oval 117">
              <a:extLst>
                <a:ext uri="{FF2B5EF4-FFF2-40B4-BE49-F238E27FC236}">
                  <a16:creationId xmlns:a16="http://schemas.microsoft.com/office/drawing/2014/main" id="{1EDEF4A0-F38D-4EDB-8429-7E0E7E6068ED}"/>
                </a:ext>
              </a:extLst>
            </p:cNvPr>
            <p:cNvSpPr/>
            <p:nvPr/>
          </p:nvSpPr>
          <p:spPr bwMode="auto">
            <a:xfrm>
              <a:off x="5216175" y="2901971"/>
              <a:ext cx="1715723" cy="1715723"/>
            </a:xfrm>
            <a:prstGeom prst="ellipse">
              <a:avLst/>
            </a:prstGeom>
            <a:solidFill>
              <a:srgbClr val="5C005C"/>
            </a:solidFill>
            <a:ln>
              <a:noFill/>
            </a:ln>
            <a:effectLst>
              <a:outerShdw blurRad="635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23412" tIns="98730" rIns="123412" bIns="98730" numCol="1" spcCol="0" rtlCol="0" fromWordArt="0" anchor="ctr" anchorCtr="0" forceAA="0" compatLnSpc="1">
              <a:prstTxWarp prst="textNoShape">
                <a:avLst/>
              </a:prstTxWarp>
              <a:noAutofit/>
            </a:bodyPr>
            <a:lstStyle/>
            <a:p>
              <a:pPr defTabSz="629230" fontAlgn="base">
                <a:spcBef>
                  <a:spcPct val="0"/>
                </a:spcBef>
                <a:spcAft>
                  <a:spcPct val="0"/>
                </a:spcAft>
                <a:defRPr/>
              </a:pPr>
              <a:endParaRPr lang="en-US" sz="1349">
                <a:gradFill>
                  <a:gsLst>
                    <a:gs pos="0">
                      <a:srgbClr val="FFFFFF"/>
                    </a:gs>
                    <a:gs pos="100000">
                      <a:srgbClr val="FFFFFF"/>
                    </a:gs>
                  </a:gsLst>
                  <a:lin ang="5400000" scaled="0"/>
                </a:gradFill>
                <a:latin typeface="Segoe UI"/>
                <a:cs typeface="Segoe UI" pitchFamily="34" charset="0"/>
              </a:endParaRPr>
            </a:p>
          </p:txBody>
        </p:sp>
        <p:grpSp>
          <p:nvGrpSpPr>
            <p:cNvPr id="119" name="Group 4">
              <a:extLst>
                <a:ext uri="{FF2B5EF4-FFF2-40B4-BE49-F238E27FC236}">
                  <a16:creationId xmlns:a16="http://schemas.microsoft.com/office/drawing/2014/main" id="{B24915F4-3375-469B-8F3D-F19EE5A7C51B}"/>
                </a:ext>
              </a:extLst>
            </p:cNvPr>
            <p:cNvGrpSpPr>
              <a:grpSpLocks noChangeAspect="1"/>
            </p:cNvGrpSpPr>
            <p:nvPr/>
          </p:nvGrpSpPr>
          <p:grpSpPr bwMode="auto">
            <a:xfrm>
              <a:off x="5681957" y="3458106"/>
              <a:ext cx="784088" cy="603380"/>
              <a:chOff x="2880" y="2176"/>
              <a:chExt cx="256" cy="197"/>
            </a:xfrm>
            <a:solidFill>
              <a:srgbClr val="D2D2D2"/>
            </a:solidFill>
          </p:grpSpPr>
          <p:sp>
            <p:nvSpPr>
              <p:cNvPr id="120" name="Freeform 5">
                <a:extLst>
                  <a:ext uri="{FF2B5EF4-FFF2-40B4-BE49-F238E27FC236}">
                    <a16:creationId xmlns:a16="http://schemas.microsoft.com/office/drawing/2014/main" id="{1139E122-9A8D-4592-80A0-FE761D7A1665}"/>
                  </a:ext>
                </a:extLst>
              </p:cNvPr>
              <p:cNvSpPr>
                <a:spLocks/>
              </p:cNvSpPr>
              <p:nvPr/>
            </p:nvSpPr>
            <p:spPr bwMode="auto">
              <a:xfrm>
                <a:off x="3017" y="2320"/>
                <a:ext cx="52" cy="53"/>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kern="0">
                  <a:solidFill>
                    <a:srgbClr val="505050"/>
                  </a:solidFill>
                  <a:latin typeface="Segoe UI"/>
                </a:endParaRPr>
              </a:p>
            </p:txBody>
          </p:sp>
          <p:sp>
            <p:nvSpPr>
              <p:cNvPr id="121" name="Freeform 6">
                <a:extLst>
                  <a:ext uri="{FF2B5EF4-FFF2-40B4-BE49-F238E27FC236}">
                    <a16:creationId xmlns:a16="http://schemas.microsoft.com/office/drawing/2014/main" id="{6FC5D41A-81CC-410A-A87F-49EAA9940A9F}"/>
                  </a:ext>
                </a:extLst>
              </p:cNvPr>
              <p:cNvSpPr>
                <a:spLocks/>
              </p:cNvSpPr>
              <p:nvPr/>
            </p:nvSpPr>
            <p:spPr bwMode="auto">
              <a:xfrm>
                <a:off x="3053" y="2283"/>
                <a:ext cx="52" cy="53"/>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kern="0">
                  <a:solidFill>
                    <a:srgbClr val="505050"/>
                  </a:solidFill>
                  <a:latin typeface="Segoe UI"/>
                </a:endParaRPr>
              </a:p>
            </p:txBody>
          </p:sp>
          <p:sp>
            <p:nvSpPr>
              <p:cNvPr id="122" name="Freeform 7">
                <a:extLst>
                  <a:ext uri="{FF2B5EF4-FFF2-40B4-BE49-F238E27FC236}">
                    <a16:creationId xmlns:a16="http://schemas.microsoft.com/office/drawing/2014/main" id="{ED373A55-9984-4282-AB95-F131CCC77F19}"/>
                  </a:ext>
                </a:extLst>
              </p:cNvPr>
              <p:cNvSpPr>
                <a:spLocks noEditPoints="1"/>
              </p:cNvSpPr>
              <p:nvPr/>
            </p:nvSpPr>
            <p:spPr bwMode="auto">
              <a:xfrm>
                <a:off x="2909" y="2247"/>
                <a:ext cx="124" cy="126"/>
              </a:xfrm>
              <a:custGeom>
                <a:avLst/>
                <a:gdLst>
                  <a:gd name="T0" fmla="*/ 300 w 308"/>
                  <a:gd name="T1" fmla="*/ 139 h 307"/>
                  <a:gd name="T2" fmla="*/ 286 w 308"/>
                  <a:gd name="T3" fmla="*/ 125 h 307"/>
                  <a:gd name="T4" fmla="*/ 168 w 308"/>
                  <a:gd name="T5" fmla="*/ 8 h 307"/>
                  <a:gd name="T6" fmla="*/ 140 w 308"/>
                  <a:gd name="T7" fmla="*/ 8 h 307"/>
                  <a:gd name="T8" fmla="*/ 22 w 308"/>
                  <a:gd name="T9" fmla="*/ 125 h 307"/>
                  <a:gd name="T10" fmla="*/ 8 w 308"/>
                  <a:gd name="T11" fmla="*/ 139 h 307"/>
                  <a:gd name="T12" fmla="*/ 8 w 308"/>
                  <a:gd name="T13" fmla="*/ 168 h 307"/>
                  <a:gd name="T14" fmla="*/ 22 w 308"/>
                  <a:gd name="T15" fmla="*/ 182 h 307"/>
                  <a:gd name="T16" fmla="*/ 140 w 308"/>
                  <a:gd name="T17" fmla="*/ 299 h 307"/>
                  <a:gd name="T18" fmla="*/ 168 w 308"/>
                  <a:gd name="T19" fmla="*/ 299 h 307"/>
                  <a:gd name="T20" fmla="*/ 286 w 308"/>
                  <a:gd name="T21" fmla="*/ 182 h 307"/>
                  <a:gd name="T22" fmla="*/ 300 w 308"/>
                  <a:gd name="T23" fmla="*/ 168 h 307"/>
                  <a:gd name="T24" fmla="*/ 300 w 308"/>
                  <a:gd name="T25" fmla="*/ 139 h 307"/>
                  <a:gd name="T26" fmla="*/ 140 w 308"/>
                  <a:gd name="T27" fmla="*/ 210 h 307"/>
                  <a:gd name="T28" fmla="*/ 108 w 308"/>
                  <a:gd name="T29" fmla="*/ 179 h 307"/>
                  <a:gd name="T30" fmla="*/ 97 w 308"/>
                  <a:gd name="T31" fmla="*/ 168 h 307"/>
                  <a:gd name="T32" fmla="*/ 97 w 308"/>
                  <a:gd name="T33" fmla="*/ 139 h 307"/>
                  <a:gd name="T34" fmla="*/ 140 w 308"/>
                  <a:gd name="T35" fmla="*/ 97 h 307"/>
                  <a:gd name="T36" fmla="*/ 168 w 308"/>
                  <a:gd name="T37" fmla="*/ 97 h 307"/>
                  <a:gd name="T38" fmla="*/ 211 w 308"/>
                  <a:gd name="T39" fmla="*/ 139 h 307"/>
                  <a:gd name="T40" fmla="*/ 211 w 308"/>
                  <a:gd name="T41" fmla="*/ 168 h 307"/>
                  <a:gd name="T42" fmla="*/ 200 w 308"/>
                  <a:gd name="T43" fmla="*/ 179 h 307"/>
                  <a:gd name="T44" fmla="*/ 168 w 308"/>
                  <a:gd name="T45" fmla="*/ 210 h 307"/>
                  <a:gd name="T46" fmla="*/ 140 w 308"/>
                  <a:gd name="T47" fmla="*/ 21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8" h="307">
                    <a:moveTo>
                      <a:pt x="300" y="139"/>
                    </a:moveTo>
                    <a:cubicBezTo>
                      <a:pt x="286" y="125"/>
                      <a:pt x="286" y="125"/>
                      <a:pt x="286" y="125"/>
                    </a:cubicBezTo>
                    <a:cubicBezTo>
                      <a:pt x="168" y="8"/>
                      <a:pt x="168" y="8"/>
                      <a:pt x="168" y="8"/>
                    </a:cubicBezTo>
                    <a:cubicBezTo>
                      <a:pt x="161" y="0"/>
                      <a:pt x="148" y="0"/>
                      <a:pt x="140" y="8"/>
                    </a:cubicBezTo>
                    <a:cubicBezTo>
                      <a:pt x="22" y="125"/>
                      <a:pt x="22" y="125"/>
                      <a:pt x="22" y="125"/>
                    </a:cubicBezTo>
                    <a:cubicBezTo>
                      <a:pt x="8" y="139"/>
                      <a:pt x="8" y="139"/>
                      <a:pt x="8" y="139"/>
                    </a:cubicBezTo>
                    <a:cubicBezTo>
                      <a:pt x="0" y="147"/>
                      <a:pt x="0" y="160"/>
                      <a:pt x="8" y="168"/>
                    </a:cubicBezTo>
                    <a:cubicBezTo>
                      <a:pt x="22" y="182"/>
                      <a:pt x="22" y="182"/>
                      <a:pt x="22" y="182"/>
                    </a:cubicBezTo>
                    <a:cubicBezTo>
                      <a:pt x="140" y="299"/>
                      <a:pt x="140" y="299"/>
                      <a:pt x="140" y="299"/>
                    </a:cubicBezTo>
                    <a:cubicBezTo>
                      <a:pt x="148" y="307"/>
                      <a:pt x="161" y="307"/>
                      <a:pt x="168" y="299"/>
                    </a:cubicBezTo>
                    <a:cubicBezTo>
                      <a:pt x="286" y="182"/>
                      <a:pt x="286" y="182"/>
                      <a:pt x="286" y="182"/>
                    </a:cubicBezTo>
                    <a:cubicBezTo>
                      <a:pt x="300" y="168"/>
                      <a:pt x="300" y="168"/>
                      <a:pt x="300" y="168"/>
                    </a:cubicBezTo>
                    <a:cubicBezTo>
                      <a:pt x="308" y="160"/>
                      <a:pt x="308" y="147"/>
                      <a:pt x="300" y="139"/>
                    </a:cubicBezTo>
                    <a:moveTo>
                      <a:pt x="140" y="210"/>
                    </a:moveTo>
                    <a:cubicBezTo>
                      <a:pt x="108" y="179"/>
                      <a:pt x="108" y="179"/>
                      <a:pt x="108" y="179"/>
                    </a:cubicBezTo>
                    <a:cubicBezTo>
                      <a:pt x="97" y="168"/>
                      <a:pt x="97" y="168"/>
                      <a:pt x="97" y="168"/>
                    </a:cubicBezTo>
                    <a:cubicBezTo>
                      <a:pt x="89" y="160"/>
                      <a:pt x="89" y="147"/>
                      <a:pt x="97" y="139"/>
                    </a:cubicBezTo>
                    <a:cubicBezTo>
                      <a:pt x="140" y="97"/>
                      <a:pt x="140" y="97"/>
                      <a:pt x="140" y="97"/>
                    </a:cubicBezTo>
                    <a:cubicBezTo>
                      <a:pt x="148" y="89"/>
                      <a:pt x="161" y="89"/>
                      <a:pt x="168" y="97"/>
                    </a:cubicBezTo>
                    <a:cubicBezTo>
                      <a:pt x="211" y="139"/>
                      <a:pt x="211" y="139"/>
                      <a:pt x="211" y="139"/>
                    </a:cubicBezTo>
                    <a:cubicBezTo>
                      <a:pt x="219" y="147"/>
                      <a:pt x="219" y="160"/>
                      <a:pt x="211" y="168"/>
                    </a:cubicBezTo>
                    <a:cubicBezTo>
                      <a:pt x="200" y="179"/>
                      <a:pt x="200" y="179"/>
                      <a:pt x="200" y="179"/>
                    </a:cubicBezTo>
                    <a:cubicBezTo>
                      <a:pt x="168" y="210"/>
                      <a:pt x="168" y="210"/>
                      <a:pt x="168" y="210"/>
                    </a:cubicBezTo>
                    <a:cubicBezTo>
                      <a:pt x="161" y="218"/>
                      <a:pt x="148" y="218"/>
                      <a:pt x="140" y="21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kern="0">
                  <a:solidFill>
                    <a:srgbClr val="505050"/>
                  </a:solidFill>
                  <a:latin typeface="Segoe UI"/>
                </a:endParaRPr>
              </a:p>
            </p:txBody>
          </p:sp>
          <p:sp>
            <p:nvSpPr>
              <p:cNvPr id="123" name="Freeform 8">
                <a:extLst>
                  <a:ext uri="{FF2B5EF4-FFF2-40B4-BE49-F238E27FC236}">
                    <a16:creationId xmlns:a16="http://schemas.microsoft.com/office/drawing/2014/main" id="{A1B1CBBF-CADE-43C7-82B8-5B4E006F65A6}"/>
                  </a:ext>
                </a:extLst>
              </p:cNvPr>
              <p:cNvSpPr>
                <a:spLocks/>
              </p:cNvSpPr>
              <p:nvPr/>
            </p:nvSpPr>
            <p:spPr bwMode="auto">
              <a:xfrm>
                <a:off x="3017" y="2247"/>
                <a:ext cx="52" cy="53"/>
              </a:xfrm>
              <a:custGeom>
                <a:avLst/>
                <a:gdLst>
                  <a:gd name="T0" fmla="*/ 79 w 130"/>
                  <a:gd name="T1" fmla="*/ 122 h 129"/>
                  <a:gd name="T2" fmla="*/ 122 w 130"/>
                  <a:gd name="T3" fmla="*/ 79 h 129"/>
                  <a:gd name="T4" fmla="*/ 122 w 130"/>
                  <a:gd name="T5" fmla="*/ 50 h 129"/>
                  <a:gd name="T6" fmla="*/ 79 w 130"/>
                  <a:gd name="T7" fmla="*/ 8 h 129"/>
                  <a:gd name="T8" fmla="*/ 51 w 130"/>
                  <a:gd name="T9" fmla="*/ 8 h 129"/>
                  <a:gd name="T10" fmla="*/ 8 w 130"/>
                  <a:gd name="T11" fmla="*/ 50 h 129"/>
                  <a:gd name="T12" fmla="*/ 8 w 130"/>
                  <a:gd name="T13" fmla="*/ 79 h 129"/>
                  <a:gd name="T14" fmla="*/ 51 w 130"/>
                  <a:gd name="T15" fmla="*/ 122 h 129"/>
                  <a:gd name="T16" fmla="*/ 79 w 130"/>
                  <a:gd name="T17" fmla="*/ 1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122"/>
                    </a:moveTo>
                    <a:cubicBezTo>
                      <a:pt x="122" y="79"/>
                      <a:pt x="122" y="79"/>
                      <a:pt x="122" y="79"/>
                    </a:cubicBezTo>
                    <a:cubicBezTo>
                      <a:pt x="130" y="71"/>
                      <a:pt x="130" y="58"/>
                      <a:pt x="122" y="50"/>
                    </a:cubicBezTo>
                    <a:cubicBezTo>
                      <a:pt x="79" y="8"/>
                      <a:pt x="79" y="8"/>
                      <a:pt x="79" y="8"/>
                    </a:cubicBez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kern="0">
                  <a:solidFill>
                    <a:srgbClr val="505050"/>
                  </a:solidFill>
                  <a:latin typeface="Segoe UI"/>
                </a:endParaRPr>
              </a:p>
            </p:txBody>
          </p:sp>
          <p:sp>
            <p:nvSpPr>
              <p:cNvPr id="124" name="Freeform 9">
                <a:extLst>
                  <a:ext uri="{FF2B5EF4-FFF2-40B4-BE49-F238E27FC236}">
                    <a16:creationId xmlns:a16="http://schemas.microsoft.com/office/drawing/2014/main" id="{6A137F24-C555-42B4-8EE2-2269892676F7}"/>
                  </a:ext>
                </a:extLst>
              </p:cNvPr>
              <p:cNvSpPr>
                <a:spLocks/>
              </p:cNvSpPr>
              <p:nvPr/>
            </p:nvSpPr>
            <p:spPr bwMode="auto">
              <a:xfrm>
                <a:off x="2880" y="2176"/>
                <a:ext cx="256" cy="170"/>
              </a:xfrm>
              <a:custGeom>
                <a:avLst/>
                <a:gdLst>
                  <a:gd name="T0" fmla="*/ 562 w 638"/>
                  <a:gd name="T1" fmla="*/ 413 h 413"/>
                  <a:gd name="T2" fmla="*/ 549 w 638"/>
                  <a:gd name="T3" fmla="*/ 413 h 413"/>
                  <a:gd name="T4" fmla="*/ 549 w 638"/>
                  <a:gd name="T5" fmla="*/ 388 h 413"/>
                  <a:gd name="T6" fmla="*/ 562 w 638"/>
                  <a:gd name="T7" fmla="*/ 388 h 413"/>
                  <a:gd name="T8" fmla="*/ 612 w 638"/>
                  <a:gd name="T9" fmla="*/ 338 h 413"/>
                  <a:gd name="T10" fmla="*/ 612 w 638"/>
                  <a:gd name="T11" fmla="*/ 75 h 413"/>
                  <a:gd name="T12" fmla="*/ 562 w 638"/>
                  <a:gd name="T13" fmla="*/ 26 h 413"/>
                  <a:gd name="T14" fmla="*/ 75 w 638"/>
                  <a:gd name="T15" fmla="*/ 26 h 413"/>
                  <a:gd name="T16" fmla="*/ 25 w 638"/>
                  <a:gd name="T17" fmla="*/ 75 h 413"/>
                  <a:gd name="T18" fmla="*/ 25 w 638"/>
                  <a:gd name="T19" fmla="*/ 338 h 413"/>
                  <a:gd name="T20" fmla="*/ 75 w 638"/>
                  <a:gd name="T21" fmla="*/ 388 h 413"/>
                  <a:gd name="T22" fmla="*/ 88 w 638"/>
                  <a:gd name="T23" fmla="*/ 388 h 413"/>
                  <a:gd name="T24" fmla="*/ 88 w 638"/>
                  <a:gd name="T25" fmla="*/ 413 h 413"/>
                  <a:gd name="T26" fmla="*/ 75 w 638"/>
                  <a:gd name="T27" fmla="*/ 413 h 413"/>
                  <a:gd name="T28" fmla="*/ 0 w 638"/>
                  <a:gd name="T29" fmla="*/ 338 h 413"/>
                  <a:gd name="T30" fmla="*/ 0 w 638"/>
                  <a:gd name="T31" fmla="*/ 75 h 413"/>
                  <a:gd name="T32" fmla="*/ 75 w 638"/>
                  <a:gd name="T33" fmla="*/ 0 h 413"/>
                  <a:gd name="T34" fmla="*/ 562 w 638"/>
                  <a:gd name="T35" fmla="*/ 0 h 413"/>
                  <a:gd name="T36" fmla="*/ 638 w 638"/>
                  <a:gd name="T37" fmla="*/ 75 h 413"/>
                  <a:gd name="T38" fmla="*/ 638 w 638"/>
                  <a:gd name="T39" fmla="*/ 338 h 413"/>
                  <a:gd name="T40" fmla="*/ 562 w 638"/>
                  <a:gd name="T41" fmla="*/ 413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38" h="413">
                    <a:moveTo>
                      <a:pt x="562" y="413"/>
                    </a:moveTo>
                    <a:cubicBezTo>
                      <a:pt x="549" y="413"/>
                      <a:pt x="549" y="413"/>
                      <a:pt x="549" y="413"/>
                    </a:cubicBezTo>
                    <a:cubicBezTo>
                      <a:pt x="549" y="388"/>
                      <a:pt x="549" y="388"/>
                      <a:pt x="549" y="388"/>
                    </a:cubicBezTo>
                    <a:cubicBezTo>
                      <a:pt x="562" y="388"/>
                      <a:pt x="562" y="388"/>
                      <a:pt x="562" y="388"/>
                    </a:cubicBezTo>
                    <a:cubicBezTo>
                      <a:pt x="590" y="388"/>
                      <a:pt x="612" y="365"/>
                      <a:pt x="612" y="338"/>
                    </a:cubicBezTo>
                    <a:cubicBezTo>
                      <a:pt x="612" y="75"/>
                      <a:pt x="612" y="75"/>
                      <a:pt x="612" y="75"/>
                    </a:cubicBezTo>
                    <a:cubicBezTo>
                      <a:pt x="612" y="48"/>
                      <a:pt x="590" y="26"/>
                      <a:pt x="562" y="26"/>
                    </a:cubicBezTo>
                    <a:cubicBezTo>
                      <a:pt x="75" y="26"/>
                      <a:pt x="75" y="26"/>
                      <a:pt x="75" y="26"/>
                    </a:cubicBezTo>
                    <a:cubicBezTo>
                      <a:pt x="47" y="26"/>
                      <a:pt x="25" y="48"/>
                      <a:pt x="25" y="75"/>
                    </a:cubicBezTo>
                    <a:cubicBezTo>
                      <a:pt x="25" y="338"/>
                      <a:pt x="25" y="338"/>
                      <a:pt x="25" y="338"/>
                    </a:cubicBezTo>
                    <a:cubicBezTo>
                      <a:pt x="25" y="365"/>
                      <a:pt x="47" y="388"/>
                      <a:pt x="75" y="388"/>
                    </a:cubicBezTo>
                    <a:cubicBezTo>
                      <a:pt x="88" y="388"/>
                      <a:pt x="88" y="388"/>
                      <a:pt x="88" y="388"/>
                    </a:cubicBezTo>
                    <a:cubicBezTo>
                      <a:pt x="88" y="413"/>
                      <a:pt x="88" y="413"/>
                      <a:pt x="88" y="413"/>
                    </a:cubicBezTo>
                    <a:cubicBezTo>
                      <a:pt x="75" y="413"/>
                      <a:pt x="75" y="413"/>
                      <a:pt x="75" y="413"/>
                    </a:cubicBezTo>
                    <a:cubicBezTo>
                      <a:pt x="33" y="413"/>
                      <a:pt x="0" y="380"/>
                      <a:pt x="0" y="338"/>
                    </a:cubicBezTo>
                    <a:cubicBezTo>
                      <a:pt x="0" y="75"/>
                      <a:pt x="0" y="75"/>
                      <a:pt x="0" y="75"/>
                    </a:cubicBezTo>
                    <a:cubicBezTo>
                      <a:pt x="0" y="34"/>
                      <a:pt x="33" y="0"/>
                      <a:pt x="75" y="0"/>
                    </a:cubicBezTo>
                    <a:cubicBezTo>
                      <a:pt x="562" y="0"/>
                      <a:pt x="562" y="0"/>
                      <a:pt x="562" y="0"/>
                    </a:cubicBezTo>
                    <a:cubicBezTo>
                      <a:pt x="604" y="0"/>
                      <a:pt x="638" y="34"/>
                      <a:pt x="638" y="75"/>
                    </a:cubicBezTo>
                    <a:cubicBezTo>
                      <a:pt x="638" y="338"/>
                      <a:pt x="638" y="338"/>
                      <a:pt x="638" y="338"/>
                    </a:cubicBezTo>
                    <a:cubicBezTo>
                      <a:pt x="638" y="380"/>
                      <a:pt x="604" y="413"/>
                      <a:pt x="562" y="41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kern="0">
                  <a:solidFill>
                    <a:srgbClr val="505050"/>
                  </a:solidFill>
                  <a:latin typeface="Segoe UI"/>
                </a:endParaRPr>
              </a:p>
            </p:txBody>
          </p:sp>
        </p:grpSp>
      </p:grpSp>
      <p:grpSp>
        <p:nvGrpSpPr>
          <p:cNvPr id="8" name="Group 7">
            <a:extLst>
              <a:ext uri="{FF2B5EF4-FFF2-40B4-BE49-F238E27FC236}">
                <a16:creationId xmlns:a16="http://schemas.microsoft.com/office/drawing/2014/main" id="{444821CC-847D-407E-BF37-C2F779E0C19C}"/>
              </a:ext>
            </a:extLst>
          </p:cNvPr>
          <p:cNvGrpSpPr/>
          <p:nvPr/>
        </p:nvGrpSpPr>
        <p:grpSpPr>
          <a:xfrm>
            <a:off x="2316727" y="1750212"/>
            <a:ext cx="788670" cy="1122998"/>
            <a:chOff x="3652520" y="2333616"/>
            <a:chExt cx="1051560" cy="1497330"/>
          </a:xfrm>
        </p:grpSpPr>
        <p:sp>
          <p:nvSpPr>
            <p:cNvPr id="107" name="Oval 106">
              <a:extLst>
                <a:ext uri="{FF2B5EF4-FFF2-40B4-BE49-F238E27FC236}">
                  <a16:creationId xmlns:a16="http://schemas.microsoft.com/office/drawing/2014/main" id="{28F45A20-B240-4E82-B5FA-B37D401BCE1C}"/>
                </a:ext>
              </a:extLst>
            </p:cNvPr>
            <p:cNvSpPr/>
            <p:nvPr/>
          </p:nvSpPr>
          <p:spPr bwMode="auto">
            <a:xfrm>
              <a:off x="3652520" y="2333616"/>
              <a:ext cx="1051560" cy="1051560"/>
            </a:xfrm>
            <a:prstGeom prst="ellipse">
              <a:avLst/>
            </a:prstGeom>
            <a:solidFill>
              <a:srgbClr val="FFC000"/>
            </a:solidFill>
            <a:ln>
              <a:noFill/>
            </a:ln>
            <a:effectLst>
              <a:outerShdw blurRad="635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23412" tIns="98730" rIns="123412" bIns="98730" numCol="1" spcCol="0" rtlCol="0" fromWordArt="0" anchor="ctr" anchorCtr="0" forceAA="0" compatLnSpc="1">
              <a:prstTxWarp prst="textNoShape">
                <a:avLst/>
              </a:prstTxWarp>
              <a:noAutofit/>
            </a:bodyPr>
            <a:lstStyle/>
            <a:p>
              <a:pPr defTabSz="629230" fontAlgn="base">
                <a:spcBef>
                  <a:spcPct val="0"/>
                </a:spcBef>
                <a:spcAft>
                  <a:spcPct val="0"/>
                </a:spcAft>
                <a:defRPr/>
              </a:pPr>
              <a:endParaRPr lang="en-US" sz="1349">
                <a:gradFill>
                  <a:gsLst>
                    <a:gs pos="0">
                      <a:srgbClr val="FFFFFF"/>
                    </a:gs>
                    <a:gs pos="100000">
                      <a:srgbClr val="FFFFFF"/>
                    </a:gs>
                  </a:gsLst>
                  <a:lin ang="5400000" scaled="0"/>
                </a:gradFill>
                <a:latin typeface="Segoe UI"/>
                <a:cs typeface="Segoe UI" pitchFamily="34" charset="0"/>
              </a:endParaRPr>
            </a:p>
          </p:txBody>
        </p:sp>
        <p:grpSp>
          <p:nvGrpSpPr>
            <p:cNvPr id="108" name="Group 12">
              <a:extLst>
                <a:ext uri="{FF2B5EF4-FFF2-40B4-BE49-F238E27FC236}">
                  <a16:creationId xmlns:a16="http://schemas.microsoft.com/office/drawing/2014/main" id="{BEBE1C06-609A-486F-8F71-1A4008D238C9}"/>
                </a:ext>
              </a:extLst>
            </p:cNvPr>
            <p:cNvGrpSpPr>
              <a:grpSpLocks noChangeAspect="1"/>
            </p:cNvGrpSpPr>
            <p:nvPr/>
          </p:nvGrpSpPr>
          <p:grpSpPr bwMode="auto">
            <a:xfrm>
              <a:off x="3936139" y="2675429"/>
              <a:ext cx="484321" cy="367935"/>
              <a:chOff x="4543" y="2176"/>
              <a:chExt cx="258" cy="196"/>
            </a:xfrm>
            <a:solidFill>
              <a:schemeClr val="bg1"/>
            </a:solidFill>
          </p:grpSpPr>
          <p:sp>
            <p:nvSpPr>
              <p:cNvPr id="109" name="Freeform 13">
                <a:extLst>
                  <a:ext uri="{FF2B5EF4-FFF2-40B4-BE49-F238E27FC236}">
                    <a16:creationId xmlns:a16="http://schemas.microsoft.com/office/drawing/2014/main" id="{205CD46B-A014-4A82-A9B6-843CD898AF78}"/>
                  </a:ext>
                </a:extLst>
              </p:cNvPr>
              <p:cNvSpPr>
                <a:spLocks/>
              </p:cNvSpPr>
              <p:nvPr/>
            </p:nvSpPr>
            <p:spPr bwMode="auto">
              <a:xfrm>
                <a:off x="4543" y="2176"/>
                <a:ext cx="258" cy="170"/>
              </a:xfrm>
              <a:custGeom>
                <a:avLst/>
                <a:gdLst>
                  <a:gd name="T0" fmla="*/ 635 w 720"/>
                  <a:gd name="T1" fmla="*/ 467 h 467"/>
                  <a:gd name="T2" fmla="*/ 620 w 720"/>
                  <a:gd name="T3" fmla="*/ 467 h 467"/>
                  <a:gd name="T4" fmla="*/ 620 w 720"/>
                  <a:gd name="T5" fmla="*/ 438 h 467"/>
                  <a:gd name="T6" fmla="*/ 635 w 720"/>
                  <a:gd name="T7" fmla="*/ 438 h 467"/>
                  <a:gd name="T8" fmla="*/ 691 w 720"/>
                  <a:gd name="T9" fmla="*/ 382 h 467"/>
                  <a:gd name="T10" fmla="*/ 691 w 720"/>
                  <a:gd name="T11" fmla="*/ 85 h 467"/>
                  <a:gd name="T12" fmla="*/ 635 w 720"/>
                  <a:gd name="T13" fmla="*/ 29 h 467"/>
                  <a:gd name="T14" fmla="*/ 85 w 720"/>
                  <a:gd name="T15" fmla="*/ 29 h 467"/>
                  <a:gd name="T16" fmla="*/ 29 w 720"/>
                  <a:gd name="T17" fmla="*/ 85 h 467"/>
                  <a:gd name="T18" fmla="*/ 29 w 720"/>
                  <a:gd name="T19" fmla="*/ 382 h 467"/>
                  <a:gd name="T20" fmla="*/ 85 w 720"/>
                  <a:gd name="T21" fmla="*/ 438 h 467"/>
                  <a:gd name="T22" fmla="*/ 99 w 720"/>
                  <a:gd name="T23" fmla="*/ 438 h 467"/>
                  <a:gd name="T24" fmla="*/ 99 w 720"/>
                  <a:gd name="T25" fmla="*/ 467 h 467"/>
                  <a:gd name="T26" fmla="*/ 85 w 720"/>
                  <a:gd name="T27" fmla="*/ 467 h 467"/>
                  <a:gd name="T28" fmla="*/ 0 w 720"/>
                  <a:gd name="T29" fmla="*/ 382 h 467"/>
                  <a:gd name="T30" fmla="*/ 0 w 720"/>
                  <a:gd name="T31" fmla="*/ 85 h 467"/>
                  <a:gd name="T32" fmla="*/ 85 w 720"/>
                  <a:gd name="T33" fmla="*/ 0 h 467"/>
                  <a:gd name="T34" fmla="*/ 635 w 720"/>
                  <a:gd name="T35" fmla="*/ 0 h 467"/>
                  <a:gd name="T36" fmla="*/ 720 w 720"/>
                  <a:gd name="T37" fmla="*/ 85 h 467"/>
                  <a:gd name="T38" fmla="*/ 720 w 720"/>
                  <a:gd name="T39" fmla="*/ 382 h 467"/>
                  <a:gd name="T40" fmla="*/ 635 w 720"/>
                  <a:gd name="T41" fmla="*/ 467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20" h="467">
                    <a:moveTo>
                      <a:pt x="635" y="467"/>
                    </a:moveTo>
                    <a:cubicBezTo>
                      <a:pt x="620" y="467"/>
                      <a:pt x="620" y="467"/>
                      <a:pt x="620" y="467"/>
                    </a:cubicBezTo>
                    <a:cubicBezTo>
                      <a:pt x="620" y="438"/>
                      <a:pt x="620" y="438"/>
                      <a:pt x="620" y="438"/>
                    </a:cubicBezTo>
                    <a:cubicBezTo>
                      <a:pt x="635" y="438"/>
                      <a:pt x="635" y="438"/>
                      <a:pt x="635" y="438"/>
                    </a:cubicBezTo>
                    <a:cubicBezTo>
                      <a:pt x="666" y="438"/>
                      <a:pt x="691" y="413"/>
                      <a:pt x="691" y="382"/>
                    </a:cubicBezTo>
                    <a:cubicBezTo>
                      <a:pt x="691" y="85"/>
                      <a:pt x="691" y="85"/>
                      <a:pt x="691" y="85"/>
                    </a:cubicBezTo>
                    <a:cubicBezTo>
                      <a:pt x="691" y="54"/>
                      <a:pt x="666" y="29"/>
                      <a:pt x="635" y="29"/>
                    </a:cubicBezTo>
                    <a:cubicBezTo>
                      <a:pt x="85" y="29"/>
                      <a:pt x="85" y="29"/>
                      <a:pt x="85" y="29"/>
                    </a:cubicBezTo>
                    <a:cubicBezTo>
                      <a:pt x="54" y="29"/>
                      <a:pt x="29" y="54"/>
                      <a:pt x="29" y="85"/>
                    </a:cubicBezTo>
                    <a:cubicBezTo>
                      <a:pt x="29" y="382"/>
                      <a:pt x="29" y="382"/>
                      <a:pt x="29" y="382"/>
                    </a:cubicBezTo>
                    <a:cubicBezTo>
                      <a:pt x="29" y="413"/>
                      <a:pt x="54" y="438"/>
                      <a:pt x="85" y="438"/>
                    </a:cubicBezTo>
                    <a:cubicBezTo>
                      <a:pt x="99" y="438"/>
                      <a:pt x="99" y="438"/>
                      <a:pt x="99" y="438"/>
                    </a:cubicBezTo>
                    <a:cubicBezTo>
                      <a:pt x="99" y="467"/>
                      <a:pt x="99" y="467"/>
                      <a:pt x="99" y="467"/>
                    </a:cubicBezTo>
                    <a:cubicBezTo>
                      <a:pt x="85" y="467"/>
                      <a:pt x="85" y="467"/>
                      <a:pt x="85" y="467"/>
                    </a:cubicBezTo>
                    <a:cubicBezTo>
                      <a:pt x="38" y="467"/>
                      <a:pt x="0" y="429"/>
                      <a:pt x="0" y="382"/>
                    </a:cubicBezTo>
                    <a:cubicBezTo>
                      <a:pt x="0" y="85"/>
                      <a:pt x="0" y="85"/>
                      <a:pt x="0" y="85"/>
                    </a:cubicBezTo>
                    <a:cubicBezTo>
                      <a:pt x="0" y="38"/>
                      <a:pt x="38" y="0"/>
                      <a:pt x="85" y="0"/>
                    </a:cubicBezTo>
                    <a:cubicBezTo>
                      <a:pt x="635" y="0"/>
                      <a:pt x="635" y="0"/>
                      <a:pt x="635" y="0"/>
                    </a:cubicBezTo>
                    <a:cubicBezTo>
                      <a:pt x="682" y="0"/>
                      <a:pt x="720" y="38"/>
                      <a:pt x="720" y="85"/>
                    </a:cubicBezTo>
                    <a:cubicBezTo>
                      <a:pt x="720" y="382"/>
                      <a:pt x="720" y="382"/>
                      <a:pt x="720" y="382"/>
                    </a:cubicBezTo>
                    <a:cubicBezTo>
                      <a:pt x="720" y="429"/>
                      <a:pt x="682" y="467"/>
                      <a:pt x="635" y="46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kern="0">
                  <a:solidFill>
                    <a:srgbClr val="505050"/>
                  </a:solidFill>
                  <a:latin typeface="Segoe UI Semilight"/>
                </a:endParaRPr>
              </a:p>
            </p:txBody>
          </p:sp>
          <p:sp>
            <p:nvSpPr>
              <p:cNvPr id="110" name="Freeform 14">
                <a:extLst>
                  <a:ext uri="{FF2B5EF4-FFF2-40B4-BE49-F238E27FC236}">
                    <a16:creationId xmlns:a16="http://schemas.microsoft.com/office/drawing/2014/main" id="{2096627B-9B88-4BD1-927D-A2D1075DE28B}"/>
                  </a:ext>
                </a:extLst>
              </p:cNvPr>
              <p:cNvSpPr>
                <a:spLocks/>
              </p:cNvSpPr>
              <p:nvPr/>
            </p:nvSpPr>
            <p:spPr bwMode="auto">
              <a:xfrm>
                <a:off x="4591" y="2311"/>
                <a:ext cx="28" cy="61"/>
              </a:xfrm>
              <a:custGeom>
                <a:avLst/>
                <a:gdLst>
                  <a:gd name="T0" fmla="*/ 40 w 79"/>
                  <a:gd name="T1" fmla="*/ 169 h 169"/>
                  <a:gd name="T2" fmla="*/ 0 w 79"/>
                  <a:gd name="T3" fmla="*/ 130 h 169"/>
                  <a:gd name="T4" fmla="*/ 0 w 79"/>
                  <a:gd name="T5" fmla="*/ 39 h 169"/>
                  <a:gd name="T6" fmla="*/ 40 w 79"/>
                  <a:gd name="T7" fmla="*/ 0 h 169"/>
                  <a:gd name="T8" fmla="*/ 40 w 79"/>
                  <a:gd name="T9" fmla="*/ 0 h 169"/>
                  <a:gd name="T10" fmla="*/ 79 w 79"/>
                  <a:gd name="T11" fmla="*/ 39 h 169"/>
                  <a:gd name="T12" fmla="*/ 79 w 79"/>
                  <a:gd name="T13" fmla="*/ 130 h 169"/>
                  <a:gd name="T14" fmla="*/ 40 w 79"/>
                  <a:gd name="T15" fmla="*/ 169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169">
                    <a:moveTo>
                      <a:pt x="40" y="169"/>
                    </a:moveTo>
                    <a:cubicBezTo>
                      <a:pt x="18" y="169"/>
                      <a:pt x="0" y="152"/>
                      <a:pt x="0" y="130"/>
                    </a:cubicBezTo>
                    <a:cubicBezTo>
                      <a:pt x="0" y="39"/>
                      <a:pt x="0" y="39"/>
                      <a:pt x="0" y="39"/>
                    </a:cubicBezTo>
                    <a:cubicBezTo>
                      <a:pt x="0" y="17"/>
                      <a:pt x="18" y="0"/>
                      <a:pt x="40" y="0"/>
                    </a:cubicBezTo>
                    <a:cubicBezTo>
                      <a:pt x="40" y="0"/>
                      <a:pt x="40" y="0"/>
                      <a:pt x="40" y="0"/>
                    </a:cubicBezTo>
                    <a:cubicBezTo>
                      <a:pt x="62" y="0"/>
                      <a:pt x="79" y="17"/>
                      <a:pt x="79" y="39"/>
                    </a:cubicBezTo>
                    <a:cubicBezTo>
                      <a:pt x="79" y="130"/>
                      <a:pt x="79" y="130"/>
                      <a:pt x="79" y="130"/>
                    </a:cubicBezTo>
                    <a:cubicBezTo>
                      <a:pt x="79" y="152"/>
                      <a:pt x="62" y="169"/>
                      <a:pt x="4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kern="0">
                  <a:solidFill>
                    <a:srgbClr val="505050"/>
                  </a:solidFill>
                  <a:latin typeface="Segoe UI Semilight"/>
                </a:endParaRPr>
              </a:p>
            </p:txBody>
          </p:sp>
          <p:sp>
            <p:nvSpPr>
              <p:cNvPr id="111" name="Freeform 15">
                <a:extLst>
                  <a:ext uri="{FF2B5EF4-FFF2-40B4-BE49-F238E27FC236}">
                    <a16:creationId xmlns:a16="http://schemas.microsoft.com/office/drawing/2014/main" id="{C334BDA8-F437-49D1-988E-96B90D9653FD}"/>
                  </a:ext>
                </a:extLst>
              </p:cNvPr>
              <p:cNvSpPr>
                <a:spLocks/>
              </p:cNvSpPr>
              <p:nvPr/>
            </p:nvSpPr>
            <p:spPr bwMode="auto">
              <a:xfrm>
                <a:off x="4635" y="2259"/>
                <a:ext cx="29" cy="113"/>
              </a:xfrm>
              <a:custGeom>
                <a:avLst/>
                <a:gdLst>
                  <a:gd name="T0" fmla="*/ 40 w 79"/>
                  <a:gd name="T1" fmla="*/ 312 h 312"/>
                  <a:gd name="T2" fmla="*/ 0 w 79"/>
                  <a:gd name="T3" fmla="*/ 273 h 312"/>
                  <a:gd name="T4" fmla="*/ 0 w 79"/>
                  <a:gd name="T5" fmla="*/ 40 h 312"/>
                  <a:gd name="T6" fmla="*/ 40 w 79"/>
                  <a:gd name="T7" fmla="*/ 0 h 312"/>
                  <a:gd name="T8" fmla="*/ 79 w 79"/>
                  <a:gd name="T9" fmla="*/ 40 h 312"/>
                  <a:gd name="T10" fmla="*/ 79 w 79"/>
                  <a:gd name="T11" fmla="*/ 273 h 312"/>
                  <a:gd name="T12" fmla="*/ 40 w 79"/>
                  <a:gd name="T13" fmla="*/ 312 h 312"/>
                </a:gdLst>
                <a:ahLst/>
                <a:cxnLst>
                  <a:cxn ang="0">
                    <a:pos x="T0" y="T1"/>
                  </a:cxn>
                  <a:cxn ang="0">
                    <a:pos x="T2" y="T3"/>
                  </a:cxn>
                  <a:cxn ang="0">
                    <a:pos x="T4" y="T5"/>
                  </a:cxn>
                  <a:cxn ang="0">
                    <a:pos x="T6" y="T7"/>
                  </a:cxn>
                  <a:cxn ang="0">
                    <a:pos x="T8" y="T9"/>
                  </a:cxn>
                  <a:cxn ang="0">
                    <a:pos x="T10" y="T11"/>
                  </a:cxn>
                  <a:cxn ang="0">
                    <a:pos x="T12" y="T13"/>
                  </a:cxn>
                </a:cxnLst>
                <a:rect l="0" t="0" r="r" b="b"/>
                <a:pathLst>
                  <a:path w="79" h="312">
                    <a:moveTo>
                      <a:pt x="40" y="312"/>
                    </a:moveTo>
                    <a:cubicBezTo>
                      <a:pt x="18" y="312"/>
                      <a:pt x="0" y="295"/>
                      <a:pt x="0" y="273"/>
                    </a:cubicBezTo>
                    <a:cubicBezTo>
                      <a:pt x="0" y="40"/>
                      <a:pt x="0" y="40"/>
                      <a:pt x="0" y="40"/>
                    </a:cubicBezTo>
                    <a:cubicBezTo>
                      <a:pt x="0" y="18"/>
                      <a:pt x="18" y="0"/>
                      <a:pt x="40" y="0"/>
                    </a:cubicBezTo>
                    <a:cubicBezTo>
                      <a:pt x="62" y="0"/>
                      <a:pt x="79" y="18"/>
                      <a:pt x="79" y="40"/>
                    </a:cubicBezTo>
                    <a:cubicBezTo>
                      <a:pt x="79" y="273"/>
                      <a:pt x="79" y="273"/>
                      <a:pt x="79" y="273"/>
                    </a:cubicBezTo>
                    <a:cubicBezTo>
                      <a:pt x="79" y="295"/>
                      <a:pt x="62" y="312"/>
                      <a:pt x="40" y="3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kern="0">
                  <a:solidFill>
                    <a:srgbClr val="505050"/>
                  </a:solidFill>
                  <a:latin typeface="Segoe UI Semilight"/>
                </a:endParaRPr>
              </a:p>
            </p:txBody>
          </p:sp>
          <p:sp>
            <p:nvSpPr>
              <p:cNvPr id="112" name="Freeform 16">
                <a:extLst>
                  <a:ext uri="{FF2B5EF4-FFF2-40B4-BE49-F238E27FC236}">
                    <a16:creationId xmlns:a16="http://schemas.microsoft.com/office/drawing/2014/main" id="{D47FDF7F-2B5D-4FD9-95A8-9D62F5A38EFB}"/>
                  </a:ext>
                </a:extLst>
              </p:cNvPr>
              <p:cNvSpPr>
                <a:spLocks/>
              </p:cNvSpPr>
              <p:nvPr/>
            </p:nvSpPr>
            <p:spPr bwMode="auto">
              <a:xfrm>
                <a:off x="4724" y="2223"/>
                <a:ext cx="29" cy="149"/>
              </a:xfrm>
              <a:custGeom>
                <a:avLst/>
                <a:gdLst>
                  <a:gd name="T0" fmla="*/ 40 w 79"/>
                  <a:gd name="T1" fmla="*/ 409 h 409"/>
                  <a:gd name="T2" fmla="*/ 0 w 79"/>
                  <a:gd name="T3" fmla="*/ 370 h 409"/>
                  <a:gd name="T4" fmla="*/ 0 w 79"/>
                  <a:gd name="T5" fmla="*/ 39 h 409"/>
                  <a:gd name="T6" fmla="*/ 40 w 79"/>
                  <a:gd name="T7" fmla="*/ 0 h 409"/>
                  <a:gd name="T8" fmla="*/ 79 w 79"/>
                  <a:gd name="T9" fmla="*/ 39 h 409"/>
                  <a:gd name="T10" fmla="*/ 79 w 79"/>
                  <a:gd name="T11" fmla="*/ 370 h 409"/>
                  <a:gd name="T12" fmla="*/ 40 w 79"/>
                  <a:gd name="T13" fmla="*/ 409 h 409"/>
                </a:gdLst>
                <a:ahLst/>
                <a:cxnLst>
                  <a:cxn ang="0">
                    <a:pos x="T0" y="T1"/>
                  </a:cxn>
                  <a:cxn ang="0">
                    <a:pos x="T2" y="T3"/>
                  </a:cxn>
                  <a:cxn ang="0">
                    <a:pos x="T4" y="T5"/>
                  </a:cxn>
                  <a:cxn ang="0">
                    <a:pos x="T6" y="T7"/>
                  </a:cxn>
                  <a:cxn ang="0">
                    <a:pos x="T8" y="T9"/>
                  </a:cxn>
                  <a:cxn ang="0">
                    <a:pos x="T10" y="T11"/>
                  </a:cxn>
                  <a:cxn ang="0">
                    <a:pos x="T12" y="T13"/>
                  </a:cxn>
                </a:cxnLst>
                <a:rect l="0" t="0" r="r" b="b"/>
                <a:pathLst>
                  <a:path w="79" h="409">
                    <a:moveTo>
                      <a:pt x="40" y="409"/>
                    </a:moveTo>
                    <a:cubicBezTo>
                      <a:pt x="18" y="409"/>
                      <a:pt x="0" y="392"/>
                      <a:pt x="0" y="370"/>
                    </a:cubicBezTo>
                    <a:cubicBezTo>
                      <a:pt x="0" y="39"/>
                      <a:pt x="0" y="39"/>
                      <a:pt x="0" y="39"/>
                    </a:cubicBezTo>
                    <a:cubicBezTo>
                      <a:pt x="0" y="18"/>
                      <a:pt x="18" y="0"/>
                      <a:pt x="40" y="0"/>
                    </a:cubicBezTo>
                    <a:cubicBezTo>
                      <a:pt x="61" y="0"/>
                      <a:pt x="79" y="18"/>
                      <a:pt x="79" y="39"/>
                    </a:cubicBezTo>
                    <a:cubicBezTo>
                      <a:pt x="79" y="370"/>
                      <a:pt x="79" y="370"/>
                      <a:pt x="79" y="370"/>
                    </a:cubicBezTo>
                    <a:cubicBezTo>
                      <a:pt x="79" y="392"/>
                      <a:pt x="61" y="409"/>
                      <a:pt x="40" y="40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kern="0">
                  <a:solidFill>
                    <a:srgbClr val="505050"/>
                  </a:solidFill>
                  <a:latin typeface="Segoe UI Semilight"/>
                </a:endParaRPr>
              </a:p>
            </p:txBody>
          </p:sp>
          <p:sp>
            <p:nvSpPr>
              <p:cNvPr id="113" name="Freeform 17">
                <a:extLst>
                  <a:ext uri="{FF2B5EF4-FFF2-40B4-BE49-F238E27FC236}">
                    <a16:creationId xmlns:a16="http://schemas.microsoft.com/office/drawing/2014/main" id="{29251F67-3E7A-4AB6-B764-25FEA60FFA12}"/>
                  </a:ext>
                </a:extLst>
              </p:cNvPr>
              <p:cNvSpPr>
                <a:spLocks/>
              </p:cNvSpPr>
              <p:nvPr/>
            </p:nvSpPr>
            <p:spPr bwMode="auto">
              <a:xfrm>
                <a:off x="4680" y="2280"/>
                <a:ext cx="28" cy="92"/>
              </a:xfrm>
              <a:custGeom>
                <a:avLst/>
                <a:gdLst>
                  <a:gd name="T0" fmla="*/ 40 w 79"/>
                  <a:gd name="T1" fmla="*/ 252 h 252"/>
                  <a:gd name="T2" fmla="*/ 0 w 79"/>
                  <a:gd name="T3" fmla="*/ 213 h 252"/>
                  <a:gd name="T4" fmla="*/ 0 w 79"/>
                  <a:gd name="T5" fmla="*/ 40 h 252"/>
                  <a:gd name="T6" fmla="*/ 40 w 79"/>
                  <a:gd name="T7" fmla="*/ 0 h 252"/>
                  <a:gd name="T8" fmla="*/ 79 w 79"/>
                  <a:gd name="T9" fmla="*/ 40 h 252"/>
                  <a:gd name="T10" fmla="*/ 79 w 79"/>
                  <a:gd name="T11" fmla="*/ 213 h 252"/>
                  <a:gd name="T12" fmla="*/ 40 w 79"/>
                  <a:gd name="T13" fmla="*/ 252 h 252"/>
                </a:gdLst>
                <a:ahLst/>
                <a:cxnLst>
                  <a:cxn ang="0">
                    <a:pos x="T0" y="T1"/>
                  </a:cxn>
                  <a:cxn ang="0">
                    <a:pos x="T2" y="T3"/>
                  </a:cxn>
                  <a:cxn ang="0">
                    <a:pos x="T4" y="T5"/>
                  </a:cxn>
                  <a:cxn ang="0">
                    <a:pos x="T6" y="T7"/>
                  </a:cxn>
                  <a:cxn ang="0">
                    <a:pos x="T8" y="T9"/>
                  </a:cxn>
                  <a:cxn ang="0">
                    <a:pos x="T10" y="T11"/>
                  </a:cxn>
                  <a:cxn ang="0">
                    <a:pos x="T12" y="T13"/>
                  </a:cxn>
                </a:cxnLst>
                <a:rect l="0" t="0" r="r" b="b"/>
                <a:pathLst>
                  <a:path w="79" h="252">
                    <a:moveTo>
                      <a:pt x="40" y="252"/>
                    </a:moveTo>
                    <a:cubicBezTo>
                      <a:pt x="18" y="252"/>
                      <a:pt x="0" y="235"/>
                      <a:pt x="0" y="213"/>
                    </a:cubicBezTo>
                    <a:cubicBezTo>
                      <a:pt x="0" y="40"/>
                      <a:pt x="0" y="40"/>
                      <a:pt x="0" y="40"/>
                    </a:cubicBezTo>
                    <a:cubicBezTo>
                      <a:pt x="0" y="18"/>
                      <a:pt x="18" y="0"/>
                      <a:pt x="40" y="0"/>
                    </a:cubicBezTo>
                    <a:cubicBezTo>
                      <a:pt x="61" y="0"/>
                      <a:pt x="79" y="18"/>
                      <a:pt x="79" y="40"/>
                    </a:cubicBezTo>
                    <a:cubicBezTo>
                      <a:pt x="79" y="213"/>
                      <a:pt x="79" y="213"/>
                      <a:pt x="79" y="213"/>
                    </a:cubicBezTo>
                    <a:cubicBezTo>
                      <a:pt x="79" y="235"/>
                      <a:pt x="62" y="252"/>
                      <a:pt x="40" y="25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defRPr/>
                </a:pPr>
                <a:endParaRPr lang="en-US" sz="1350" kern="0">
                  <a:solidFill>
                    <a:srgbClr val="505050"/>
                  </a:solidFill>
                  <a:latin typeface="Segoe UI Semilight"/>
                </a:endParaRPr>
              </a:p>
            </p:txBody>
          </p:sp>
        </p:grpSp>
        <p:sp>
          <p:nvSpPr>
            <p:cNvPr id="17" name="Rectangle 16">
              <a:extLst>
                <a:ext uri="{FF2B5EF4-FFF2-40B4-BE49-F238E27FC236}">
                  <a16:creationId xmlns:a16="http://schemas.microsoft.com/office/drawing/2014/main" id="{F3DD603F-7F47-43E6-B1AC-13C35FAABCC8}"/>
                </a:ext>
              </a:extLst>
            </p:cNvPr>
            <p:cNvSpPr/>
            <p:nvPr/>
          </p:nvSpPr>
          <p:spPr bwMode="auto">
            <a:xfrm>
              <a:off x="3902202" y="3634096"/>
              <a:ext cx="552196" cy="1968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lgn="ctr" defTabSz="699354" fontAlgn="base">
                <a:lnSpc>
                  <a:spcPct val="90000"/>
                </a:lnSpc>
                <a:spcBef>
                  <a:spcPct val="0"/>
                </a:spcBef>
                <a:spcAft>
                  <a:spcPts val="300"/>
                </a:spcAft>
                <a:defRPr/>
              </a:pPr>
              <a:r>
                <a:rPr lang="en-US" sz="1350" b="1">
                  <a:gradFill>
                    <a:gsLst>
                      <a:gs pos="0">
                        <a:srgbClr val="FFFFFF"/>
                      </a:gs>
                      <a:gs pos="100000">
                        <a:srgbClr val="FFFFFF"/>
                      </a:gs>
                    </a:gsLst>
                    <a:lin ang="5400000" scaled="0"/>
                  </a:gradFill>
                  <a:latin typeface="Segoe UI"/>
                  <a:ea typeface="Segoe UI" pitchFamily="34" charset="0"/>
                  <a:cs typeface="Segoe UI" pitchFamily="34" charset="0"/>
                </a:rPr>
                <a:t>Power BI</a:t>
              </a:r>
            </a:p>
            <a:p>
              <a:pPr algn="ctr" defTabSz="699354" fontAlgn="base">
                <a:lnSpc>
                  <a:spcPct val="90000"/>
                </a:lnSpc>
                <a:spcBef>
                  <a:spcPct val="0"/>
                </a:spcBef>
                <a:spcAft>
                  <a:spcPts val="300"/>
                </a:spcAft>
                <a:defRPr/>
              </a:pPr>
              <a:r>
                <a:rPr lang="en-US" sz="1050">
                  <a:gradFill>
                    <a:gsLst>
                      <a:gs pos="0">
                        <a:srgbClr val="FFFFFF"/>
                      </a:gs>
                      <a:gs pos="100000">
                        <a:srgbClr val="FFFFFF"/>
                      </a:gs>
                    </a:gsLst>
                    <a:lin ang="5400000" scaled="0"/>
                  </a:gradFill>
                  <a:latin typeface="Segoe UI"/>
                  <a:ea typeface="Segoe UI" pitchFamily="34" charset="0"/>
                  <a:cs typeface="Segoe UI" pitchFamily="34" charset="0"/>
                </a:rPr>
                <a:t>Business analytics</a:t>
              </a:r>
            </a:p>
          </p:txBody>
        </p:sp>
      </p:grpSp>
      <p:sp>
        <p:nvSpPr>
          <p:cNvPr id="128" name="Rectangle 127">
            <a:extLst>
              <a:ext uri="{FF2B5EF4-FFF2-40B4-BE49-F238E27FC236}">
                <a16:creationId xmlns:a16="http://schemas.microsoft.com/office/drawing/2014/main" id="{E00758DF-4989-4603-88C7-7F5C9861F625}"/>
              </a:ext>
            </a:extLst>
          </p:cNvPr>
          <p:cNvSpPr/>
          <p:nvPr/>
        </p:nvSpPr>
        <p:spPr bwMode="auto">
          <a:xfrm>
            <a:off x="4364927" y="2725572"/>
            <a:ext cx="414147" cy="77773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lgn="ctr" defTabSz="699354" fontAlgn="base">
              <a:lnSpc>
                <a:spcPct val="90000"/>
              </a:lnSpc>
              <a:spcBef>
                <a:spcPct val="0"/>
              </a:spcBef>
              <a:spcAft>
                <a:spcPts val="300"/>
              </a:spcAft>
              <a:defRPr/>
            </a:pPr>
            <a:r>
              <a:rPr lang="en-US" sz="1350" b="1">
                <a:gradFill>
                  <a:gsLst>
                    <a:gs pos="0">
                      <a:srgbClr val="FFFFFF"/>
                    </a:gs>
                    <a:gs pos="100000">
                      <a:srgbClr val="FFFFFF"/>
                    </a:gs>
                  </a:gsLst>
                  <a:lin ang="5400000" scaled="0"/>
                </a:gradFill>
                <a:latin typeface="Segoe UI"/>
                <a:cs typeface="Segoe UI" pitchFamily="34" charset="0"/>
              </a:rPr>
              <a:t>PowerApps</a:t>
            </a:r>
          </a:p>
          <a:p>
            <a:pPr algn="ctr" defTabSz="699354" fontAlgn="base">
              <a:lnSpc>
                <a:spcPct val="90000"/>
              </a:lnSpc>
              <a:spcBef>
                <a:spcPct val="0"/>
              </a:spcBef>
              <a:spcAft>
                <a:spcPts val="300"/>
              </a:spcAft>
              <a:defRPr/>
            </a:pPr>
            <a:r>
              <a:rPr lang="en-US" sz="1050">
                <a:gradFill>
                  <a:gsLst>
                    <a:gs pos="0">
                      <a:srgbClr val="FFFFFF"/>
                    </a:gs>
                    <a:gs pos="100000">
                      <a:srgbClr val="FFFFFF"/>
                    </a:gs>
                  </a:gsLst>
                  <a:lin ang="5400000" scaled="0"/>
                </a:gradFill>
                <a:latin typeface="Segoe UI"/>
                <a:cs typeface="Segoe UI" pitchFamily="34" charset="0"/>
              </a:rPr>
              <a:t>Application development</a:t>
            </a:r>
          </a:p>
        </p:txBody>
      </p:sp>
      <p:grpSp>
        <p:nvGrpSpPr>
          <p:cNvPr id="7" name="Group 6">
            <a:extLst>
              <a:ext uri="{FF2B5EF4-FFF2-40B4-BE49-F238E27FC236}">
                <a16:creationId xmlns:a16="http://schemas.microsoft.com/office/drawing/2014/main" id="{36A25DC1-39A2-409B-A8B9-3CC71C46A14F}"/>
              </a:ext>
            </a:extLst>
          </p:cNvPr>
          <p:cNvGrpSpPr/>
          <p:nvPr/>
        </p:nvGrpSpPr>
        <p:grpSpPr>
          <a:xfrm>
            <a:off x="5847649" y="1741333"/>
            <a:ext cx="1166762" cy="1764467"/>
            <a:chOff x="7233314" y="2333616"/>
            <a:chExt cx="1555682" cy="2352623"/>
          </a:xfrm>
        </p:grpSpPr>
        <p:grpSp>
          <p:nvGrpSpPr>
            <p:cNvPr id="100" name="Group 99">
              <a:extLst>
                <a:ext uri="{FF2B5EF4-FFF2-40B4-BE49-F238E27FC236}">
                  <a16:creationId xmlns:a16="http://schemas.microsoft.com/office/drawing/2014/main" id="{1E9DD084-E2F0-42BC-A037-38C6CFC4B075}"/>
                </a:ext>
              </a:extLst>
            </p:cNvPr>
            <p:cNvGrpSpPr/>
            <p:nvPr/>
          </p:nvGrpSpPr>
          <p:grpSpPr>
            <a:xfrm>
              <a:off x="7487920" y="2333616"/>
              <a:ext cx="1051560" cy="1051560"/>
              <a:chOff x="4726930" y="4471473"/>
              <a:chExt cx="703088" cy="703088"/>
            </a:xfrm>
            <a:effectLst>
              <a:outerShdw blurRad="177800" dist="177800" dir="5400000" algn="t" rotWithShape="0">
                <a:prstClr val="black">
                  <a:alpha val="10000"/>
                </a:prstClr>
              </a:outerShdw>
            </a:effectLst>
          </p:grpSpPr>
          <p:sp>
            <p:nvSpPr>
              <p:cNvPr id="114" name="Oval 113">
                <a:extLst>
                  <a:ext uri="{FF2B5EF4-FFF2-40B4-BE49-F238E27FC236}">
                    <a16:creationId xmlns:a16="http://schemas.microsoft.com/office/drawing/2014/main" id="{7177F338-8EF3-47F7-BEE4-38AC5F78A2E9}"/>
                  </a:ext>
                </a:extLst>
              </p:cNvPr>
              <p:cNvSpPr/>
              <p:nvPr/>
            </p:nvSpPr>
            <p:spPr bwMode="auto">
              <a:xfrm>
                <a:off x="4726930" y="4471473"/>
                <a:ext cx="703088" cy="703088"/>
              </a:xfrm>
              <a:prstGeom prst="ellipse">
                <a:avLst/>
              </a:prstGeom>
              <a:solidFill>
                <a:srgbClr val="287EFF"/>
              </a:solidFill>
              <a:ln>
                <a:noFill/>
              </a:ln>
              <a:effectLst>
                <a:outerShdw blurRad="635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23412" tIns="98730" rIns="123412" bIns="98730" numCol="1" spcCol="0" rtlCol="0" fromWordArt="0" anchor="ctr" anchorCtr="0" forceAA="0" compatLnSpc="1">
                <a:prstTxWarp prst="textNoShape">
                  <a:avLst/>
                </a:prstTxWarp>
                <a:noAutofit/>
              </a:bodyPr>
              <a:lstStyle/>
              <a:p>
                <a:pPr defTabSz="629230" fontAlgn="base">
                  <a:spcBef>
                    <a:spcPct val="0"/>
                  </a:spcBef>
                  <a:spcAft>
                    <a:spcPct val="0"/>
                  </a:spcAft>
                  <a:defRPr/>
                </a:pPr>
                <a:endParaRPr lang="en-US" sz="1349">
                  <a:gradFill>
                    <a:gsLst>
                      <a:gs pos="0">
                        <a:srgbClr val="FFFFFF"/>
                      </a:gs>
                      <a:gs pos="100000">
                        <a:srgbClr val="FFFFFF"/>
                      </a:gs>
                    </a:gsLst>
                    <a:lin ang="5400000" scaled="0"/>
                  </a:gradFill>
                  <a:latin typeface="Segoe UI"/>
                  <a:cs typeface="Segoe UI" pitchFamily="34" charset="0"/>
                </a:endParaRPr>
              </a:p>
            </p:txBody>
          </p:sp>
          <p:grpSp>
            <p:nvGrpSpPr>
              <p:cNvPr id="115" name="Group 114">
                <a:extLst>
                  <a:ext uri="{FF2B5EF4-FFF2-40B4-BE49-F238E27FC236}">
                    <a16:creationId xmlns:a16="http://schemas.microsoft.com/office/drawing/2014/main" id="{E3996239-B2B9-4496-A7D3-A39DA171609D}"/>
                  </a:ext>
                </a:extLst>
              </p:cNvPr>
              <p:cNvGrpSpPr/>
              <p:nvPr/>
            </p:nvGrpSpPr>
            <p:grpSpPr>
              <a:xfrm>
                <a:off x="4902990" y="4689695"/>
                <a:ext cx="350968" cy="266644"/>
                <a:chOff x="-1146792" y="678443"/>
                <a:chExt cx="1017587" cy="773113"/>
              </a:xfrm>
              <a:solidFill>
                <a:srgbClr val="D2D2D2"/>
              </a:solidFill>
            </p:grpSpPr>
            <p:sp>
              <p:nvSpPr>
                <p:cNvPr id="116" name="Freeform 5">
                  <a:extLst>
                    <a:ext uri="{FF2B5EF4-FFF2-40B4-BE49-F238E27FC236}">
                      <a16:creationId xmlns:a16="http://schemas.microsoft.com/office/drawing/2014/main" id="{3B50786F-E7AF-418A-849D-5CC39CD2173D}"/>
                    </a:ext>
                  </a:extLst>
                </p:cNvPr>
                <p:cNvSpPr>
                  <a:spLocks/>
                </p:cNvSpPr>
                <p:nvPr/>
              </p:nvSpPr>
              <p:spPr bwMode="auto">
                <a:xfrm>
                  <a:off x="-1146792" y="678443"/>
                  <a:ext cx="1017587" cy="669925"/>
                </a:xfrm>
                <a:custGeom>
                  <a:avLst/>
                  <a:gdLst>
                    <a:gd name="T0" fmla="*/ 30 w 737"/>
                    <a:gd name="T1" fmla="*/ 326 h 478"/>
                    <a:gd name="T2" fmla="*/ 30 w 737"/>
                    <a:gd name="T3" fmla="*/ 87 h 478"/>
                    <a:gd name="T4" fmla="*/ 87 w 737"/>
                    <a:gd name="T5" fmla="*/ 30 h 478"/>
                    <a:gd name="T6" fmla="*/ 650 w 737"/>
                    <a:gd name="T7" fmla="*/ 30 h 478"/>
                    <a:gd name="T8" fmla="*/ 707 w 737"/>
                    <a:gd name="T9" fmla="*/ 87 h 478"/>
                    <a:gd name="T10" fmla="*/ 707 w 737"/>
                    <a:gd name="T11" fmla="*/ 391 h 478"/>
                    <a:gd name="T12" fmla="*/ 650 w 737"/>
                    <a:gd name="T13" fmla="*/ 448 h 478"/>
                    <a:gd name="T14" fmla="*/ 390 w 737"/>
                    <a:gd name="T15" fmla="*/ 448 h 478"/>
                    <a:gd name="T16" fmla="*/ 390 w 737"/>
                    <a:gd name="T17" fmla="*/ 478 h 478"/>
                    <a:gd name="T18" fmla="*/ 650 w 737"/>
                    <a:gd name="T19" fmla="*/ 478 h 478"/>
                    <a:gd name="T20" fmla="*/ 737 w 737"/>
                    <a:gd name="T21" fmla="*/ 391 h 478"/>
                    <a:gd name="T22" fmla="*/ 737 w 737"/>
                    <a:gd name="T23" fmla="*/ 87 h 478"/>
                    <a:gd name="T24" fmla="*/ 650 w 737"/>
                    <a:gd name="T25" fmla="*/ 0 h 478"/>
                    <a:gd name="T26" fmla="*/ 87 w 737"/>
                    <a:gd name="T27" fmla="*/ 0 h 478"/>
                    <a:gd name="T28" fmla="*/ 0 w 737"/>
                    <a:gd name="T29" fmla="*/ 87 h 478"/>
                    <a:gd name="T30" fmla="*/ 0 w 737"/>
                    <a:gd name="T31" fmla="*/ 326 h 478"/>
                    <a:gd name="T32" fmla="*/ 30 w 737"/>
                    <a:gd name="T33" fmla="*/ 326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7" h="478">
                      <a:moveTo>
                        <a:pt x="30" y="326"/>
                      </a:moveTo>
                      <a:cubicBezTo>
                        <a:pt x="30" y="87"/>
                        <a:pt x="30" y="87"/>
                        <a:pt x="30" y="87"/>
                      </a:cubicBezTo>
                      <a:cubicBezTo>
                        <a:pt x="30" y="56"/>
                        <a:pt x="55" y="30"/>
                        <a:pt x="87" y="30"/>
                      </a:cubicBezTo>
                      <a:cubicBezTo>
                        <a:pt x="650" y="30"/>
                        <a:pt x="650" y="30"/>
                        <a:pt x="650" y="30"/>
                      </a:cubicBezTo>
                      <a:cubicBezTo>
                        <a:pt x="682" y="30"/>
                        <a:pt x="707" y="56"/>
                        <a:pt x="707" y="87"/>
                      </a:cubicBezTo>
                      <a:cubicBezTo>
                        <a:pt x="707" y="391"/>
                        <a:pt x="707" y="391"/>
                        <a:pt x="707" y="391"/>
                      </a:cubicBezTo>
                      <a:cubicBezTo>
                        <a:pt x="707" y="423"/>
                        <a:pt x="682" y="448"/>
                        <a:pt x="650" y="448"/>
                      </a:cubicBezTo>
                      <a:cubicBezTo>
                        <a:pt x="390" y="448"/>
                        <a:pt x="390" y="448"/>
                        <a:pt x="390" y="448"/>
                      </a:cubicBezTo>
                      <a:cubicBezTo>
                        <a:pt x="390" y="478"/>
                        <a:pt x="390" y="478"/>
                        <a:pt x="390" y="478"/>
                      </a:cubicBezTo>
                      <a:cubicBezTo>
                        <a:pt x="650" y="478"/>
                        <a:pt x="650" y="478"/>
                        <a:pt x="650" y="478"/>
                      </a:cubicBezTo>
                      <a:cubicBezTo>
                        <a:pt x="698" y="478"/>
                        <a:pt x="737" y="439"/>
                        <a:pt x="737" y="391"/>
                      </a:cubicBezTo>
                      <a:cubicBezTo>
                        <a:pt x="737" y="87"/>
                        <a:pt x="737" y="87"/>
                        <a:pt x="737" y="87"/>
                      </a:cubicBezTo>
                      <a:cubicBezTo>
                        <a:pt x="737" y="39"/>
                        <a:pt x="698" y="0"/>
                        <a:pt x="650" y="0"/>
                      </a:cubicBezTo>
                      <a:cubicBezTo>
                        <a:pt x="87" y="0"/>
                        <a:pt x="87" y="0"/>
                        <a:pt x="87" y="0"/>
                      </a:cubicBezTo>
                      <a:cubicBezTo>
                        <a:pt x="39" y="0"/>
                        <a:pt x="0" y="39"/>
                        <a:pt x="0" y="87"/>
                      </a:cubicBezTo>
                      <a:cubicBezTo>
                        <a:pt x="0" y="326"/>
                        <a:pt x="0" y="326"/>
                        <a:pt x="0" y="326"/>
                      </a:cubicBezTo>
                      <a:lnTo>
                        <a:pt x="30" y="3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59045">
                    <a:defRPr/>
                  </a:pPr>
                  <a:endParaRPr lang="en-US" sz="1442">
                    <a:solidFill>
                      <a:srgbClr val="505050"/>
                    </a:solidFill>
                    <a:latin typeface="Segoe UI"/>
                  </a:endParaRPr>
                </a:p>
              </p:txBody>
            </p:sp>
            <p:sp>
              <p:nvSpPr>
                <p:cNvPr id="117" name="Freeform 6">
                  <a:extLst>
                    <a:ext uri="{FF2B5EF4-FFF2-40B4-BE49-F238E27FC236}">
                      <a16:creationId xmlns:a16="http://schemas.microsoft.com/office/drawing/2014/main" id="{DD9B0C91-7EF5-4028-A72A-BC28868B03AE}"/>
                    </a:ext>
                  </a:extLst>
                </p:cNvPr>
                <p:cNvSpPr>
                  <a:spLocks noEditPoints="1"/>
                </p:cNvSpPr>
                <p:nvPr/>
              </p:nvSpPr>
              <p:spPr bwMode="auto">
                <a:xfrm>
                  <a:off x="-1146792" y="845131"/>
                  <a:ext cx="777875" cy="606425"/>
                </a:xfrm>
                <a:custGeom>
                  <a:avLst/>
                  <a:gdLst>
                    <a:gd name="T0" fmla="*/ 391 w 564"/>
                    <a:gd name="T1" fmla="*/ 147 h 433"/>
                    <a:gd name="T2" fmla="*/ 417 w 564"/>
                    <a:gd name="T3" fmla="*/ 173 h 433"/>
                    <a:gd name="T4" fmla="*/ 538 w 564"/>
                    <a:gd name="T5" fmla="*/ 173 h 433"/>
                    <a:gd name="T6" fmla="*/ 564 w 564"/>
                    <a:gd name="T7" fmla="*/ 147 h 433"/>
                    <a:gd name="T8" fmla="*/ 564 w 564"/>
                    <a:gd name="T9" fmla="*/ 26 h 433"/>
                    <a:gd name="T10" fmla="*/ 538 w 564"/>
                    <a:gd name="T11" fmla="*/ 0 h 433"/>
                    <a:gd name="T12" fmla="*/ 417 w 564"/>
                    <a:gd name="T13" fmla="*/ 0 h 433"/>
                    <a:gd name="T14" fmla="*/ 391 w 564"/>
                    <a:gd name="T15" fmla="*/ 26 h 433"/>
                    <a:gd name="T16" fmla="*/ 391 w 564"/>
                    <a:gd name="T17" fmla="*/ 65 h 433"/>
                    <a:gd name="T18" fmla="*/ 342 w 564"/>
                    <a:gd name="T19" fmla="*/ 65 h 433"/>
                    <a:gd name="T20" fmla="*/ 297 w 564"/>
                    <a:gd name="T21" fmla="*/ 97 h 433"/>
                    <a:gd name="T22" fmla="*/ 223 w 564"/>
                    <a:gd name="T23" fmla="*/ 322 h 433"/>
                    <a:gd name="T24" fmla="*/ 219 w 564"/>
                    <a:gd name="T25" fmla="*/ 325 h 433"/>
                    <a:gd name="T26" fmla="*/ 173 w 564"/>
                    <a:gd name="T27" fmla="*/ 325 h 433"/>
                    <a:gd name="T28" fmla="*/ 173 w 564"/>
                    <a:gd name="T29" fmla="*/ 286 h 433"/>
                    <a:gd name="T30" fmla="*/ 147 w 564"/>
                    <a:gd name="T31" fmla="*/ 260 h 433"/>
                    <a:gd name="T32" fmla="*/ 26 w 564"/>
                    <a:gd name="T33" fmla="*/ 260 h 433"/>
                    <a:gd name="T34" fmla="*/ 0 w 564"/>
                    <a:gd name="T35" fmla="*/ 286 h 433"/>
                    <a:gd name="T36" fmla="*/ 0 w 564"/>
                    <a:gd name="T37" fmla="*/ 407 h 433"/>
                    <a:gd name="T38" fmla="*/ 26 w 564"/>
                    <a:gd name="T39" fmla="*/ 433 h 433"/>
                    <a:gd name="T40" fmla="*/ 147 w 564"/>
                    <a:gd name="T41" fmla="*/ 433 h 433"/>
                    <a:gd name="T42" fmla="*/ 173 w 564"/>
                    <a:gd name="T43" fmla="*/ 407 h 433"/>
                    <a:gd name="T44" fmla="*/ 173 w 564"/>
                    <a:gd name="T45" fmla="*/ 368 h 433"/>
                    <a:gd name="T46" fmla="*/ 219 w 564"/>
                    <a:gd name="T47" fmla="*/ 368 h 433"/>
                    <a:gd name="T48" fmla="*/ 264 w 564"/>
                    <a:gd name="T49" fmla="*/ 336 h 433"/>
                    <a:gd name="T50" fmla="*/ 338 w 564"/>
                    <a:gd name="T51" fmla="*/ 111 h 433"/>
                    <a:gd name="T52" fmla="*/ 342 w 564"/>
                    <a:gd name="T53" fmla="*/ 108 h 433"/>
                    <a:gd name="T54" fmla="*/ 391 w 564"/>
                    <a:gd name="T55" fmla="*/ 108 h 433"/>
                    <a:gd name="T56" fmla="*/ 391 w 564"/>
                    <a:gd name="T57" fmla="*/ 147 h 433"/>
                    <a:gd name="T58" fmla="*/ 129 w 564"/>
                    <a:gd name="T59" fmla="*/ 390 h 433"/>
                    <a:gd name="T60" fmla="*/ 43 w 564"/>
                    <a:gd name="T61" fmla="*/ 390 h 433"/>
                    <a:gd name="T62" fmla="*/ 43 w 564"/>
                    <a:gd name="T63" fmla="*/ 303 h 433"/>
                    <a:gd name="T64" fmla="*/ 129 w 564"/>
                    <a:gd name="T65" fmla="*/ 303 h 433"/>
                    <a:gd name="T66" fmla="*/ 129 w 564"/>
                    <a:gd name="T67" fmla="*/ 390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64" h="433">
                      <a:moveTo>
                        <a:pt x="391" y="147"/>
                      </a:moveTo>
                      <a:cubicBezTo>
                        <a:pt x="391" y="162"/>
                        <a:pt x="403" y="173"/>
                        <a:pt x="417" y="173"/>
                      </a:cubicBezTo>
                      <a:cubicBezTo>
                        <a:pt x="538" y="173"/>
                        <a:pt x="538" y="173"/>
                        <a:pt x="538" y="173"/>
                      </a:cubicBezTo>
                      <a:cubicBezTo>
                        <a:pt x="552" y="173"/>
                        <a:pt x="564" y="162"/>
                        <a:pt x="564" y="147"/>
                      </a:cubicBezTo>
                      <a:cubicBezTo>
                        <a:pt x="564" y="26"/>
                        <a:pt x="564" y="26"/>
                        <a:pt x="564" y="26"/>
                      </a:cubicBezTo>
                      <a:cubicBezTo>
                        <a:pt x="564" y="11"/>
                        <a:pt x="552" y="0"/>
                        <a:pt x="538" y="0"/>
                      </a:cubicBezTo>
                      <a:cubicBezTo>
                        <a:pt x="417" y="0"/>
                        <a:pt x="417" y="0"/>
                        <a:pt x="417" y="0"/>
                      </a:cubicBezTo>
                      <a:cubicBezTo>
                        <a:pt x="403" y="0"/>
                        <a:pt x="391" y="11"/>
                        <a:pt x="391" y="26"/>
                      </a:cubicBezTo>
                      <a:cubicBezTo>
                        <a:pt x="391" y="65"/>
                        <a:pt x="391" y="65"/>
                        <a:pt x="391" y="65"/>
                      </a:cubicBezTo>
                      <a:cubicBezTo>
                        <a:pt x="342" y="65"/>
                        <a:pt x="342" y="65"/>
                        <a:pt x="342" y="65"/>
                      </a:cubicBezTo>
                      <a:cubicBezTo>
                        <a:pt x="322" y="65"/>
                        <a:pt x="304" y="78"/>
                        <a:pt x="297" y="97"/>
                      </a:cubicBezTo>
                      <a:cubicBezTo>
                        <a:pt x="223" y="322"/>
                        <a:pt x="223" y="322"/>
                        <a:pt x="223" y="322"/>
                      </a:cubicBezTo>
                      <a:cubicBezTo>
                        <a:pt x="222" y="324"/>
                        <a:pt x="221" y="325"/>
                        <a:pt x="219" y="325"/>
                      </a:cubicBezTo>
                      <a:cubicBezTo>
                        <a:pt x="173" y="325"/>
                        <a:pt x="173" y="325"/>
                        <a:pt x="173" y="325"/>
                      </a:cubicBezTo>
                      <a:cubicBezTo>
                        <a:pt x="173" y="286"/>
                        <a:pt x="173" y="286"/>
                        <a:pt x="173" y="286"/>
                      </a:cubicBezTo>
                      <a:cubicBezTo>
                        <a:pt x="173" y="272"/>
                        <a:pt x="161" y="260"/>
                        <a:pt x="147" y="260"/>
                      </a:cubicBezTo>
                      <a:cubicBezTo>
                        <a:pt x="26" y="260"/>
                        <a:pt x="26" y="260"/>
                        <a:pt x="26" y="260"/>
                      </a:cubicBezTo>
                      <a:cubicBezTo>
                        <a:pt x="11" y="260"/>
                        <a:pt x="0" y="272"/>
                        <a:pt x="0" y="286"/>
                      </a:cubicBezTo>
                      <a:cubicBezTo>
                        <a:pt x="0" y="407"/>
                        <a:pt x="0" y="407"/>
                        <a:pt x="0" y="407"/>
                      </a:cubicBezTo>
                      <a:cubicBezTo>
                        <a:pt x="0" y="422"/>
                        <a:pt x="11" y="433"/>
                        <a:pt x="26" y="433"/>
                      </a:cubicBezTo>
                      <a:cubicBezTo>
                        <a:pt x="147" y="433"/>
                        <a:pt x="147" y="433"/>
                        <a:pt x="147" y="433"/>
                      </a:cubicBezTo>
                      <a:cubicBezTo>
                        <a:pt x="161" y="433"/>
                        <a:pt x="173" y="422"/>
                        <a:pt x="173" y="407"/>
                      </a:cubicBezTo>
                      <a:cubicBezTo>
                        <a:pt x="173" y="368"/>
                        <a:pt x="173" y="368"/>
                        <a:pt x="173" y="368"/>
                      </a:cubicBezTo>
                      <a:cubicBezTo>
                        <a:pt x="219" y="368"/>
                        <a:pt x="219" y="368"/>
                        <a:pt x="219" y="368"/>
                      </a:cubicBezTo>
                      <a:cubicBezTo>
                        <a:pt x="239" y="368"/>
                        <a:pt x="257" y="355"/>
                        <a:pt x="264" y="336"/>
                      </a:cubicBezTo>
                      <a:cubicBezTo>
                        <a:pt x="338" y="111"/>
                        <a:pt x="338" y="111"/>
                        <a:pt x="338" y="111"/>
                      </a:cubicBezTo>
                      <a:cubicBezTo>
                        <a:pt x="339" y="109"/>
                        <a:pt x="340" y="108"/>
                        <a:pt x="342" y="108"/>
                      </a:cubicBezTo>
                      <a:cubicBezTo>
                        <a:pt x="391" y="108"/>
                        <a:pt x="391" y="108"/>
                        <a:pt x="391" y="108"/>
                      </a:cubicBezTo>
                      <a:lnTo>
                        <a:pt x="391" y="147"/>
                      </a:lnTo>
                      <a:close/>
                      <a:moveTo>
                        <a:pt x="129" y="390"/>
                      </a:moveTo>
                      <a:cubicBezTo>
                        <a:pt x="43" y="390"/>
                        <a:pt x="43" y="390"/>
                        <a:pt x="43" y="390"/>
                      </a:cubicBezTo>
                      <a:cubicBezTo>
                        <a:pt x="43" y="303"/>
                        <a:pt x="43" y="303"/>
                        <a:pt x="43" y="303"/>
                      </a:cubicBezTo>
                      <a:cubicBezTo>
                        <a:pt x="129" y="303"/>
                        <a:pt x="129" y="303"/>
                        <a:pt x="129" y="303"/>
                      </a:cubicBezTo>
                      <a:lnTo>
                        <a:pt x="129" y="39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5910" tIns="32955" rIns="65910" bIns="32955"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59045">
                    <a:defRPr/>
                  </a:pPr>
                  <a:endParaRPr lang="en-US" sz="1442">
                    <a:solidFill>
                      <a:srgbClr val="505050"/>
                    </a:solidFill>
                    <a:latin typeface="Segoe UI"/>
                  </a:endParaRPr>
                </a:p>
              </p:txBody>
            </p:sp>
          </p:grpSp>
        </p:grpSp>
        <p:sp>
          <p:nvSpPr>
            <p:cNvPr id="129" name="Rectangle 128">
              <a:extLst>
                <a:ext uri="{FF2B5EF4-FFF2-40B4-BE49-F238E27FC236}">
                  <a16:creationId xmlns:a16="http://schemas.microsoft.com/office/drawing/2014/main" id="{79814888-8963-4CFD-8FB2-F655784DA35D}"/>
                </a:ext>
              </a:extLst>
            </p:cNvPr>
            <p:cNvSpPr/>
            <p:nvPr/>
          </p:nvSpPr>
          <p:spPr bwMode="auto">
            <a:xfrm>
              <a:off x="7233314" y="3637428"/>
              <a:ext cx="1555682" cy="104881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lgn="ctr" defTabSz="699354" fontAlgn="base">
                <a:lnSpc>
                  <a:spcPct val="90000"/>
                </a:lnSpc>
                <a:spcBef>
                  <a:spcPct val="0"/>
                </a:spcBef>
                <a:spcAft>
                  <a:spcPts val="300"/>
                </a:spcAft>
                <a:defRPr/>
              </a:pPr>
              <a:r>
                <a:rPr lang="en-US" sz="1350" b="1">
                  <a:gradFill>
                    <a:gsLst>
                      <a:gs pos="0">
                        <a:srgbClr val="FFFFFF"/>
                      </a:gs>
                      <a:gs pos="100000">
                        <a:srgbClr val="FFFFFF"/>
                      </a:gs>
                    </a:gsLst>
                    <a:lin ang="5400000" scaled="0"/>
                  </a:gradFill>
                  <a:latin typeface="Segoe UI"/>
                  <a:cs typeface="Segoe UI" pitchFamily="34" charset="0"/>
                </a:rPr>
                <a:t>Flow</a:t>
              </a:r>
            </a:p>
            <a:p>
              <a:pPr algn="ctr" defTabSz="699354" fontAlgn="base">
                <a:lnSpc>
                  <a:spcPct val="90000"/>
                </a:lnSpc>
                <a:spcBef>
                  <a:spcPct val="0"/>
                </a:spcBef>
                <a:spcAft>
                  <a:spcPts val="300"/>
                </a:spcAft>
                <a:defRPr/>
              </a:pPr>
              <a:r>
                <a:rPr lang="en-US" sz="1050">
                  <a:gradFill>
                    <a:gsLst>
                      <a:gs pos="0">
                        <a:srgbClr val="FFFFFF"/>
                      </a:gs>
                      <a:gs pos="100000">
                        <a:srgbClr val="FFFFFF"/>
                      </a:gs>
                    </a:gsLst>
                    <a:lin ang="5400000" scaled="0"/>
                  </a:gradFill>
                  <a:latin typeface="Segoe UI"/>
                  <a:cs typeface="Segoe UI" pitchFamily="34" charset="0"/>
                </a:rPr>
                <a:t>Workflow automation</a:t>
              </a:r>
            </a:p>
          </p:txBody>
        </p:sp>
      </p:grpSp>
      <p:sp>
        <p:nvSpPr>
          <p:cNvPr id="35" name="Rectangle 34">
            <a:extLst>
              <a:ext uri="{FF2B5EF4-FFF2-40B4-BE49-F238E27FC236}">
                <a16:creationId xmlns:a16="http://schemas.microsoft.com/office/drawing/2014/main" id="{28FA43D3-DAC8-43B6-9175-8CDF494EDFC5}"/>
              </a:ext>
            </a:extLst>
          </p:cNvPr>
          <p:cNvSpPr/>
          <p:nvPr/>
        </p:nvSpPr>
        <p:spPr bwMode="auto">
          <a:xfrm>
            <a:off x="5847649" y="4611198"/>
            <a:ext cx="414147" cy="14763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lgn="ctr" defTabSz="699354" fontAlgn="base">
              <a:lnSpc>
                <a:spcPct val="90000"/>
              </a:lnSpc>
              <a:spcBef>
                <a:spcPct val="0"/>
              </a:spcBef>
              <a:spcAft>
                <a:spcPts val="300"/>
              </a:spcAft>
              <a:defRPr/>
            </a:pPr>
            <a:r>
              <a:rPr lang="en-US" sz="1200" b="1" dirty="0">
                <a:gradFill>
                  <a:gsLst>
                    <a:gs pos="0">
                      <a:srgbClr val="FFFFFF"/>
                    </a:gs>
                    <a:gs pos="100000">
                      <a:srgbClr val="FFFFFF"/>
                    </a:gs>
                  </a:gsLst>
                  <a:lin ang="5400000" scaled="0"/>
                </a:gradFill>
                <a:latin typeface="Segoe UI"/>
                <a:cs typeface="Segoe UI" pitchFamily="34" charset="0"/>
              </a:rPr>
              <a:t>Common</a:t>
            </a:r>
            <a:br>
              <a:rPr lang="en-US" sz="1200" b="1" dirty="0">
                <a:gradFill>
                  <a:gsLst>
                    <a:gs pos="0">
                      <a:srgbClr val="FFFFFF"/>
                    </a:gs>
                    <a:gs pos="100000">
                      <a:srgbClr val="FFFFFF"/>
                    </a:gs>
                  </a:gsLst>
                  <a:lin ang="5400000" scaled="0"/>
                </a:gradFill>
                <a:latin typeface="Segoe UI"/>
                <a:cs typeface="Segoe UI" pitchFamily="34" charset="0"/>
              </a:rPr>
            </a:br>
            <a:r>
              <a:rPr lang="en-US" sz="1200" b="1" dirty="0">
                <a:gradFill>
                  <a:gsLst>
                    <a:gs pos="0">
                      <a:srgbClr val="FFFFFF"/>
                    </a:gs>
                    <a:gs pos="100000">
                      <a:srgbClr val="FFFFFF"/>
                    </a:gs>
                  </a:gsLst>
                  <a:lin ang="5400000" scaled="0"/>
                </a:gradFill>
                <a:latin typeface="Segoe UI"/>
                <a:cs typeface="Segoe UI" pitchFamily="34" charset="0"/>
              </a:rPr>
              <a:t>Data Service</a:t>
            </a:r>
          </a:p>
        </p:txBody>
      </p:sp>
      <p:grpSp>
        <p:nvGrpSpPr>
          <p:cNvPr id="9" name="Group 8">
            <a:extLst>
              <a:ext uri="{FF2B5EF4-FFF2-40B4-BE49-F238E27FC236}">
                <a16:creationId xmlns:a16="http://schemas.microsoft.com/office/drawing/2014/main" id="{069DA8B1-D5A6-4904-83A4-E915429E4BE3}"/>
              </a:ext>
            </a:extLst>
          </p:cNvPr>
          <p:cNvGrpSpPr/>
          <p:nvPr/>
        </p:nvGrpSpPr>
        <p:grpSpPr>
          <a:xfrm>
            <a:off x="2866089" y="3979009"/>
            <a:ext cx="446382" cy="976865"/>
            <a:chOff x="3853539" y="5361428"/>
            <a:chExt cx="595176" cy="1302487"/>
          </a:xfrm>
        </p:grpSpPr>
        <p:sp>
          <p:nvSpPr>
            <p:cNvPr id="36" name="Rectangle 35">
              <a:extLst>
                <a:ext uri="{FF2B5EF4-FFF2-40B4-BE49-F238E27FC236}">
                  <a16:creationId xmlns:a16="http://schemas.microsoft.com/office/drawing/2014/main" id="{FA807B61-C0AF-491F-9476-BCCE77C58688}"/>
                </a:ext>
              </a:extLst>
            </p:cNvPr>
            <p:cNvSpPr/>
            <p:nvPr/>
          </p:nvSpPr>
          <p:spPr bwMode="auto">
            <a:xfrm>
              <a:off x="3875028" y="6218145"/>
              <a:ext cx="552196" cy="44577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lgn="ctr" defTabSz="699354" fontAlgn="base">
                <a:lnSpc>
                  <a:spcPct val="90000"/>
                </a:lnSpc>
                <a:spcBef>
                  <a:spcPct val="0"/>
                </a:spcBef>
                <a:spcAft>
                  <a:spcPts val="300"/>
                </a:spcAft>
                <a:defRPr/>
              </a:pPr>
              <a:r>
                <a:rPr lang="en-US" sz="1200" b="1">
                  <a:gradFill>
                    <a:gsLst>
                      <a:gs pos="0">
                        <a:srgbClr val="FFFFFF"/>
                      </a:gs>
                      <a:gs pos="100000">
                        <a:srgbClr val="FFFFFF"/>
                      </a:gs>
                    </a:gsLst>
                    <a:lin ang="5400000" scaled="0"/>
                  </a:gradFill>
                  <a:latin typeface="Segoe UI"/>
                  <a:cs typeface="Segoe UI" pitchFamily="34" charset="0"/>
                </a:rPr>
                <a:t>Data</a:t>
              </a:r>
              <a:br>
                <a:rPr lang="en-US" sz="1200" b="1">
                  <a:gradFill>
                    <a:gsLst>
                      <a:gs pos="0">
                        <a:srgbClr val="FFFFFF"/>
                      </a:gs>
                      <a:gs pos="100000">
                        <a:srgbClr val="FFFFFF"/>
                      </a:gs>
                    </a:gsLst>
                    <a:lin ang="5400000" scaled="0"/>
                  </a:gradFill>
                  <a:latin typeface="Segoe UI"/>
                  <a:cs typeface="Segoe UI" pitchFamily="34" charset="0"/>
                </a:rPr>
              </a:br>
              <a:r>
                <a:rPr lang="en-US" sz="1200" b="1">
                  <a:gradFill>
                    <a:gsLst>
                      <a:gs pos="0">
                        <a:srgbClr val="FFFFFF"/>
                      </a:gs>
                      <a:gs pos="100000">
                        <a:srgbClr val="FFFFFF"/>
                      </a:gs>
                    </a:gsLst>
                    <a:lin ang="5400000" scaled="0"/>
                  </a:gradFill>
                  <a:latin typeface="Segoe UI"/>
                  <a:cs typeface="Segoe UI" pitchFamily="34" charset="0"/>
                </a:rPr>
                <a:t>connectors</a:t>
              </a:r>
            </a:p>
          </p:txBody>
        </p:sp>
        <p:grpSp>
          <p:nvGrpSpPr>
            <p:cNvPr id="41" name="Group 40">
              <a:extLst>
                <a:ext uri="{FF2B5EF4-FFF2-40B4-BE49-F238E27FC236}">
                  <a16:creationId xmlns:a16="http://schemas.microsoft.com/office/drawing/2014/main" id="{1CC32459-7E9D-4D4A-A84C-8C845A10AD24}"/>
                </a:ext>
              </a:extLst>
            </p:cNvPr>
            <p:cNvGrpSpPr/>
            <p:nvPr/>
          </p:nvGrpSpPr>
          <p:grpSpPr>
            <a:xfrm>
              <a:off x="3853539" y="5361428"/>
              <a:ext cx="595176" cy="666120"/>
              <a:chOff x="931863" y="1466850"/>
              <a:chExt cx="479425" cy="536575"/>
            </a:xfrm>
          </p:grpSpPr>
          <p:grpSp>
            <p:nvGrpSpPr>
              <p:cNvPr id="42" name="Group 41">
                <a:extLst>
                  <a:ext uri="{FF2B5EF4-FFF2-40B4-BE49-F238E27FC236}">
                    <a16:creationId xmlns:a16="http://schemas.microsoft.com/office/drawing/2014/main" id="{3E3842F7-7C22-4E91-B2DD-33B0334D680C}"/>
                  </a:ext>
                </a:extLst>
              </p:cNvPr>
              <p:cNvGrpSpPr/>
              <p:nvPr/>
            </p:nvGrpSpPr>
            <p:grpSpPr>
              <a:xfrm>
                <a:off x="1009952" y="1612901"/>
                <a:ext cx="329597" cy="263294"/>
                <a:chOff x="3807426" y="4520892"/>
                <a:chExt cx="4908981" cy="589170"/>
              </a:xfrm>
            </p:grpSpPr>
            <p:sp>
              <p:nvSpPr>
                <p:cNvPr id="46" name="Rectangle 42">
                  <a:extLst>
                    <a:ext uri="{FF2B5EF4-FFF2-40B4-BE49-F238E27FC236}">
                      <a16:creationId xmlns:a16="http://schemas.microsoft.com/office/drawing/2014/main" id="{0663467F-79F1-47DB-B022-785E1281F678}"/>
                    </a:ext>
                  </a:extLst>
                </p:cNvPr>
                <p:cNvSpPr/>
                <p:nvPr/>
              </p:nvSpPr>
              <p:spPr bwMode="auto">
                <a:xfrm flipV="1">
                  <a:off x="3807426" y="4796988"/>
                  <a:ext cx="4908981" cy="313074"/>
                </a:xfrm>
                <a:custGeom>
                  <a:avLst/>
                  <a:gdLst>
                    <a:gd name="connsiteX0" fmla="*/ 0 w 3416203"/>
                    <a:gd name="connsiteY0" fmla="*/ 0 h 765279"/>
                    <a:gd name="connsiteX1" fmla="*/ 3416203 w 3416203"/>
                    <a:gd name="connsiteY1" fmla="*/ 0 h 765279"/>
                    <a:gd name="connsiteX2" fmla="*/ 3416203 w 3416203"/>
                    <a:gd name="connsiteY2" fmla="*/ 765279 h 765279"/>
                    <a:gd name="connsiteX3" fmla="*/ 0 w 3416203"/>
                    <a:gd name="connsiteY3" fmla="*/ 765279 h 765279"/>
                    <a:gd name="connsiteX4" fmla="*/ 0 w 3416203"/>
                    <a:gd name="connsiteY4" fmla="*/ 0 h 765279"/>
                    <a:gd name="connsiteX0" fmla="*/ 3416203 w 3507643"/>
                    <a:gd name="connsiteY0" fmla="*/ 0 h 765279"/>
                    <a:gd name="connsiteX1" fmla="*/ 3416203 w 3507643"/>
                    <a:gd name="connsiteY1" fmla="*/ 765279 h 765279"/>
                    <a:gd name="connsiteX2" fmla="*/ 0 w 3507643"/>
                    <a:gd name="connsiteY2" fmla="*/ 765279 h 765279"/>
                    <a:gd name="connsiteX3" fmla="*/ 0 w 3507643"/>
                    <a:gd name="connsiteY3" fmla="*/ 0 h 765279"/>
                    <a:gd name="connsiteX4" fmla="*/ 3507643 w 3507643"/>
                    <a:gd name="connsiteY4" fmla="*/ 91440 h 765279"/>
                    <a:gd name="connsiteX0" fmla="*/ 3416203 w 3416203"/>
                    <a:gd name="connsiteY0" fmla="*/ 0 h 765279"/>
                    <a:gd name="connsiteX1" fmla="*/ 3416203 w 3416203"/>
                    <a:gd name="connsiteY1" fmla="*/ 765279 h 765279"/>
                    <a:gd name="connsiteX2" fmla="*/ 0 w 3416203"/>
                    <a:gd name="connsiteY2" fmla="*/ 765279 h 765279"/>
                    <a:gd name="connsiteX3" fmla="*/ 0 w 3416203"/>
                    <a:gd name="connsiteY3" fmla="*/ 0 h 765279"/>
                  </a:gdLst>
                  <a:ahLst/>
                  <a:cxnLst>
                    <a:cxn ang="0">
                      <a:pos x="connsiteX0" y="connsiteY0"/>
                    </a:cxn>
                    <a:cxn ang="0">
                      <a:pos x="connsiteX1" y="connsiteY1"/>
                    </a:cxn>
                    <a:cxn ang="0">
                      <a:pos x="connsiteX2" y="connsiteY2"/>
                    </a:cxn>
                    <a:cxn ang="0">
                      <a:pos x="connsiteX3" y="connsiteY3"/>
                    </a:cxn>
                  </a:cxnLst>
                  <a:rect l="l" t="t" r="r" b="b"/>
                  <a:pathLst>
                    <a:path w="3416203" h="765279">
                      <a:moveTo>
                        <a:pt x="3416203" y="0"/>
                      </a:moveTo>
                      <a:lnTo>
                        <a:pt x="3416203" y="765279"/>
                      </a:lnTo>
                      <a:lnTo>
                        <a:pt x="0" y="765279"/>
                      </a:lnTo>
                      <a:lnTo>
                        <a:pt x="0" y="0"/>
                      </a:lnTo>
                    </a:path>
                  </a:pathLst>
                </a:custGeom>
                <a:ln w="19050">
                  <a:solidFill>
                    <a:srgbClr val="50E6FF"/>
                  </a:solidFill>
                  <a:miter lim="800000"/>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defRPr/>
                  </a:pPr>
                  <a:endParaRPr lang="en-US" sz="150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47" name="Straight Connector 46">
                  <a:extLst>
                    <a:ext uri="{FF2B5EF4-FFF2-40B4-BE49-F238E27FC236}">
                      <a16:creationId xmlns:a16="http://schemas.microsoft.com/office/drawing/2014/main" id="{B86D31E5-FEF5-401E-9415-019134A50456}"/>
                    </a:ext>
                  </a:extLst>
                </p:cNvPr>
                <p:cNvCxnSpPr>
                  <a:cxnSpLocks/>
                </p:cNvCxnSpPr>
                <p:nvPr/>
              </p:nvCxnSpPr>
              <p:spPr>
                <a:xfrm flipV="1">
                  <a:off x="6261924" y="4520892"/>
                  <a:ext cx="0" cy="286057"/>
                </a:xfrm>
                <a:prstGeom prst="line">
                  <a:avLst/>
                </a:prstGeom>
                <a:ln w="19050">
                  <a:solidFill>
                    <a:srgbClr val="50E6FF"/>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sp>
            <p:nvSpPr>
              <p:cNvPr id="43" name="Rectangle 42">
                <a:extLst>
                  <a:ext uri="{FF2B5EF4-FFF2-40B4-BE49-F238E27FC236}">
                    <a16:creationId xmlns:a16="http://schemas.microsoft.com/office/drawing/2014/main" id="{D98BDF05-8C70-4AA6-829F-0AFB39C63FCF}"/>
                  </a:ext>
                </a:extLst>
              </p:cNvPr>
              <p:cNvSpPr/>
              <p:nvPr/>
            </p:nvSpPr>
            <p:spPr bwMode="auto">
              <a:xfrm>
                <a:off x="1100138" y="1466850"/>
                <a:ext cx="149225" cy="1492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defRPr/>
                </a:pPr>
                <a:endParaRPr lang="en-US" sz="15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4" name="Rectangle 43">
                <a:extLst>
                  <a:ext uri="{FF2B5EF4-FFF2-40B4-BE49-F238E27FC236}">
                    <a16:creationId xmlns:a16="http://schemas.microsoft.com/office/drawing/2014/main" id="{3172973F-7FEA-4545-927A-F076BE7A2D47}"/>
                  </a:ext>
                </a:extLst>
              </p:cNvPr>
              <p:cNvSpPr/>
              <p:nvPr/>
            </p:nvSpPr>
            <p:spPr bwMode="auto">
              <a:xfrm>
                <a:off x="931863" y="1854200"/>
                <a:ext cx="149225" cy="1492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defRPr/>
                </a:pPr>
                <a:endParaRPr lang="en-US" sz="15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5" name="Rectangle 44">
                <a:extLst>
                  <a:ext uri="{FF2B5EF4-FFF2-40B4-BE49-F238E27FC236}">
                    <a16:creationId xmlns:a16="http://schemas.microsoft.com/office/drawing/2014/main" id="{13CCB390-2427-46F2-B976-033CC89E8F0B}"/>
                  </a:ext>
                </a:extLst>
              </p:cNvPr>
              <p:cNvSpPr/>
              <p:nvPr/>
            </p:nvSpPr>
            <p:spPr bwMode="auto">
              <a:xfrm>
                <a:off x="1262063" y="1854200"/>
                <a:ext cx="149225" cy="1492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defRPr/>
                </a:pPr>
                <a:endParaRPr lang="en-US" sz="15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pic>
        <p:nvPicPr>
          <p:cNvPr id="5" name="Graphic 4">
            <a:extLst>
              <a:ext uri="{FF2B5EF4-FFF2-40B4-BE49-F238E27FC236}">
                <a16:creationId xmlns:a16="http://schemas.microsoft.com/office/drawing/2014/main" id="{DFF9E895-FAAD-41E1-B07D-80A674FE1F5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792644" y="3973974"/>
            <a:ext cx="491918" cy="491918"/>
          </a:xfrm>
          <a:prstGeom prst="rect">
            <a:avLst/>
          </a:prstGeom>
        </p:spPr>
      </p:pic>
      <p:grpSp>
        <p:nvGrpSpPr>
          <p:cNvPr id="16" name="Group 15">
            <a:extLst>
              <a:ext uri="{FF2B5EF4-FFF2-40B4-BE49-F238E27FC236}">
                <a16:creationId xmlns:a16="http://schemas.microsoft.com/office/drawing/2014/main" id="{6FEE9AFC-78A0-459D-8DDE-B6A5A560DC71}"/>
              </a:ext>
            </a:extLst>
          </p:cNvPr>
          <p:cNvGrpSpPr/>
          <p:nvPr/>
        </p:nvGrpSpPr>
        <p:grpSpPr>
          <a:xfrm>
            <a:off x="4248432" y="3644682"/>
            <a:ext cx="503764" cy="1157279"/>
            <a:chOff x="5664576" y="4859576"/>
            <a:chExt cx="671685" cy="1543038"/>
          </a:xfrm>
        </p:grpSpPr>
        <p:sp>
          <p:nvSpPr>
            <p:cNvPr id="54" name="Rectangle 53">
              <a:extLst>
                <a:ext uri="{FF2B5EF4-FFF2-40B4-BE49-F238E27FC236}">
                  <a16:creationId xmlns:a16="http://schemas.microsoft.com/office/drawing/2014/main" id="{CC7922DD-161B-4101-8007-E0E20650B8D0}"/>
                </a:ext>
              </a:extLst>
            </p:cNvPr>
            <p:cNvSpPr/>
            <p:nvPr/>
          </p:nvSpPr>
          <p:spPr bwMode="auto">
            <a:xfrm>
              <a:off x="5784065" y="6205764"/>
              <a:ext cx="552196" cy="1968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lgn="ctr" defTabSz="699354" fontAlgn="base">
                <a:lnSpc>
                  <a:spcPct val="90000"/>
                </a:lnSpc>
                <a:spcBef>
                  <a:spcPct val="0"/>
                </a:spcBef>
                <a:spcAft>
                  <a:spcPts val="300"/>
                </a:spcAft>
                <a:defRPr/>
              </a:pPr>
              <a:r>
                <a:rPr lang="en-US" sz="1200" b="1" dirty="0">
                  <a:gradFill>
                    <a:gsLst>
                      <a:gs pos="0">
                        <a:srgbClr val="FFFFFF"/>
                      </a:gs>
                      <a:gs pos="100000">
                        <a:srgbClr val="FFFFFF"/>
                      </a:gs>
                    </a:gsLst>
                    <a:lin ang="5400000" scaled="0"/>
                  </a:gradFill>
                  <a:latin typeface="Segoe UI"/>
                  <a:cs typeface="Segoe UI" pitchFamily="34" charset="0"/>
                </a:rPr>
                <a:t>AI Builder</a:t>
              </a:r>
            </a:p>
          </p:txBody>
        </p:sp>
        <p:grpSp>
          <p:nvGrpSpPr>
            <p:cNvPr id="12" name="Group 11">
              <a:extLst>
                <a:ext uri="{FF2B5EF4-FFF2-40B4-BE49-F238E27FC236}">
                  <a16:creationId xmlns:a16="http://schemas.microsoft.com/office/drawing/2014/main" id="{F7A563D3-9D01-4EC4-A231-7257368F1028}"/>
                </a:ext>
              </a:extLst>
            </p:cNvPr>
            <p:cNvGrpSpPr/>
            <p:nvPr/>
          </p:nvGrpSpPr>
          <p:grpSpPr>
            <a:xfrm>
              <a:off x="5664576" y="5355826"/>
              <a:ext cx="632883" cy="662977"/>
              <a:chOff x="5240279" y="3953634"/>
              <a:chExt cx="1033226" cy="1082357"/>
            </a:xfrm>
          </p:grpSpPr>
          <p:sp>
            <p:nvSpPr>
              <p:cNvPr id="11" name="Oval 10">
                <a:extLst>
                  <a:ext uri="{FF2B5EF4-FFF2-40B4-BE49-F238E27FC236}">
                    <a16:creationId xmlns:a16="http://schemas.microsoft.com/office/drawing/2014/main" id="{D0AB623F-320A-4CEB-9A3B-2385BB4F16BA}"/>
                  </a:ext>
                </a:extLst>
              </p:cNvPr>
              <p:cNvSpPr/>
              <p:nvPr/>
            </p:nvSpPr>
            <p:spPr bwMode="auto">
              <a:xfrm>
                <a:off x="5622937" y="4179433"/>
                <a:ext cx="554086" cy="554086"/>
              </a:xfrm>
              <a:prstGeom prst="ellipse">
                <a:avLst/>
              </a:prstGeom>
              <a:solidFill>
                <a:schemeClr val="bg1">
                  <a:lumMod val="75000"/>
                  <a:lumOff val="25000"/>
                </a:schemeClr>
              </a:solid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defRPr/>
                </a:pPr>
                <a:endParaRPr lang="en-US" sz="1500" dirty="0" err="1">
                  <a:gradFill>
                    <a:gsLst>
                      <a:gs pos="0">
                        <a:srgbClr val="FFFFFF"/>
                      </a:gs>
                      <a:gs pos="100000">
                        <a:srgbClr val="FFFFFF"/>
                      </a:gs>
                    </a:gsLst>
                    <a:lin ang="5400000" scaled="0"/>
                  </a:gradFill>
                  <a:latin typeface="Segoe UI"/>
                  <a:cs typeface="Segoe UI" pitchFamily="34" charset="0"/>
                </a:endParaRPr>
              </a:p>
            </p:txBody>
          </p:sp>
          <p:sp>
            <p:nvSpPr>
              <p:cNvPr id="58" name="Oval 57">
                <a:extLst>
                  <a:ext uri="{FF2B5EF4-FFF2-40B4-BE49-F238E27FC236}">
                    <a16:creationId xmlns:a16="http://schemas.microsoft.com/office/drawing/2014/main" id="{97A2A4B8-59CA-42E9-B6C6-5677D29A9576}"/>
                  </a:ext>
                </a:extLst>
              </p:cNvPr>
              <p:cNvSpPr/>
              <p:nvPr/>
            </p:nvSpPr>
            <p:spPr bwMode="auto">
              <a:xfrm>
                <a:off x="5240279" y="4291505"/>
                <a:ext cx="329941" cy="329941"/>
              </a:xfrm>
              <a:prstGeom prst="ellipse">
                <a:avLst/>
              </a:prstGeom>
              <a:solidFill>
                <a:schemeClr val="bg1">
                  <a:lumMod val="75000"/>
                  <a:lumOff val="25000"/>
                </a:schemeClr>
              </a:solid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defRPr/>
                </a:pPr>
                <a:endParaRPr lang="en-US" sz="1500" dirty="0" err="1">
                  <a:gradFill>
                    <a:gsLst>
                      <a:gs pos="0">
                        <a:srgbClr val="FFFFFF"/>
                      </a:gs>
                      <a:gs pos="100000">
                        <a:srgbClr val="FFFFFF"/>
                      </a:gs>
                    </a:gsLst>
                    <a:lin ang="5400000" scaled="0"/>
                  </a:gradFill>
                  <a:latin typeface="Segoe UI"/>
                  <a:cs typeface="Segoe UI" pitchFamily="34" charset="0"/>
                </a:endParaRPr>
              </a:p>
            </p:txBody>
          </p:sp>
          <p:sp>
            <p:nvSpPr>
              <p:cNvPr id="59" name="Oval 58">
                <a:extLst>
                  <a:ext uri="{FF2B5EF4-FFF2-40B4-BE49-F238E27FC236}">
                    <a16:creationId xmlns:a16="http://schemas.microsoft.com/office/drawing/2014/main" id="{A713BFB8-6E16-42C8-8257-8668FF58DD08}"/>
                  </a:ext>
                </a:extLst>
              </p:cNvPr>
              <p:cNvSpPr/>
              <p:nvPr/>
            </p:nvSpPr>
            <p:spPr bwMode="auto">
              <a:xfrm>
                <a:off x="5943564" y="3953634"/>
                <a:ext cx="329941" cy="329941"/>
              </a:xfrm>
              <a:prstGeom prst="ellipse">
                <a:avLst/>
              </a:prstGeom>
              <a:solidFill>
                <a:schemeClr val="bg1">
                  <a:lumMod val="75000"/>
                  <a:lumOff val="25000"/>
                </a:schemeClr>
              </a:solid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defRPr/>
                </a:pPr>
                <a:endParaRPr lang="en-US" sz="1500" dirty="0" err="1">
                  <a:gradFill>
                    <a:gsLst>
                      <a:gs pos="0">
                        <a:srgbClr val="FFFFFF"/>
                      </a:gs>
                      <a:gs pos="100000">
                        <a:srgbClr val="FFFFFF"/>
                      </a:gs>
                    </a:gsLst>
                    <a:lin ang="5400000" scaled="0"/>
                  </a:gradFill>
                  <a:latin typeface="Segoe UI"/>
                  <a:cs typeface="Segoe UI" pitchFamily="34" charset="0"/>
                </a:endParaRPr>
              </a:p>
            </p:txBody>
          </p:sp>
          <p:sp>
            <p:nvSpPr>
              <p:cNvPr id="60" name="Oval 59">
                <a:extLst>
                  <a:ext uri="{FF2B5EF4-FFF2-40B4-BE49-F238E27FC236}">
                    <a16:creationId xmlns:a16="http://schemas.microsoft.com/office/drawing/2014/main" id="{F0C8EF71-7E1F-43D2-AEAE-F54A7436EE09}"/>
                  </a:ext>
                </a:extLst>
              </p:cNvPr>
              <p:cNvSpPr/>
              <p:nvPr/>
            </p:nvSpPr>
            <p:spPr bwMode="auto">
              <a:xfrm>
                <a:off x="5801201" y="4575454"/>
                <a:ext cx="460537" cy="460537"/>
              </a:xfrm>
              <a:prstGeom prst="ellipse">
                <a:avLst/>
              </a:prstGeom>
              <a:solidFill>
                <a:schemeClr val="bg1">
                  <a:lumMod val="75000"/>
                  <a:lumOff val="25000"/>
                </a:schemeClr>
              </a:solid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defRPr/>
                </a:pPr>
                <a:endParaRPr lang="en-US" sz="15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cxnSp>
          <p:nvCxnSpPr>
            <p:cNvPr id="14" name="Straight Connector 13">
              <a:extLst>
                <a:ext uri="{FF2B5EF4-FFF2-40B4-BE49-F238E27FC236}">
                  <a16:creationId xmlns:a16="http://schemas.microsoft.com/office/drawing/2014/main" id="{AE97F666-5C0B-4AEF-931E-A340094F2130}"/>
                </a:ext>
              </a:extLst>
            </p:cNvPr>
            <p:cNvCxnSpPr>
              <a:cxnSpLocks/>
            </p:cNvCxnSpPr>
            <p:nvPr/>
          </p:nvCxnSpPr>
          <p:spPr>
            <a:xfrm>
              <a:off x="6080623" y="4859576"/>
              <a:ext cx="0" cy="329941"/>
            </a:xfrm>
            <a:prstGeom prst="line">
              <a:avLst/>
            </a:prstGeom>
            <a:ln w="15875">
              <a:solidFill>
                <a:schemeClr val="bg1">
                  <a:lumMod val="50000"/>
                  <a:lumOff val="50000"/>
                </a:schemeClr>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967884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8A3547-1B73-4917-B289-4A37D10FB213}"/>
              </a:ext>
            </a:extLst>
          </p:cNvPr>
          <p:cNvSpPr>
            <a:spLocks noGrp="1"/>
          </p:cNvSpPr>
          <p:nvPr>
            <p:ph type="title"/>
          </p:nvPr>
        </p:nvSpPr>
        <p:spPr>
          <a:xfrm>
            <a:off x="376611" y="266288"/>
            <a:ext cx="8479852" cy="307777"/>
          </a:xfrm>
        </p:spPr>
        <p:txBody>
          <a:bodyPr/>
          <a:lstStyle/>
          <a:p>
            <a:r>
              <a:rPr lang="en-US" dirty="0"/>
              <a:t>Who is building solutions with the PowerApps?</a:t>
            </a:r>
          </a:p>
        </p:txBody>
      </p:sp>
      <p:sp>
        <p:nvSpPr>
          <p:cNvPr id="3" name="Text Placeholder 2">
            <a:extLst>
              <a:ext uri="{FF2B5EF4-FFF2-40B4-BE49-F238E27FC236}">
                <a16:creationId xmlns:a16="http://schemas.microsoft.com/office/drawing/2014/main" id="{E74958BE-4E37-44CE-840F-95EAE03C20F7}"/>
              </a:ext>
            </a:extLst>
          </p:cNvPr>
          <p:cNvSpPr>
            <a:spLocks noGrp="1"/>
          </p:cNvSpPr>
          <p:nvPr>
            <p:ph type="body" sz="quarter" idx="10"/>
          </p:nvPr>
        </p:nvSpPr>
        <p:spPr>
          <a:xfrm>
            <a:off x="5103945" y="936985"/>
            <a:ext cx="2827210" cy="230832"/>
          </a:xfrm>
        </p:spPr>
        <p:txBody>
          <a:bodyPr/>
          <a:lstStyle/>
          <a:p>
            <a:r>
              <a:rPr lang="en-US" sz="1500" b="1" dirty="0"/>
              <a:t>2. Pro-dev / IT productivity</a:t>
            </a:r>
          </a:p>
        </p:txBody>
      </p:sp>
      <p:sp>
        <p:nvSpPr>
          <p:cNvPr id="4" name="Text Placeholder 3">
            <a:extLst>
              <a:ext uri="{FF2B5EF4-FFF2-40B4-BE49-F238E27FC236}">
                <a16:creationId xmlns:a16="http://schemas.microsoft.com/office/drawing/2014/main" id="{AC4E2D6D-8BD2-48DE-AF92-51CC024F44A9}"/>
              </a:ext>
            </a:extLst>
          </p:cNvPr>
          <p:cNvSpPr>
            <a:spLocks noGrp="1"/>
          </p:cNvSpPr>
          <p:nvPr>
            <p:ph type="body" sz="quarter" idx="11"/>
          </p:nvPr>
        </p:nvSpPr>
        <p:spPr>
          <a:xfrm>
            <a:off x="5103944" y="1381173"/>
            <a:ext cx="3515826" cy="730969"/>
          </a:xfrm>
        </p:spPr>
        <p:txBody>
          <a:bodyPr/>
          <a:lstStyle/>
          <a:p>
            <a:pPr>
              <a:spcBef>
                <a:spcPts val="450"/>
              </a:spcBef>
            </a:pPr>
            <a:r>
              <a:rPr lang="en-US" sz="1350" dirty="0"/>
              <a:t>Enables high productivity app development</a:t>
            </a:r>
          </a:p>
          <a:p>
            <a:pPr>
              <a:spcBef>
                <a:spcPts val="450"/>
              </a:spcBef>
            </a:pPr>
            <a:r>
              <a:rPr lang="en-US" sz="1350" dirty="0"/>
              <a:t>Reduces time to develop and deploy</a:t>
            </a:r>
          </a:p>
          <a:p>
            <a:pPr>
              <a:spcBef>
                <a:spcPts val="450"/>
              </a:spcBef>
            </a:pPr>
            <a:r>
              <a:rPr lang="en-US" sz="1350" dirty="0"/>
              <a:t>Centrally managed and rolled out</a:t>
            </a:r>
          </a:p>
        </p:txBody>
      </p:sp>
      <p:sp>
        <p:nvSpPr>
          <p:cNvPr id="5" name="Text Placeholder 4">
            <a:extLst>
              <a:ext uri="{FF2B5EF4-FFF2-40B4-BE49-F238E27FC236}">
                <a16:creationId xmlns:a16="http://schemas.microsoft.com/office/drawing/2014/main" id="{2DA5E438-C059-4C9A-ABA8-810D8C13C607}"/>
              </a:ext>
            </a:extLst>
          </p:cNvPr>
          <p:cNvSpPr>
            <a:spLocks noGrp="1"/>
          </p:cNvSpPr>
          <p:nvPr>
            <p:ph type="body" sz="quarter" idx="12"/>
          </p:nvPr>
        </p:nvSpPr>
        <p:spPr>
          <a:xfrm>
            <a:off x="376611" y="1378625"/>
            <a:ext cx="4025245" cy="897682"/>
          </a:xfrm>
        </p:spPr>
        <p:txBody>
          <a:bodyPr/>
          <a:lstStyle/>
          <a:p>
            <a:pPr>
              <a:spcBef>
                <a:spcPts val="450"/>
              </a:spcBef>
            </a:pPr>
            <a:r>
              <a:rPr lang="en-US" sz="1350" dirty="0"/>
              <a:t>Lower barrier of entry for app development</a:t>
            </a:r>
          </a:p>
          <a:p>
            <a:pPr>
              <a:spcBef>
                <a:spcPts val="450"/>
              </a:spcBef>
            </a:pPr>
            <a:r>
              <a:rPr lang="en-US" sz="1350" dirty="0"/>
              <a:t>Power users in business units close to the problem building solutions for their teams</a:t>
            </a:r>
          </a:p>
          <a:p>
            <a:pPr>
              <a:spcBef>
                <a:spcPts val="450"/>
              </a:spcBef>
            </a:pPr>
            <a:r>
              <a:rPr lang="en-US" sz="1350" dirty="0"/>
              <a:t>Often with IT oversight or in an approved sandbox</a:t>
            </a:r>
          </a:p>
        </p:txBody>
      </p:sp>
      <p:sp>
        <p:nvSpPr>
          <p:cNvPr id="7" name="Text Placeholder 2">
            <a:extLst>
              <a:ext uri="{FF2B5EF4-FFF2-40B4-BE49-F238E27FC236}">
                <a16:creationId xmlns:a16="http://schemas.microsoft.com/office/drawing/2014/main" id="{C98A8CD4-3D0C-4607-9347-59975B57A630}"/>
              </a:ext>
            </a:extLst>
          </p:cNvPr>
          <p:cNvSpPr txBox="1">
            <a:spLocks/>
          </p:cNvSpPr>
          <p:nvPr/>
        </p:nvSpPr>
        <p:spPr>
          <a:xfrm>
            <a:off x="376611" y="936984"/>
            <a:ext cx="3517828" cy="274370"/>
          </a:xfrm>
          <a:prstGeom prst="rect">
            <a:avLst/>
          </a:prstGeom>
        </p:spPr>
        <p:txBody>
          <a:bodyPr vert="horz" wrap="square" lIns="0" tIns="0" rIns="0" bIns="0" rtlCol="0">
            <a:spAutoFit/>
          </a:bodyPr>
          <a:lstStyle>
            <a:lvl1pPr marL="0" marR="0" indent="0" algn="l" defTabSz="932742" rtl="0" eaLnBrk="1" fontAlgn="auto" latinLnBrk="0" hangingPunct="1">
              <a:lnSpc>
                <a:spcPts val="2400"/>
              </a:lnSpc>
              <a:spcBef>
                <a:spcPts val="0"/>
              </a:spcBef>
              <a:spcAft>
                <a:spcPts val="0"/>
              </a:spcAft>
              <a:buClrTx/>
              <a:buSzPct val="90000"/>
              <a:buFont typeface="Wingdings" panose="05000000000000000000" pitchFamily="2" charset="2"/>
              <a:buNone/>
              <a:tabLst/>
              <a:defRPr lang="en-US" sz="2000" kern="1200" spc="0" baseline="0" dirty="0">
                <a:solidFill>
                  <a:schemeClr val="tx1"/>
                </a:solidFill>
                <a:latin typeface="+mn-lt"/>
                <a:ea typeface="+mn-ea"/>
                <a:cs typeface="+mn-cs"/>
              </a:defRPr>
            </a:lvl1pPr>
            <a:lvl2pPr marL="2286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6858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685644"/>
            <a:r>
              <a:rPr lang="en-US" sz="1500" dirty="0">
                <a:solidFill>
                  <a:srgbClr val="3C3C41"/>
                </a:solidFill>
                <a:latin typeface="Segoe UI"/>
              </a:rPr>
              <a:t>1. Citizen developer enablement</a:t>
            </a:r>
          </a:p>
        </p:txBody>
      </p:sp>
      <p:sp>
        <p:nvSpPr>
          <p:cNvPr id="8" name="Text Placeholder 2">
            <a:extLst>
              <a:ext uri="{FF2B5EF4-FFF2-40B4-BE49-F238E27FC236}">
                <a16:creationId xmlns:a16="http://schemas.microsoft.com/office/drawing/2014/main" id="{F2DB7344-CB2A-4E34-BA10-B23431BCE29D}"/>
              </a:ext>
            </a:extLst>
          </p:cNvPr>
          <p:cNvSpPr txBox="1">
            <a:spLocks/>
          </p:cNvSpPr>
          <p:nvPr/>
        </p:nvSpPr>
        <p:spPr>
          <a:xfrm>
            <a:off x="410508" y="3957549"/>
            <a:ext cx="8322985" cy="683905"/>
          </a:xfrm>
          <a:prstGeom prst="rect">
            <a:avLst/>
          </a:prstGeom>
        </p:spPr>
        <p:txBody>
          <a:bodyPr vert="horz" wrap="square" lIns="0" tIns="0" rIns="0" bIns="0" rtlCol="0">
            <a:spAutoFit/>
          </a:bodyPr>
          <a:lstStyle>
            <a:lvl1pPr marL="0" marR="0" indent="0" algn="l" defTabSz="932742" rtl="0" eaLnBrk="1" fontAlgn="auto" latinLnBrk="0" hangingPunct="1">
              <a:lnSpc>
                <a:spcPts val="2400"/>
              </a:lnSpc>
              <a:spcBef>
                <a:spcPts val="0"/>
              </a:spcBef>
              <a:spcAft>
                <a:spcPts val="0"/>
              </a:spcAft>
              <a:buClrTx/>
              <a:buSzPct val="90000"/>
              <a:buFont typeface="Wingdings" panose="05000000000000000000" pitchFamily="2" charset="2"/>
              <a:buNone/>
              <a:tabLst/>
              <a:defRPr lang="en-US" sz="2000" kern="1200" spc="0" baseline="0" dirty="0">
                <a:solidFill>
                  <a:schemeClr val="tx1"/>
                </a:solidFill>
                <a:latin typeface="+mn-lt"/>
                <a:ea typeface="+mn-ea"/>
                <a:cs typeface="+mn-cs"/>
              </a:defRPr>
            </a:lvl1pPr>
            <a:lvl2pPr marL="2286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6858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685644">
              <a:spcBef>
                <a:spcPts val="441"/>
              </a:spcBef>
              <a:spcAft>
                <a:spcPts val="441"/>
              </a:spcAft>
            </a:pPr>
            <a:r>
              <a:rPr lang="en-US" sz="1471" b="1" dirty="0">
                <a:solidFill>
                  <a:srgbClr val="3C3C41"/>
                </a:solidFill>
              </a:rPr>
              <a:t>Some organizations start with a centralized IT apps and then grow into organic development</a:t>
            </a:r>
          </a:p>
          <a:p>
            <a:pPr defTabSz="685644">
              <a:spcBef>
                <a:spcPts val="441"/>
              </a:spcBef>
              <a:spcAft>
                <a:spcPts val="441"/>
              </a:spcAft>
            </a:pPr>
            <a:r>
              <a:rPr lang="en-US" sz="1471" b="1" dirty="0">
                <a:solidFill>
                  <a:srgbClr val="3C3C41"/>
                </a:solidFill>
              </a:rPr>
              <a:t>Far more start with organic solutions in business units and grow into a centralized IT </a:t>
            </a:r>
            <a:r>
              <a:rPr lang="en-US" sz="1471" b="1" dirty="0" err="1">
                <a:solidFill>
                  <a:srgbClr val="3C3C41"/>
                </a:solidFill>
              </a:rPr>
              <a:t>CoE</a:t>
            </a:r>
            <a:endParaRPr lang="en-US" sz="1471" b="1" dirty="0">
              <a:solidFill>
                <a:srgbClr val="3C3C41"/>
              </a:solidFill>
            </a:endParaRPr>
          </a:p>
        </p:txBody>
      </p:sp>
      <p:grpSp>
        <p:nvGrpSpPr>
          <p:cNvPr id="22" name="Group 21">
            <a:extLst>
              <a:ext uri="{FF2B5EF4-FFF2-40B4-BE49-F238E27FC236}">
                <a16:creationId xmlns:a16="http://schemas.microsoft.com/office/drawing/2014/main" id="{7DB0C91B-BB60-46F5-818D-2CEAC6CF3A8C}"/>
              </a:ext>
            </a:extLst>
          </p:cNvPr>
          <p:cNvGrpSpPr/>
          <p:nvPr/>
        </p:nvGrpSpPr>
        <p:grpSpPr>
          <a:xfrm>
            <a:off x="5103943" y="2454092"/>
            <a:ext cx="3686593" cy="951662"/>
            <a:chOff x="951879" y="3349963"/>
            <a:chExt cx="5014022" cy="1294327"/>
          </a:xfrm>
        </p:grpSpPr>
        <p:pic>
          <p:nvPicPr>
            <p:cNvPr id="15" name="Picture 14">
              <a:extLst>
                <a:ext uri="{FF2B5EF4-FFF2-40B4-BE49-F238E27FC236}">
                  <a16:creationId xmlns:a16="http://schemas.microsoft.com/office/drawing/2014/main" id="{4AF8EE85-DD79-49A6-9F6A-98D7FCEE2090}"/>
                </a:ext>
              </a:extLst>
            </p:cNvPr>
            <p:cNvPicPr>
              <a:picLocks noChangeAspect="1"/>
            </p:cNvPicPr>
            <p:nvPr/>
          </p:nvPicPr>
          <p:blipFill>
            <a:blip r:embed="rId2"/>
            <a:stretch>
              <a:fillRect/>
            </a:stretch>
          </p:blipFill>
          <p:spPr>
            <a:xfrm>
              <a:off x="5051501" y="3364129"/>
              <a:ext cx="914400" cy="1280161"/>
            </a:xfrm>
            <a:prstGeom prst="rect">
              <a:avLst/>
            </a:prstGeom>
          </p:spPr>
        </p:pic>
        <p:pic>
          <p:nvPicPr>
            <p:cNvPr id="17" name="Picture 16">
              <a:extLst>
                <a:ext uri="{FF2B5EF4-FFF2-40B4-BE49-F238E27FC236}">
                  <a16:creationId xmlns:a16="http://schemas.microsoft.com/office/drawing/2014/main" id="{FA8C55FD-5A60-4A92-A0DC-6F5D94BD693C}"/>
                </a:ext>
              </a:extLst>
            </p:cNvPr>
            <p:cNvPicPr>
              <a:picLocks noChangeAspect="1"/>
            </p:cNvPicPr>
            <p:nvPr/>
          </p:nvPicPr>
          <p:blipFill>
            <a:blip r:embed="rId3"/>
            <a:stretch>
              <a:fillRect/>
            </a:stretch>
          </p:blipFill>
          <p:spPr>
            <a:xfrm>
              <a:off x="951879" y="3364130"/>
              <a:ext cx="914400" cy="1280160"/>
            </a:xfrm>
            <a:prstGeom prst="rect">
              <a:avLst/>
            </a:prstGeom>
          </p:spPr>
        </p:pic>
        <p:pic>
          <p:nvPicPr>
            <p:cNvPr id="18" name="Picture 17">
              <a:extLst>
                <a:ext uri="{FF2B5EF4-FFF2-40B4-BE49-F238E27FC236}">
                  <a16:creationId xmlns:a16="http://schemas.microsoft.com/office/drawing/2014/main" id="{A070C3E9-A784-419D-8383-C38EC373A0D6}"/>
                </a:ext>
              </a:extLst>
            </p:cNvPr>
            <p:cNvPicPr>
              <a:picLocks noChangeAspect="1"/>
            </p:cNvPicPr>
            <p:nvPr/>
          </p:nvPicPr>
          <p:blipFill>
            <a:blip r:embed="rId4"/>
            <a:stretch>
              <a:fillRect/>
            </a:stretch>
          </p:blipFill>
          <p:spPr>
            <a:xfrm>
              <a:off x="1969232" y="3364131"/>
              <a:ext cx="914400" cy="1280159"/>
            </a:xfrm>
            <a:prstGeom prst="rect">
              <a:avLst/>
            </a:prstGeom>
          </p:spPr>
        </p:pic>
        <p:pic>
          <p:nvPicPr>
            <p:cNvPr id="19" name="Picture 18">
              <a:extLst>
                <a:ext uri="{FF2B5EF4-FFF2-40B4-BE49-F238E27FC236}">
                  <a16:creationId xmlns:a16="http://schemas.microsoft.com/office/drawing/2014/main" id="{FD168748-BA0A-45D0-9C99-C705A2985C22}"/>
                </a:ext>
              </a:extLst>
            </p:cNvPr>
            <p:cNvPicPr>
              <a:picLocks noChangeAspect="1"/>
            </p:cNvPicPr>
            <p:nvPr/>
          </p:nvPicPr>
          <p:blipFill>
            <a:blip r:embed="rId5"/>
            <a:stretch>
              <a:fillRect/>
            </a:stretch>
          </p:blipFill>
          <p:spPr>
            <a:xfrm>
              <a:off x="2996655" y="3349963"/>
              <a:ext cx="914400" cy="1280160"/>
            </a:xfrm>
            <a:prstGeom prst="rect">
              <a:avLst/>
            </a:prstGeom>
          </p:spPr>
        </p:pic>
        <p:pic>
          <p:nvPicPr>
            <p:cNvPr id="20" name="Picture 19">
              <a:extLst>
                <a:ext uri="{FF2B5EF4-FFF2-40B4-BE49-F238E27FC236}">
                  <a16:creationId xmlns:a16="http://schemas.microsoft.com/office/drawing/2014/main" id="{6FFF87D1-07FE-4219-B566-03F004051D52}"/>
                </a:ext>
              </a:extLst>
            </p:cNvPr>
            <p:cNvPicPr>
              <a:picLocks noChangeAspect="1"/>
            </p:cNvPicPr>
            <p:nvPr/>
          </p:nvPicPr>
          <p:blipFill>
            <a:blip r:embed="rId6"/>
            <a:stretch>
              <a:fillRect/>
            </a:stretch>
          </p:blipFill>
          <p:spPr>
            <a:xfrm>
              <a:off x="4024078" y="3349964"/>
              <a:ext cx="914400" cy="1280160"/>
            </a:xfrm>
            <a:prstGeom prst="rect">
              <a:avLst/>
            </a:prstGeom>
          </p:spPr>
        </p:pic>
      </p:grpSp>
      <p:grpSp>
        <p:nvGrpSpPr>
          <p:cNvPr id="6" name="Group 5">
            <a:extLst>
              <a:ext uri="{FF2B5EF4-FFF2-40B4-BE49-F238E27FC236}">
                <a16:creationId xmlns:a16="http://schemas.microsoft.com/office/drawing/2014/main" id="{8F79C3AB-FE7C-4BF5-9E85-890182E626D5}"/>
              </a:ext>
            </a:extLst>
          </p:cNvPr>
          <p:cNvGrpSpPr/>
          <p:nvPr/>
        </p:nvGrpSpPr>
        <p:grpSpPr>
          <a:xfrm>
            <a:off x="399240" y="2438235"/>
            <a:ext cx="4256749" cy="961607"/>
            <a:chOff x="6481685" y="3322269"/>
            <a:chExt cx="5789474" cy="1307853"/>
          </a:xfrm>
        </p:grpSpPr>
        <p:pic>
          <p:nvPicPr>
            <p:cNvPr id="10" name="Picture 9">
              <a:extLst>
                <a:ext uri="{FF2B5EF4-FFF2-40B4-BE49-F238E27FC236}">
                  <a16:creationId xmlns:a16="http://schemas.microsoft.com/office/drawing/2014/main" id="{F5E8EBDA-A0AD-4385-8A0B-FD44B213C15E}"/>
                </a:ext>
              </a:extLst>
            </p:cNvPr>
            <p:cNvPicPr>
              <a:picLocks noChangeAspect="1"/>
            </p:cNvPicPr>
            <p:nvPr/>
          </p:nvPicPr>
          <p:blipFill>
            <a:blip r:embed="rId7"/>
            <a:stretch>
              <a:fillRect/>
            </a:stretch>
          </p:blipFill>
          <p:spPr>
            <a:xfrm>
              <a:off x="9406730" y="3349963"/>
              <a:ext cx="914400" cy="1280159"/>
            </a:xfrm>
            <a:prstGeom prst="rect">
              <a:avLst/>
            </a:prstGeom>
          </p:spPr>
        </p:pic>
        <p:pic>
          <p:nvPicPr>
            <p:cNvPr id="11" name="Picture 10">
              <a:extLst>
                <a:ext uri="{FF2B5EF4-FFF2-40B4-BE49-F238E27FC236}">
                  <a16:creationId xmlns:a16="http://schemas.microsoft.com/office/drawing/2014/main" id="{A1CD774A-4C3D-4F3E-B3A0-BF498B038680}"/>
                </a:ext>
              </a:extLst>
            </p:cNvPr>
            <p:cNvPicPr>
              <a:picLocks noChangeAspect="1"/>
            </p:cNvPicPr>
            <p:nvPr/>
          </p:nvPicPr>
          <p:blipFill>
            <a:blip r:embed="rId8"/>
            <a:stretch>
              <a:fillRect/>
            </a:stretch>
          </p:blipFill>
          <p:spPr>
            <a:xfrm>
              <a:off x="6481685" y="3349963"/>
              <a:ext cx="914400" cy="1280159"/>
            </a:xfrm>
            <a:prstGeom prst="rect">
              <a:avLst/>
            </a:prstGeom>
          </p:spPr>
        </p:pic>
        <p:pic>
          <p:nvPicPr>
            <p:cNvPr id="12" name="Picture 11">
              <a:extLst>
                <a:ext uri="{FF2B5EF4-FFF2-40B4-BE49-F238E27FC236}">
                  <a16:creationId xmlns:a16="http://schemas.microsoft.com/office/drawing/2014/main" id="{8C15D8C8-CD5D-4A45-80D8-B4ECE3B61456}"/>
                </a:ext>
              </a:extLst>
            </p:cNvPr>
            <p:cNvPicPr>
              <a:picLocks noChangeAspect="1"/>
            </p:cNvPicPr>
            <p:nvPr/>
          </p:nvPicPr>
          <p:blipFill>
            <a:blip r:embed="rId9"/>
            <a:stretch>
              <a:fillRect/>
            </a:stretch>
          </p:blipFill>
          <p:spPr>
            <a:xfrm>
              <a:off x="10381745" y="3335864"/>
              <a:ext cx="914400" cy="1280159"/>
            </a:xfrm>
            <a:prstGeom prst="rect">
              <a:avLst/>
            </a:prstGeom>
          </p:spPr>
        </p:pic>
        <p:pic>
          <p:nvPicPr>
            <p:cNvPr id="13" name="Picture 12">
              <a:extLst>
                <a:ext uri="{FF2B5EF4-FFF2-40B4-BE49-F238E27FC236}">
                  <a16:creationId xmlns:a16="http://schemas.microsoft.com/office/drawing/2014/main" id="{6C6DA87B-E135-4B83-AF3F-3198A72CD3A1}"/>
                </a:ext>
              </a:extLst>
            </p:cNvPr>
            <p:cNvPicPr>
              <a:picLocks noChangeAspect="1"/>
            </p:cNvPicPr>
            <p:nvPr/>
          </p:nvPicPr>
          <p:blipFill>
            <a:blip r:embed="rId10"/>
            <a:stretch>
              <a:fillRect/>
            </a:stretch>
          </p:blipFill>
          <p:spPr>
            <a:xfrm>
              <a:off x="7456700" y="3349963"/>
              <a:ext cx="914400" cy="1280159"/>
            </a:xfrm>
            <a:prstGeom prst="rect">
              <a:avLst/>
            </a:prstGeom>
          </p:spPr>
        </p:pic>
        <p:pic>
          <p:nvPicPr>
            <p:cNvPr id="14" name="Picture 13">
              <a:extLst>
                <a:ext uri="{FF2B5EF4-FFF2-40B4-BE49-F238E27FC236}">
                  <a16:creationId xmlns:a16="http://schemas.microsoft.com/office/drawing/2014/main" id="{65391446-7FCE-4663-B684-7674FD6502D1}"/>
                </a:ext>
              </a:extLst>
            </p:cNvPr>
            <p:cNvPicPr>
              <a:picLocks noChangeAspect="1"/>
            </p:cNvPicPr>
            <p:nvPr/>
          </p:nvPicPr>
          <p:blipFill>
            <a:blip r:embed="rId11"/>
            <a:stretch>
              <a:fillRect/>
            </a:stretch>
          </p:blipFill>
          <p:spPr>
            <a:xfrm>
              <a:off x="8431715" y="3335864"/>
              <a:ext cx="914400" cy="1280159"/>
            </a:xfrm>
            <a:prstGeom prst="rect">
              <a:avLst/>
            </a:prstGeom>
          </p:spPr>
        </p:pic>
        <p:pic>
          <p:nvPicPr>
            <p:cNvPr id="21" name="Picture 20">
              <a:extLst>
                <a:ext uri="{FF2B5EF4-FFF2-40B4-BE49-F238E27FC236}">
                  <a16:creationId xmlns:a16="http://schemas.microsoft.com/office/drawing/2014/main" id="{8CDC0CAC-651E-4456-B287-972BD89AC944}"/>
                </a:ext>
              </a:extLst>
            </p:cNvPr>
            <p:cNvPicPr>
              <a:picLocks noChangeAspect="1"/>
            </p:cNvPicPr>
            <p:nvPr/>
          </p:nvPicPr>
          <p:blipFill>
            <a:blip r:embed="rId12"/>
            <a:stretch>
              <a:fillRect/>
            </a:stretch>
          </p:blipFill>
          <p:spPr>
            <a:xfrm>
              <a:off x="11356759" y="3322269"/>
              <a:ext cx="914400" cy="1280159"/>
            </a:xfrm>
            <a:prstGeom prst="rect">
              <a:avLst/>
            </a:prstGeom>
          </p:spPr>
        </p:pic>
      </p:grpSp>
    </p:spTree>
    <p:extLst>
      <p:ext uri="{BB962C8B-B14F-4D97-AF65-F5344CB8AC3E}">
        <p14:creationId xmlns:p14="http://schemas.microsoft.com/office/powerpoint/2010/main" val="2617827122"/>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35CC2E-2F8E-4D4A-9CB9-93C5529D3DC9}"/>
              </a:ext>
            </a:extLst>
          </p:cNvPr>
          <p:cNvSpPr>
            <a:spLocks noGrp="1"/>
          </p:cNvSpPr>
          <p:nvPr>
            <p:ph type="title"/>
          </p:nvPr>
        </p:nvSpPr>
        <p:spPr/>
        <p:txBody>
          <a:bodyPr/>
          <a:lstStyle/>
          <a:p>
            <a:r>
              <a:rPr lang="en-US"/>
              <a:t>And where do apps and flows come from?</a:t>
            </a:r>
          </a:p>
        </p:txBody>
      </p:sp>
      <p:pic>
        <p:nvPicPr>
          <p:cNvPr id="6" name="Picture 5">
            <a:extLst>
              <a:ext uri="{FF2B5EF4-FFF2-40B4-BE49-F238E27FC236}">
                <a16:creationId xmlns:a16="http://schemas.microsoft.com/office/drawing/2014/main" id="{F30AFFBF-9775-4D29-9C7D-C6D97A63FEB2}"/>
              </a:ext>
            </a:extLst>
          </p:cNvPr>
          <p:cNvPicPr>
            <a:picLocks noChangeAspect="1"/>
          </p:cNvPicPr>
          <p:nvPr/>
        </p:nvPicPr>
        <p:blipFill>
          <a:blip r:embed="rId2"/>
          <a:stretch>
            <a:fillRect/>
          </a:stretch>
        </p:blipFill>
        <p:spPr>
          <a:xfrm>
            <a:off x="323528" y="840368"/>
            <a:ext cx="4945281" cy="3164980"/>
          </a:xfrm>
          <a:prstGeom prst="rect">
            <a:avLst/>
          </a:prstGeom>
          <a:ln>
            <a:solidFill>
              <a:schemeClr val="bg2">
                <a:lumMod val="50000"/>
              </a:schemeClr>
            </a:solidFill>
          </a:ln>
        </p:spPr>
      </p:pic>
      <p:pic>
        <p:nvPicPr>
          <p:cNvPr id="7" name="Picture 6">
            <a:extLst>
              <a:ext uri="{FF2B5EF4-FFF2-40B4-BE49-F238E27FC236}">
                <a16:creationId xmlns:a16="http://schemas.microsoft.com/office/drawing/2014/main" id="{F54C4456-9352-4736-B7F7-1B53ACC96F5C}"/>
              </a:ext>
            </a:extLst>
          </p:cNvPr>
          <p:cNvPicPr>
            <a:picLocks noChangeAspect="1"/>
          </p:cNvPicPr>
          <p:nvPr/>
        </p:nvPicPr>
        <p:blipFill>
          <a:blip r:embed="rId3"/>
          <a:stretch>
            <a:fillRect/>
          </a:stretch>
        </p:blipFill>
        <p:spPr>
          <a:xfrm>
            <a:off x="1331640" y="2035527"/>
            <a:ext cx="4594424" cy="2940431"/>
          </a:xfrm>
          <a:prstGeom prst="rect">
            <a:avLst/>
          </a:prstGeom>
          <a:ln>
            <a:solidFill>
              <a:schemeClr val="bg2">
                <a:lumMod val="50000"/>
              </a:schemeClr>
            </a:solidFill>
          </a:ln>
        </p:spPr>
      </p:pic>
      <p:sp>
        <p:nvSpPr>
          <p:cNvPr id="9" name="TextBox 8">
            <a:extLst>
              <a:ext uri="{FF2B5EF4-FFF2-40B4-BE49-F238E27FC236}">
                <a16:creationId xmlns:a16="http://schemas.microsoft.com/office/drawing/2014/main" id="{8D4A9F03-D383-40F1-95A2-827AFD4743E2}"/>
              </a:ext>
            </a:extLst>
          </p:cNvPr>
          <p:cNvSpPr txBox="1"/>
          <p:nvPr/>
        </p:nvSpPr>
        <p:spPr>
          <a:xfrm>
            <a:off x="6012160" y="915566"/>
            <a:ext cx="3024336" cy="1231106"/>
          </a:xfrm>
          <a:prstGeom prst="rect">
            <a:avLst/>
          </a:prstGeom>
          <a:noFill/>
        </p:spPr>
        <p:txBody>
          <a:bodyPr wrap="square" lIns="0" tIns="0" rIns="0" bIns="0" rtlCol="0">
            <a:spAutoFit/>
          </a:bodyPr>
          <a:lstStyle/>
          <a:p>
            <a:pPr marL="457200" indent="-457200">
              <a:buFont typeface="+mj-lt"/>
              <a:buAutoNum type="arabicPeriod"/>
            </a:pPr>
            <a:r>
              <a:rPr lang="en-US" sz="1600">
                <a:gradFill>
                  <a:gsLst>
                    <a:gs pos="0">
                      <a:schemeClr val="tx1"/>
                    </a:gs>
                    <a:gs pos="86000">
                      <a:schemeClr val="tx1"/>
                    </a:gs>
                  </a:gsLst>
                  <a:lin ang="5400000" scaled="0"/>
                </a:gradFill>
              </a:rPr>
              <a:t>PowerApps and Flow provide customization for Office 365 and Dynamics 365</a:t>
            </a:r>
          </a:p>
          <a:p>
            <a:pPr marL="457200" indent="-457200">
              <a:buFont typeface="+mj-lt"/>
              <a:buAutoNum type="arabicPeriod"/>
            </a:pPr>
            <a:endParaRPr lang="en-US" sz="1600">
              <a:gradFill>
                <a:gsLst>
                  <a:gs pos="0">
                    <a:schemeClr val="tx1"/>
                  </a:gs>
                  <a:gs pos="86000">
                    <a:schemeClr val="tx1"/>
                  </a:gs>
                </a:gsLst>
                <a:lin ang="5400000" scaled="0"/>
              </a:gradFill>
            </a:endParaRPr>
          </a:p>
          <a:p>
            <a:endParaRPr lang="en-US" sz="1600">
              <a:gradFill>
                <a:gsLst>
                  <a:gs pos="0">
                    <a:schemeClr val="tx1"/>
                  </a:gs>
                  <a:gs pos="86000">
                    <a:schemeClr val="tx1"/>
                  </a:gs>
                </a:gsLst>
                <a:lin ang="5400000" scaled="0"/>
              </a:gradFill>
            </a:endParaRPr>
          </a:p>
        </p:txBody>
      </p:sp>
    </p:spTree>
    <p:extLst>
      <p:ext uri="{BB962C8B-B14F-4D97-AF65-F5344CB8AC3E}">
        <p14:creationId xmlns:p14="http://schemas.microsoft.com/office/powerpoint/2010/main" val="1536371381"/>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35CC2E-2F8E-4D4A-9CB9-93C5529D3DC9}"/>
              </a:ext>
            </a:extLst>
          </p:cNvPr>
          <p:cNvSpPr>
            <a:spLocks noGrp="1"/>
          </p:cNvSpPr>
          <p:nvPr>
            <p:ph type="title"/>
          </p:nvPr>
        </p:nvSpPr>
        <p:spPr/>
        <p:txBody>
          <a:bodyPr/>
          <a:lstStyle/>
          <a:p>
            <a:r>
              <a:rPr lang="en-US"/>
              <a:t>And where do apps and flows come from?</a:t>
            </a:r>
          </a:p>
        </p:txBody>
      </p:sp>
      <p:sp>
        <p:nvSpPr>
          <p:cNvPr id="8" name="TextBox 7">
            <a:extLst>
              <a:ext uri="{FF2B5EF4-FFF2-40B4-BE49-F238E27FC236}">
                <a16:creationId xmlns:a16="http://schemas.microsoft.com/office/drawing/2014/main" id="{C59A5821-0774-4945-8C15-07984AC2DC4F}"/>
              </a:ext>
            </a:extLst>
          </p:cNvPr>
          <p:cNvSpPr txBox="1"/>
          <p:nvPr/>
        </p:nvSpPr>
        <p:spPr>
          <a:xfrm>
            <a:off x="6012160" y="915566"/>
            <a:ext cx="3024336" cy="2585323"/>
          </a:xfrm>
          <a:prstGeom prst="rect">
            <a:avLst/>
          </a:prstGeom>
          <a:noFill/>
        </p:spPr>
        <p:txBody>
          <a:bodyPr wrap="square" lIns="0" tIns="0" rIns="0" bIns="0" rtlCol="0">
            <a:spAutoFit/>
          </a:bodyPr>
          <a:lstStyle/>
          <a:p>
            <a:pPr marL="457200" indent="-457200">
              <a:buFont typeface="+mj-lt"/>
              <a:buAutoNum type="arabicPeriod"/>
            </a:pPr>
            <a:r>
              <a:rPr lang="en-US" sz="1600">
                <a:gradFill>
                  <a:gsLst>
                    <a:gs pos="0">
                      <a:schemeClr val="tx1"/>
                    </a:gs>
                    <a:gs pos="86000">
                      <a:schemeClr val="tx1"/>
                    </a:gs>
                  </a:gsLst>
                  <a:lin ang="5400000" scaled="0"/>
                </a:gradFill>
              </a:rPr>
              <a:t>PowerApps and Flow provide customization for Office 365 and Dynamics 365</a:t>
            </a:r>
          </a:p>
          <a:p>
            <a:pPr marL="457200" indent="-457200">
              <a:buFont typeface="+mj-lt"/>
              <a:buAutoNum type="arabicPeriod"/>
            </a:pPr>
            <a:endParaRPr lang="en-US" sz="1600">
              <a:gradFill>
                <a:gsLst>
                  <a:gs pos="0">
                    <a:schemeClr val="tx1"/>
                  </a:gs>
                  <a:gs pos="86000">
                    <a:schemeClr val="tx1"/>
                  </a:gs>
                </a:gsLst>
                <a:lin ang="5400000" scaled="0"/>
              </a:gradFill>
            </a:endParaRPr>
          </a:p>
          <a:p>
            <a:pPr marL="457200" indent="-457200">
              <a:buFont typeface="+mj-lt"/>
              <a:buAutoNum type="arabicPeriod"/>
            </a:pPr>
            <a:r>
              <a:rPr lang="en-US" sz="1600">
                <a:gradFill>
                  <a:gsLst>
                    <a:gs pos="0">
                      <a:schemeClr val="tx1"/>
                    </a:gs>
                    <a:gs pos="86000">
                      <a:schemeClr val="tx1"/>
                    </a:gs>
                  </a:gsLst>
                  <a:lin ang="5400000" scaled="0"/>
                </a:gradFill>
              </a:rPr>
              <a:t>Individuals can sign-up to learn and test out:</a:t>
            </a:r>
          </a:p>
          <a:p>
            <a:pPr marL="914400" lvl="1" indent="-457200">
              <a:buFont typeface="Arial" panose="020B0604020202020204" pitchFamily="34" charset="0"/>
              <a:buChar char="•"/>
            </a:pPr>
            <a:r>
              <a:rPr lang="en-US" sz="1400">
                <a:gradFill>
                  <a:gsLst>
                    <a:gs pos="0">
                      <a:schemeClr val="tx1"/>
                    </a:gs>
                    <a:gs pos="86000">
                      <a:schemeClr val="tx1"/>
                    </a:gs>
                  </a:gsLst>
                  <a:lin ang="5400000" scaled="0"/>
                </a:gradFill>
              </a:rPr>
              <a:t>PowerApps Plan 2 trial</a:t>
            </a:r>
          </a:p>
          <a:p>
            <a:pPr marL="914400" lvl="1" indent="-457200">
              <a:buFont typeface="Arial" panose="020B0604020202020204" pitchFamily="34" charset="0"/>
              <a:buChar char="•"/>
            </a:pPr>
            <a:r>
              <a:rPr lang="en-US" sz="1400">
                <a:gradFill>
                  <a:gsLst>
                    <a:gs pos="0">
                      <a:schemeClr val="tx1"/>
                    </a:gs>
                    <a:gs pos="86000">
                      <a:schemeClr val="tx1"/>
                    </a:gs>
                  </a:gsLst>
                  <a:lin ang="5400000" scaled="0"/>
                </a:gradFill>
              </a:rPr>
              <a:t>PowerApps community plan</a:t>
            </a:r>
          </a:p>
          <a:p>
            <a:pPr marL="914400" lvl="1" indent="-457200">
              <a:buFont typeface="Arial" panose="020B0604020202020204" pitchFamily="34" charset="0"/>
              <a:buChar char="•"/>
            </a:pPr>
            <a:r>
              <a:rPr lang="en-US" sz="1400">
                <a:gradFill>
                  <a:gsLst>
                    <a:gs pos="0">
                      <a:schemeClr val="tx1"/>
                    </a:gs>
                    <a:gs pos="86000">
                      <a:schemeClr val="tx1"/>
                    </a:gs>
                  </a:gsLst>
                  <a:lin ang="5400000" scaled="0"/>
                </a:gradFill>
              </a:rPr>
              <a:t>Flow Plan 1 or 2 trial</a:t>
            </a:r>
          </a:p>
          <a:p>
            <a:pPr marL="914400" lvl="1" indent="-457200">
              <a:buFont typeface="Arial" panose="020B0604020202020204" pitchFamily="34" charset="0"/>
              <a:buChar char="•"/>
            </a:pPr>
            <a:r>
              <a:rPr lang="en-US" sz="1400">
                <a:gradFill>
                  <a:gsLst>
                    <a:gs pos="0">
                      <a:schemeClr val="tx1"/>
                    </a:gs>
                    <a:gs pos="86000">
                      <a:schemeClr val="tx1"/>
                    </a:gs>
                  </a:gsLst>
                  <a:lin ang="5400000" scaled="0"/>
                </a:gradFill>
              </a:rPr>
              <a:t>Flow Free</a:t>
            </a:r>
          </a:p>
          <a:p>
            <a:endParaRPr lang="en-US" sz="1600">
              <a:gradFill>
                <a:gsLst>
                  <a:gs pos="0">
                    <a:schemeClr val="tx1"/>
                  </a:gs>
                  <a:gs pos="86000">
                    <a:schemeClr val="tx1"/>
                  </a:gs>
                </a:gsLst>
                <a:lin ang="5400000" scaled="0"/>
              </a:gradFill>
            </a:endParaRPr>
          </a:p>
        </p:txBody>
      </p:sp>
      <p:pic>
        <p:nvPicPr>
          <p:cNvPr id="3" name="Picture 2">
            <a:extLst>
              <a:ext uri="{FF2B5EF4-FFF2-40B4-BE49-F238E27FC236}">
                <a16:creationId xmlns:a16="http://schemas.microsoft.com/office/drawing/2014/main" id="{68B23526-8053-47A4-8EF8-8BFF59CA840B}"/>
              </a:ext>
            </a:extLst>
          </p:cNvPr>
          <p:cNvPicPr>
            <a:picLocks noChangeAspect="1"/>
          </p:cNvPicPr>
          <p:nvPr/>
        </p:nvPicPr>
        <p:blipFill>
          <a:blip r:embed="rId2"/>
          <a:stretch>
            <a:fillRect/>
          </a:stretch>
        </p:blipFill>
        <p:spPr>
          <a:xfrm>
            <a:off x="251520" y="771550"/>
            <a:ext cx="4946904" cy="3166018"/>
          </a:xfrm>
          <a:prstGeom prst="rect">
            <a:avLst/>
          </a:prstGeom>
          <a:ln>
            <a:solidFill>
              <a:schemeClr val="bg2">
                <a:lumMod val="50000"/>
              </a:schemeClr>
            </a:solidFill>
          </a:ln>
        </p:spPr>
      </p:pic>
      <p:pic>
        <p:nvPicPr>
          <p:cNvPr id="5" name="Picture 4">
            <a:extLst>
              <a:ext uri="{FF2B5EF4-FFF2-40B4-BE49-F238E27FC236}">
                <a16:creationId xmlns:a16="http://schemas.microsoft.com/office/drawing/2014/main" id="{39021270-F03B-4E78-9DF9-1D4CC53B0986}"/>
              </a:ext>
            </a:extLst>
          </p:cNvPr>
          <p:cNvPicPr>
            <a:picLocks noChangeAspect="1"/>
          </p:cNvPicPr>
          <p:nvPr/>
        </p:nvPicPr>
        <p:blipFill>
          <a:blip r:embed="rId3"/>
          <a:stretch>
            <a:fillRect/>
          </a:stretch>
        </p:blipFill>
        <p:spPr>
          <a:xfrm>
            <a:off x="755576" y="2511459"/>
            <a:ext cx="4946904" cy="3166018"/>
          </a:xfrm>
          <a:prstGeom prst="rect">
            <a:avLst/>
          </a:prstGeom>
          <a:ln>
            <a:solidFill>
              <a:schemeClr val="bg2">
                <a:lumMod val="50000"/>
              </a:schemeClr>
            </a:solidFill>
          </a:ln>
        </p:spPr>
      </p:pic>
    </p:spTree>
    <p:extLst>
      <p:ext uri="{BB962C8B-B14F-4D97-AF65-F5344CB8AC3E}">
        <p14:creationId xmlns:p14="http://schemas.microsoft.com/office/powerpoint/2010/main" val="2567372822"/>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35CC2E-2F8E-4D4A-9CB9-93C5529D3DC9}"/>
              </a:ext>
            </a:extLst>
          </p:cNvPr>
          <p:cNvSpPr>
            <a:spLocks noGrp="1"/>
          </p:cNvSpPr>
          <p:nvPr>
            <p:ph type="title"/>
          </p:nvPr>
        </p:nvSpPr>
        <p:spPr/>
        <p:txBody>
          <a:bodyPr/>
          <a:lstStyle/>
          <a:p>
            <a:r>
              <a:rPr lang="en-US"/>
              <a:t>And where do apps and flows come from?</a:t>
            </a:r>
          </a:p>
        </p:txBody>
      </p:sp>
      <p:sp>
        <p:nvSpPr>
          <p:cNvPr id="8" name="TextBox 7">
            <a:extLst>
              <a:ext uri="{FF2B5EF4-FFF2-40B4-BE49-F238E27FC236}">
                <a16:creationId xmlns:a16="http://schemas.microsoft.com/office/drawing/2014/main" id="{C59A5821-0774-4945-8C15-07984AC2DC4F}"/>
              </a:ext>
            </a:extLst>
          </p:cNvPr>
          <p:cNvSpPr txBox="1"/>
          <p:nvPr/>
        </p:nvSpPr>
        <p:spPr>
          <a:xfrm>
            <a:off x="6012160" y="915566"/>
            <a:ext cx="3024336" cy="3785652"/>
          </a:xfrm>
          <a:prstGeom prst="rect">
            <a:avLst/>
          </a:prstGeom>
          <a:noFill/>
        </p:spPr>
        <p:txBody>
          <a:bodyPr wrap="square" lIns="0" tIns="0" rIns="0" bIns="0" rtlCol="0">
            <a:spAutoFit/>
          </a:bodyPr>
          <a:lstStyle/>
          <a:p>
            <a:pPr marL="457200" indent="-457200">
              <a:buFont typeface="+mj-lt"/>
              <a:buAutoNum type="arabicPeriod"/>
            </a:pPr>
            <a:r>
              <a:rPr lang="en-US" sz="1600">
                <a:gradFill>
                  <a:gsLst>
                    <a:gs pos="0">
                      <a:schemeClr val="tx1"/>
                    </a:gs>
                    <a:gs pos="86000">
                      <a:schemeClr val="tx1"/>
                    </a:gs>
                  </a:gsLst>
                  <a:lin ang="5400000" scaled="0"/>
                </a:gradFill>
              </a:rPr>
              <a:t>PowerApps and Flow provide customization for Office 365 and Dynamics 365</a:t>
            </a:r>
          </a:p>
          <a:p>
            <a:pPr marL="457200" indent="-457200">
              <a:buFont typeface="+mj-lt"/>
              <a:buAutoNum type="arabicPeriod"/>
            </a:pPr>
            <a:endParaRPr lang="en-US" sz="1600">
              <a:gradFill>
                <a:gsLst>
                  <a:gs pos="0">
                    <a:schemeClr val="tx1"/>
                  </a:gs>
                  <a:gs pos="86000">
                    <a:schemeClr val="tx1"/>
                  </a:gs>
                </a:gsLst>
                <a:lin ang="5400000" scaled="0"/>
              </a:gradFill>
            </a:endParaRPr>
          </a:p>
          <a:p>
            <a:pPr marL="457200" indent="-457200">
              <a:buFont typeface="+mj-lt"/>
              <a:buAutoNum type="arabicPeriod"/>
            </a:pPr>
            <a:r>
              <a:rPr lang="en-US" sz="1600">
                <a:gradFill>
                  <a:gsLst>
                    <a:gs pos="0">
                      <a:schemeClr val="tx1"/>
                    </a:gs>
                    <a:gs pos="86000">
                      <a:schemeClr val="tx1"/>
                    </a:gs>
                  </a:gsLst>
                  <a:lin ang="5400000" scaled="0"/>
                </a:gradFill>
              </a:rPr>
              <a:t>Individuals can sign-up to learn and test out:</a:t>
            </a:r>
          </a:p>
          <a:p>
            <a:pPr marL="914400" lvl="1" indent="-457200">
              <a:buFont typeface="Arial" panose="020B0604020202020204" pitchFamily="34" charset="0"/>
              <a:buChar char="•"/>
            </a:pPr>
            <a:r>
              <a:rPr lang="en-US" sz="1400">
                <a:gradFill>
                  <a:gsLst>
                    <a:gs pos="0">
                      <a:schemeClr val="tx1"/>
                    </a:gs>
                    <a:gs pos="86000">
                      <a:schemeClr val="tx1"/>
                    </a:gs>
                  </a:gsLst>
                  <a:lin ang="5400000" scaled="0"/>
                </a:gradFill>
              </a:rPr>
              <a:t>PowerApps Plan 2 trial</a:t>
            </a:r>
          </a:p>
          <a:p>
            <a:pPr marL="914400" lvl="1" indent="-457200">
              <a:buFont typeface="Arial" panose="020B0604020202020204" pitchFamily="34" charset="0"/>
              <a:buChar char="•"/>
            </a:pPr>
            <a:r>
              <a:rPr lang="en-US" sz="1400">
                <a:gradFill>
                  <a:gsLst>
                    <a:gs pos="0">
                      <a:schemeClr val="tx1"/>
                    </a:gs>
                    <a:gs pos="86000">
                      <a:schemeClr val="tx1"/>
                    </a:gs>
                  </a:gsLst>
                  <a:lin ang="5400000" scaled="0"/>
                </a:gradFill>
              </a:rPr>
              <a:t>PowerApps community plan</a:t>
            </a:r>
          </a:p>
          <a:p>
            <a:pPr marL="914400" lvl="1" indent="-457200">
              <a:buFont typeface="Arial" panose="020B0604020202020204" pitchFamily="34" charset="0"/>
              <a:buChar char="•"/>
            </a:pPr>
            <a:r>
              <a:rPr lang="en-US" sz="1400">
                <a:gradFill>
                  <a:gsLst>
                    <a:gs pos="0">
                      <a:schemeClr val="tx1"/>
                    </a:gs>
                    <a:gs pos="86000">
                      <a:schemeClr val="tx1"/>
                    </a:gs>
                  </a:gsLst>
                  <a:lin ang="5400000" scaled="0"/>
                </a:gradFill>
              </a:rPr>
              <a:t>Flow Plan 1 or 2 trial</a:t>
            </a:r>
          </a:p>
          <a:p>
            <a:pPr marL="914400" lvl="1" indent="-457200">
              <a:buFont typeface="Arial" panose="020B0604020202020204" pitchFamily="34" charset="0"/>
              <a:buChar char="•"/>
            </a:pPr>
            <a:r>
              <a:rPr lang="en-US" sz="1400">
                <a:gradFill>
                  <a:gsLst>
                    <a:gs pos="0">
                      <a:schemeClr val="tx1"/>
                    </a:gs>
                    <a:gs pos="86000">
                      <a:schemeClr val="tx1"/>
                    </a:gs>
                  </a:gsLst>
                  <a:lin ang="5400000" scaled="0"/>
                </a:gradFill>
              </a:rPr>
              <a:t>Flow Free</a:t>
            </a:r>
          </a:p>
          <a:p>
            <a:pPr marL="914400" lvl="1" indent="-457200">
              <a:buFont typeface="Arial" panose="020B0604020202020204" pitchFamily="34" charset="0"/>
              <a:buChar char="•"/>
            </a:pPr>
            <a:endParaRPr lang="en-US" sz="1400">
              <a:gradFill>
                <a:gsLst>
                  <a:gs pos="0">
                    <a:schemeClr val="tx1"/>
                  </a:gs>
                  <a:gs pos="86000">
                    <a:schemeClr val="tx1"/>
                  </a:gs>
                </a:gsLst>
                <a:lin ang="5400000" scaled="0"/>
              </a:gradFill>
            </a:endParaRPr>
          </a:p>
          <a:p>
            <a:pPr marL="457200" indent="-457200">
              <a:buFont typeface="+mj-lt"/>
              <a:buAutoNum type="arabicPeriod"/>
            </a:pPr>
            <a:r>
              <a:rPr lang="en-US" sz="1600">
                <a:gradFill>
                  <a:gsLst>
                    <a:gs pos="0">
                      <a:schemeClr val="tx1"/>
                    </a:gs>
                    <a:gs pos="86000">
                      <a:schemeClr val="tx1"/>
                    </a:gs>
                  </a:gsLst>
                  <a:lin ang="5400000" scaled="0"/>
                </a:gradFill>
              </a:rPr>
              <a:t>PowerApps and Flow paid licenses give users the ability to build stand-alone apps and flows</a:t>
            </a:r>
          </a:p>
          <a:p>
            <a:endParaRPr lang="en-US" sz="1600">
              <a:gradFill>
                <a:gsLst>
                  <a:gs pos="0">
                    <a:schemeClr val="tx1"/>
                  </a:gs>
                  <a:gs pos="86000">
                    <a:schemeClr val="tx1"/>
                  </a:gs>
                </a:gsLst>
                <a:lin ang="5400000" scaled="0"/>
              </a:gradFill>
            </a:endParaRPr>
          </a:p>
        </p:txBody>
      </p:sp>
      <p:pic>
        <p:nvPicPr>
          <p:cNvPr id="4" name="Picture 3">
            <a:extLst>
              <a:ext uri="{FF2B5EF4-FFF2-40B4-BE49-F238E27FC236}">
                <a16:creationId xmlns:a16="http://schemas.microsoft.com/office/drawing/2014/main" id="{E6E8734D-E817-4240-B7DA-0130D533B017}"/>
              </a:ext>
            </a:extLst>
          </p:cNvPr>
          <p:cNvPicPr>
            <a:picLocks noChangeAspect="1"/>
          </p:cNvPicPr>
          <p:nvPr/>
        </p:nvPicPr>
        <p:blipFill>
          <a:blip r:embed="rId2"/>
          <a:stretch>
            <a:fillRect/>
          </a:stretch>
        </p:blipFill>
        <p:spPr>
          <a:xfrm>
            <a:off x="179512" y="771550"/>
            <a:ext cx="4946904" cy="3166019"/>
          </a:xfrm>
          <a:prstGeom prst="rect">
            <a:avLst/>
          </a:prstGeom>
          <a:ln>
            <a:solidFill>
              <a:schemeClr val="bg2">
                <a:lumMod val="50000"/>
              </a:schemeClr>
            </a:solidFill>
          </a:ln>
        </p:spPr>
      </p:pic>
      <p:pic>
        <p:nvPicPr>
          <p:cNvPr id="6" name="Picture 5">
            <a:extLst>
              <a:ext uri="{FF2B5EF4-FFF2-40B4-BE49-F238E27FC236}">
                <a16:creationId xmlns:a16="http://schemas.microsoft.com/office/drawing/2014/main" id="{AEC07081-7DA2-4065-A837-B2192B53D56D}"/>
              </a:ext>
            </a:extLst>
          </p:cNvPr>
          <p:cNvPicPr>
            <a:picLocks noChangeAspect="1"/>
          </p:cNvPicPr>
          <p:nvPr/>
        </p:nvPicPr>
        <p:blipFill>
          <a:blip r:embed="rId3"/>
          <a:stretch>
            <a:fillRect/>
          </a:stretch>
        </p:blipFill>
        <p:spPr>
          <a:xfrm>
            <a:off x="899592" y="2427734"/>
            <a:ext cx="4937760" cy="3160166"/>
          </a:xfrm>
          <a:prstGeom prst="rect">
            <a:avLst/>
          </a:prstGeom>
          <a:ln>
            <a:solidFill>
              <a:schemeClr val="bg2">
                <a:lumMod val="50000"/>
              </a:schemeClr>
            </a:solidFill>
          </a:ln>
        </p:spPr>
      </p:pic>
    </p:spTree>
    <p:extLst>
      <p:ext uri="{BB962C8B-B14F-4D97-AF65-F5344CB8AC3E}">
        <p14:creationId xmlns:p14="http://schemas.microsoft.com/office/powerpoint/2010/main" val="3193056738"/>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E834371-B7BF-4038-BF5E-FB2F89202BB6}"/>
              </a:ext>
            </a:extLst>
          </p:cNvPr>
          <p:cNvSpPr>
            <a:spLocks noGrp="1"/>
          </p:cNvSpPr>
          <p:nvPr>
            <p:ph type="title"/>
          </p:nvPr>
        </p:nvSpPr>
        <p:spPr/>
        <p:txBody>
          <a:bodyPr/>
          <a:lstStyle/>
          <a:p>
            <a:r>
              <a:rPr lang="en-US" sz="3600"/>
              <a:t>Which portal to use for what?</a:t>
            </a:r>
          </a:p>
        </p:txBody>
      </p:sp>
      <p:sp>
        <p:nvSpPr>
          <p:cNvPr id="6" name="Rectangle 5">
            <a:extLst>
              <a:ext uri="{FF2B5EF4-FFF2-40B4-BE49-F238E27FC236}">
                <a16:creationId xmlns:a16="http://schemas.microsoft.com/office/drawing/2014/main" id="{81575A28-A14F-4292-A83B-55070A42DE1A}"/>
              </a:ext>
            </a:extLst>
          </p:cNvPr>
          <p:cNvSpPr/>
          <p:nvPr/>
        </p:nvSpPr>
        <p:spPr bwMode="auto">
          <a:xfrm>
            <a:off x="395536" y="1401035"/>
            <a:ext cx="3456384" cy="432048"/>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76" fontAlgn="base">
              <a:spcBef>
                <a:spcPct val="0"/>
              </a:spcBef>
              <a:spcAft>
                <a:spcPct val="0"/>
              </a:spcAft>
            </a:pPr>
            <a:r>
              <a:rPr lang="en-US" sz="2000">
                <a:solidFill>
                  <a:srgbClr val="FFFFFF"/>
                </a:solidFill>
                <a:latin typeface="Segoe UI Light"/>
              </a:rPr>
              <a:t>Users/Licenses</a:t>
            </a:r>
          </a:p>
        </p:txBody>
      </p:sp>
      <p:sp>
        <p:nvSpPr>
          <p:cNvPr id="7" name="Rectangle 6">
            <a:extLst>
              <a:ext uri="{FF2B5EF4-FFF2-40B4-BE49-F238E27FC236}">
                <a16:creationId xmlns:a16="http://schemas.microsoft.com/office/drawing/2014/main" id="{48E877C2-3FF7-410C-8679-99F886B9D95A}"/>
              </a:ext>
            </a:extLst>
          </p:cNvPr>
          <p:cNvSpPr/>
          <p:nvPr/>
        </p:nvSpPr>
        <p:spPr bwMode="auto">
          <a:xfrm>
            <a:off x="395536" y="1833084"/>
            <a:ext cx="3456384" cy="347444"/>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76" fontAlgn="base">
              <a:spcBef>
                <a:spcPct val="0"/>
              </a:spcBef>
              <a:spcAft>
                <a:spcPct val="0"/>
              </a:spcAft>
            </a:pPr>
            <a:r>
              <a:rPr lang="en-US" sz="2000">
                <a:solidFill>
                  <a:srgbClr val="FFFFFF"/>
                </a:solidFill>
                <a:latin typeface="Segoe UI Light"/>
              </a:rPr>
              <a:t>admin.microsoft.com</a:t>
            </a:r>
          </a:p>
        </p:txBody>
      </p:sp>
      <p:sp>
        <p:nvSpPr>
          <p:cNvPr id="8" name="Rectangle 7">
            <a:extLst>
              <a:ext uri="{FF2B5EF4-FFF2-40B4-BE49-F238E27FC236}">
                <a16:creationId xmlns:a16="http://schemas.microsoft.com/office/drawing/2014/main" id="{DEFB9528-9A75-4369-ABAA-B627BB089CCA}"/>
              </a:ext>
            </a:extLst>
          </p:cNvPr>
          <p:cNvSpPr/>
          <p:nvPr/>
        </p:nvSpPr>
        <p:spPr bwMode="auto">
          <a:xfrm>
            <a:off x="4985191" y="1401035"/>
            <a:ext cx="3456384" cy="432048"/>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76" fontAlgn="base">
              <a:spcBef>
                <a:spcPct val="0"/>
              </a:spcBef>
              <a:spcAft>
                <a:spcPct val="0"/>
              </a:spcAft>
            </a:pPr>
            <a:r>
              <a:rPr lang="en-US" sz="2000">
                <a:solidFill>
                  <a:srgbClr val="FFFFFF"/>
                </a:solidFill>
                <a:latin typeface="Segoe UI Light"/>
              </a:rPr>
              <a:t>Power platform admin center</a:t>
            </a:r>
          </a:p>
        </p:txBody>
      </p:sp>
      <p:sp>
        <p:nvSpPr>
          <p:cNvPr id="9" name="Rectangle 8">
            <a:extLst>
              <a:ext uri="{FF2B5EF4-FFF2-40B4-BE49-F238E27FC236}">
                <a16:creationId xmlns:a16="http://schemas.microsoft.com/office/drawing/2014/main" id="{941697FF-F54A-4BF0-A592-6B8D0CB72E8E}"/>
              </a:ext>
            </a:extLst>
          </p:cNvPr>
          <p:cNvSpPr/>
          <p:nvPr/>
        </p:nvSpPr>
        <p:spPr bwMode="auto">
          <a:xfrm>
            <a:off x="4985191" y="1833084"/>
            <a:ext cx="3456384" cy="347444"/>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76" fontAlgn="base">
              <a:spcBef>
                <a:spcPct val="0"/>
              </a:spcBef>
              <a:spcAft>
                <a:spcPct val="0"/>
              </a:spcAft>
            </a:pPr>
            <a:r>
              <a:rPr lang="en-US" sz="1600">
                <a:solidFill>
                  <a:srgbClr val="FFFFFF"/>
                </a:solidFill>
                <a:latin typeface="Segoe UI Light"/>
              </a:rPr>
              <a:t>admin.powerplatform.microsoft.com</a:t>
            </a:r>
          </a:p>
        </p:txBody>
      </p:sp>
      <p:sp>
        <p:nvSpPr>
          <p:cNvPr id="10" name="Rectangle 9">
            <a:extLst>
              <a:ext uri="{FF2B5EF4-FFF2-40B4-BE49-F238E27FC236}">
                <a16:creationId xmlns:a16="http://schemas.microsoft.com/office/drawing/2014/main" id="{46011DF3-AF12-4119-86FD-AD26A944B315}"/>
              </a:ext>
            </a:extLst>
          </p:cNvPr>
          <p:cNvSpPr/>
          <p:nvPr/>
        </p:nvSpPr>
        <p:spPr bwMode="auto">
          <a:xfrm>
            <a:off x="4985191" y="1419622"/>
            <a:ext cx="3456384" cy="432048"/>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76" fontAlgn="base">
              <a:spcBef>
                <a:spcPct val="0"/>
              </a:spcBef>
              <a:spcAft>
                <a:spcPct val="0"/>
              </a:spcAft>
            </a:pPr>
            <a:r>
              <a:rPr lang="en-US" sz="2000">
                <a:solidFill>
                  <a:srgbClr val="FFFFFF"/>
                </a:solidFill>
                <a:latin typeface="Segoe UI Light"/>
              </a:rPr>
              <a:t>Power platform admin center</a:t>
            </a:r>
          </a:p>
        </p:txBody>
      </p:sp>
      <p:sp>
        <p:nvSpPr>
          <p:cNvPr id="11" name="Rectangle 10">
            <a:extLst>
              <a:ext uri="{FF2B5EF4-FFF2-40B4-BE49-F238E27FC236}">
                <a16:creationId xmlns:a16="http://schemas.microsoft.com/office/drawing/2014/main" id="{F9250C69-A235-42BC-B1DD-581A3D839278}"/>
              </a:ext>
            </a:extLst>
          </p:cNvPr>
          <p:cNvSpPr/>
          <p:nvPr/>
        </p:nvSpPr>
        <p:spPr bwMode="auto">
          <a:xfrm>
            <a:off x="4985191" y="1851670"/>
            <a:ext cx="3456384" cy="347444"/>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76" fontAlgn="base">
              <a:spcBef>
                <a:spcPct val="0"/>
              </a:spcBef>
              <a:spcAft>
                <a:spcPct val="0"/>
              </a:spcAft>
            </a:pPr>
            <a:r>
              <a:rPr lang="en-US" sz="1600">
                <a:solidFill>
                  <a:srgbClr val="FFFFFF"/>
                </a:solidFill>
                <a:latin typeface="Segoe UI Light"/>
              </a:rPr>
              <a:t>admin.powerplatform.microsoft.com</a:t>
            </a:r>
          </a:p>
        </p:txBody>
      </p:sp>
      <p:sp>
        <p:nvSpPr>
          <p:cNvPr id="22" name="Rectangle 21">
            <a:extLst>
              <a:ext uri="{FF2B5EF4-FFF2-40B4-BE49-F238E27FC236}">
                <a16:creationId xmlns:a16="http://schemas.microsoft.com/office/drawing/2014/main" id="{D4A13587-CBE4-44CA-B3B0-730EFADB7DD9}"/>
              </a:ext>
            </a:extLst>
          </p:cNvPr>
          <p:cNvSpPr/>
          <p:nvPr/>
        </p:nvSpPr>
        <p:spPr bwMode="auto">
          <a:xfrm>
            <a:off x="4480480" y="2488604"/>
            <a:ext cx="935449" cy="432048"/>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76" fontAlgn="base">
              <a:spcBef>
                <a:spcPct val="0"/>
              </a:spcBef>
              <a:spcAft>
                <a:spcPct val="0"/>
              </a:spcAft>
            </a:pPr>
            <a:r>
              <a:rPr lang="en-US" sz="1200">
                <a:solidFill>
                  <a:srgbClr val="FFFFFF"/>
                </a:solidFill>
                <a:latin typeface="Segoe UI Light"/>
              </a:rPr>
              <a:t>Dynamics 365</a:t>
            </a:r>
          </a:p>
        </p:txBody>
      </p:sp>
      <p:sp>
        <p:nvSpPr>
          <p:cNvPr id="24" name="Rectangle 23">
            <a:extLst>
              <a:ext uri="{FF2B5EF4-FFF2-40B4-BE49-F238E27FC236}">
                <a16:creationId xmlns:a16="http://schemas.microsoft.com/office/drawing/2014/main" id="{2FE2CF5D-9AEF-45AA-83E6-FCAEFD615288}"/>
              </a:ext>
            </a:extLst>
          </p:cNvPr>
          <p:cNvSpPr/>
          <p:nvPr/>
        </p:nvSpPr>
        <p:spPr bwMode="auto">
          <a:xfrm>
            <a:off x="5604283" y="2488604"/>
            <a:ext cx="935449" cy="432048"/>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76" fontAlgn="base">
              <a:spcBef>
                <a:spcPct val="0"/>
              </a:spcBef>
              <a:spcAft>
                <a:spcPct val="0"/>
              </a:spcAft>
            </a:pPr>
            <a:r>
              <a:rPr lang="en-US" sz="1200">
                <a:solidFill>
                  <a:srgbClr val="FFFFFF"/>
                </a:solidFill>
                <a:latin typeface="Segoe UI Light"/>
              </a:rPr>
              <a:t>PowerApps</a:t>
            </a:r>
          </a:p>
        </p:txBody>
      </p:sp>
      <p:sp>
        <p:nvSpPr>
          <p:cNvPr id="25" name="Rectangle 24">
            <a:extLst>
              <a:ext uri="{FF2B5EF4-FFF2-40B4-BE49-F238E27FC236}">
                <a16:creationId xmlns:a16="http://schemas.microsoft.com/office/drawing/2014/main" id="{F6641E00-9E93-413E-A0B5-61C909059DCF}"/>
              </a:ext>
            </a:extLst>
          </p:cNvPr>
          <p:cNvSpPr/>
          <p:nvPr/>
        </p:nvSpPr>
        <p:spPr bwMode="auto">
          <a:xfrm>
            <a:off x="7866235" y="2487908"/>
            <a:ext cx="935449" cy="432048"/>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76" fontAlgn="base">
              <a:spcBef>
                <a:spcPct val="0"/>
              </a:spcBef>
              <a:spcAft>
                <a:spcPct val="0"/>
              </a:spcAft>
            </a:pPr>
            <a:r>
              <a:rPr lang="en-US" sz="1200">
                <a:solidFill>
                  <a:srgbClr val="FFFFFF"/>
                </a:solidFill>
                <a:latin typeface="Segoe UI Light"/>
              </a:rPr>
              <a:t>Flow</a:t>
            </a:r>
          </a:p>
        </p:txBody>
      </p:sp>
      <p:cxnSp>
        <p:nvCxnSpPr>
          <p:cNvPr id="27" name="Straight Arrow Connector 26">
            <a:extLst>
              <a:ext uri="{FF2B5EF4-FFF2-40B4-BE49-F238E27FC236}">
                <a16:creationId xmlns:a16="http://schemas.microsoft.com/office/drawing/2014/main" id="{48FFFE4C-333A-47BD-86D8-DE21A03335EC}"/>
              </a:ext>
            </a:extLst>
          </p:cNvPr>
          <p:cNvCxnSpPr>
            <a:cxnSpLocks/>
            <a:stCxn id="11" idx="2"/>
            <a:endCxn id="22" idx="0"/>
          </p:cNvCxnSpPr>
          <p:nvPr/>
        </p:nvCxnSpPr>
        <p:spPr>
          <a:xfrm flipH="1">
            <a:off x="4948205" y="2199115"/>
            <a:ext cx="1765179" cy="2894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7A8734C9-5F2B-4F06-BF1D-74E795534241}"/>
              </a:ext>
            </a:extLst>
          </p:cNvPr>
          <p:cNvCxnSpPr>
            <a:cxnSpLocks/>
            <a:stCxn id="11" idx="2"/>
            <a:endCxn id="24" idx="0"/>
          </p:cNvCxnSpPr>
          <p:nvPr/>
        </p:nvCxnSpPr>
        <p:spPr>
          <a:xfrm flipH="1">
            <a:off x="6072007" y="2199115"/>
            <a:ext cx="641376" cy="2894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46571779-B90D-4F1A-B01D-6EAB8D86FD5A}"/>
              </a:ext>
            </a:extLst>
          </p:cNvPr>
          <p:cNvCxnSpPr>
            <a:cxnSpLocks/>
            <a:stCxn id="11" idx="2"/>
            <a:endCxn id="25" idx="0"/>
          </p:cNvCxnSpPr>
          <p:nvPr/>
        </p:nvCxnSpPr>
        <p:spPr>
          <a:xfrm>
            <a:off x="6713383" y="2199115"/>
            <a:ext cx="1620576" cy="2887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DFE10406-7262-45B8-ADA7-BA04921F6B9F}"/>
              </a:ext>
            </a:extLst>
          </p:cNvPr>
          <p:cNvSpPr/>
          <p:nvPr/>
        </p:nvSpPr>
        <p:spPr bwMode="auto">
          <a:xfrm>
            <a:off x="467544" y="4053399"/>
            <a:ext cx="3456384" cy="432048"/>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76" fontAlgn="base">
              <a:spcBef>
                <a:spcPct val="0"/>
              </a:spcBef>
              <a:spcAft>
                <a:spcPct val="0"/>
              </a:spcAft>
            </a:pPr>
            <a:r>
              <a:rPr lang="en-US" sz="2000">
                <a:solidFill>
                  <a:srgbClr val="FFFFFF"/>
                </a:solidFill>
                <a:latin typeface="Segoe UI Light"/>
              </a:rPr>
              <a:t>Building Apps</a:t>
            </a:r>
          </a:p>
        </p:txBody>
      </p:sp>
      <p:sp>
        <p:nvSpPr>
          <p:cNvPr id="43" name="Rectangle 42">
            <a:extLst>
              <a:ext uri="{FF2B5EF4-FFF2-40B4-BE49-F238E27FC236}">
                <a16:creationId xmlns:a16="http://schemas.microsoft.com/office/drawing/2014/main" id="{186BCA07-EBEF-426B-8B79-506B698FC2D9}"/>
              </a:ext>
            </a:extLst>
          </p:cNvPr>
          <p:cNvSpPr/>
          <p:nvPr/>
        </p:nvSpPr>
        <p:spPr bwMode="auto">
          <a:xfrm>
            <a:off x="467544" y="4485448"/>
            <a:ext cx="3456384" cy="347444"/>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76" fontAlgn="base">
              <a:spcBef>
                <a:spcPct val="0"/>
              </a:spcBef>
              <a:spcAft>
                <a:spcPct val="0"/>
              </a:spcAft>
            </a:pPr>
            <a:r>
              <a:rPr lang="en-US" sz="2000">
                <a:solidFill>
                  <a:srgbClr val="FFFFFF"/>
                </a:solidFill>
                <a:latin typeface="Segoe UI Light"/>
              </a:rPr>
              <a:t>make.powerapps.com</a:t>
            </a:r>
          </a:p>
        </p:txBody>
      </p:sp>
      <p:sp>
        <p:nvSpPr>
          <p:cNvPr id="44" name="Rectangle 43">
            <a:extLst>
              <a:ext uri="{FF2B5EF4-FFF2-40B4-BE49-F238E27FC236}">
                <a16:creationId xmlns:a16="http://schemas.microsoft.com/office/drawing/2014/main" id="{EBF61921-39A7-44AD-9F71-C7B166C417FF}"/>
              </a:ext>
            </a:extLst>
          </p:cNvPr>
          <p:cNvSpPr/>
          <p:nvPr/>
        </p:nvSpPr>
        <p:spPr bwMode="auto">
          <a:xfrm>
            <a:off x="395537" y="949746"/>
            <a:ext cx="8046039" cy="341453"/>
          </a:xfrm>
          <a:prstGeom prst="rect">
            <a:avLst/>
          </a:prstGeom>
          <a:solidFill>
            <a:schemeClr val="bg1">
              <a:lumMod val="5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76" fontAlgn="base">
              <a:spcBef>
                <a:spcPct val="0"/>
              </a:spcBef>
              <a:spcAft>
                <a:spcPct val="0"/>
              </a:spcAft>
            </a:pPr>
            <a:r>
              <a:rPr lang="en-US" sz="2000">
                <a:solidFill>
                  <a:srgbClr val="FFFFFF"/>
                </a:solidFill>
                <a:latin typeface="Segoe UI Light"/>
              </a:rPr>
              <a:t>Admin Portals</a:t>
            </a:r>
          </a:p>
        </p:txBody>
      </p:sp>
      <p:sp>
        <p:nvSpPr>
          <p:cNvPr id="45" name="Rectangle 44">
            <a:extLst>
              <a:ext uri="{FF2B5EF4-FFF2-40B4-BE49-F238E27FC236}">
                <a16:creationId xmlns:a16="http://schemas.microsoft.com/office/drawing/2014/main" id="{4EB78315-6B0B-4130-9AB7-797CC5F396E9}"/>
              </a:ext>
            </a:extLst>
          </p:cNvPr>
          <p:cNvSpPr/>
          <p:nvPr/>
        </p:nvSpPr>
        <p:spPr bwMode="auto">
          <a:xfrm>
            <a:off x="457460" y="3579676"/>
            <a:ext cx="8046039" cy="341453"/>
          </a:xfrm>
          <a:prstGeom prst="rect">
            <a:avLst/>
          </a:prstGeom>
          <a:solidFill>
            <a:schemeClr val="bg1">
              <a:lumMod val="5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76" fontAlgn="base">
              <a:spcBef>
                <a:spcPct val="0"/>
              </a:spcBef>
              <a:spcAft>
                <a:spcPct val="0"/>
              </a:spcAft>
            </a:pPr>
            <a:r>
              <a:rPr lang="en-US" sz="2000">
                <a:solidFill>
                  <a:srgbClr val="FFFFFF"/>
                </a:solidFill>
                <a:latin typeface="Segoe UI Light"/>
              </a:rPr>
              <a:t>Maker Portals</a:t>
            </a:r>
          </a:p>
        </p:txBody>
      </p:sp>
      <p:sp>
        <p:nvSpPr>
          <p:cNvPr id="46" name="Rectangle 45">
            <a:extLst>
              <a:ext uri="{FF2B5EF4-FFF2-40B4-BE49-F238E27FC236}">
                <a16:creationId xmlns:a16="http://schemas.microsoft.com/office/drawing/2014/main" id="{A5723BF5-5F85-4EA9-93C2-10531F70F6BD}"/>
              </a:ext>
            </a:extLst>
          </p:cNvPr>
          <p:cNvSpPr/>
          <p:nvPr/>
        </p:nvSpPr>
        <p:spPr bwMode="auto">
          <a:xfrm>
            <a:off x="5047115" y="4036956"/>
            <a:ext cx="3456384" cy="432048"/>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76" fontAlgn="base">
              <a:spcBef>
                <a:spcPct val="0"/>
              </a:spcBef>
              <a:spcAft>
                <a:spcPct val="0"/>
              </a:spcAft>
            </a:pPr>
            <a:r>
              <a:rPr lang="en-US" sz="2000">
                <a:solidFill>
                  <a:srgbClr val="FFFFFF"/>
                </a:solidFill>
                <a:latin typeface="Segoe UI Light"/>
              </a:rPr>
              <a:t>Building Flows</a:t>
            </a:r>
          </a:p>
        </p:txBody>
      </p:sp>
      <p:sp>
        <p:nvSpPr>
          <p:cNvPr id="47" name="Rectangle 46">
            <a:extLst>
              <a:ext uri="{FF2B5EF4-FFF2-40B4-BE49-F238E27FC236}">
                <a16:creationId xmlns:a16="http://schemas.microsoft.com/office/drawing/2014/main" id="{0AEE6A1B-54C0-42EC-A116-7160DFC43D7A}"/>
              </a:ext>
            </a:extLst>
          </p:cNvPr>
          <p:cNvSpPr/>
          <p:nvPr/>
        </p:nvSpPr>
        <p:spPr bwMode="auto">
          <a:xfrm>
            <a:off x="5047115" y="4469005"/>
            <a:ext cx="3456384" cy="347444"/>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76" fontAlgn="base">
              <a:spcBef>
                <a:spcPct val="0"/>
              </a:spcBef>
              <a:spcAft>
                <a:spcPct val="0"/>
              </a:spcAft>
            </a:pPr>
            <a:r>
              <a:rPr lang="en-US" sz="2000">
                <a:solidFill>
                  <a:srgbClr val="FFFFFF"/>
                </a:solidFill>
                <a:latin typeface="Segoe UI Light"/>
              </a:rPr>
              <a:t>flow.microsoft.com</a:t>
            </a:r>
          </a:p>
        </p:txBody>
      </p:sp>
      <p:sp>
        <p:nvSpPr>
          <p:cNvPr id="58" name="Rectangle 57">
            <a:extLst>
              <a:ext uri="{FF2B5EF4-FFF2-40B4-BE49-F238E27FC236}">
                <a16:creationId xmlns:a16="http://schemas.microsoft.com/office/drawing/2014/main" id="{AD102C92-6B45-4623-BFCE-040BD0AC3DAC}"/>
              </a:ext>
            </a:extLst>
          </p:cNvPr>
          <p:cNvSpPr/>
          <p:nvPr/>
        </p:nvSpPr>
        <p:spPr bwMode="auto">
          <a:xfrm>
            <a:off x="6754045" y="2491974"/>
            <a:ext cx="935449" cy="432048"/>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76" fontAlgn="base">
              <a:spcBef>
                <a:spcPct val="0"/>
              </a:spcBef>
              <a:spcAft>
                <a:spcPct val="0"/>
              </a:spcAft>
            </a:pPr>
            <a:r>
              <a:rPr lang="en-US" sz="1200">
                <a:solidFill>
                  <a:srgbClr val="FFFFFF"/>
                </a:solidFill>
                <a:latin typeface="Segoe UI Light"/>
              </a:rPr>
              <a:t>Power BI</a:t>
            </a:r>
          </a:p>
        </p:txBody>
      </p:sp>
      <p:sp>
        <p:nvSpPr>
          <p:cNvPr id="23" name="Rectangle 22">
            <a:extLst>
              <a:ext uri="{FF2B5EF4-FFF2-40B4-BE49-F238E27FC236}">
                <a16:creationId xmlns:a16="http://schemas.microsoft.com/office/drawing/2014/main" id="{852D75A5-2200-4527-A016-EEAD0874F076}"/>
              </a:ext>
            </a:extLst>
          </p:cNvPr>
          <p:cNvSpPr/>
          <p:nvPr/>
        </p:nvSpPr>
        <p:spPr bwMode="auto">
          <a:xfrm>
            <a:off x="395536" y="2199742"/>
            <a:ext cx="3456384" cy="347444"/>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76" fontAlgn="base">
              <a:spcBef>
                <a:spcPct val="0"/>
              </a:spcBef>
              <a:spcAft>
                <a:spcPct val="0"/>
              </a:spcAft>
            </a:pPr>
            <a:r>
              <a:rPr lang="en-US">
                <a:solidFill>
                  <a:srgbClr val="FFFFFF"/>
                </a:solidFill>
                <a:latin typeface="Segoe UI Light"/>
              </a:rPr>
              <a:t>partner.microsoft.com/dashboard </a:t>
            </a:r>
          </a:p>
        </p:txBody>
      </p:sp>
      <p:cxnSp>
        <p:nvCxnSpPr>
          <p:cNvPr id="26" name="Straight Arrow Connector 25">
            <a:extLst>
              <a:ext uri="{FF2B5EF4-FFF2-40B4-BE49-F238E27FC236}">
                <a16:creationId xmlns:a16="http://schemas.microsoft.com/office/drawing/2014/main" id="{7B391B9C-D7CA-411A-94F6-9B8DB484F57A}"/>
              </a:ext>
            </a:extLst>
          </p:cNvPr>
          <p:cNvCxnSpPr>
            <a:cxnSpLocks/>
            <a:stCxn id="11" idx="2"/>
            <a:endCxn id="58" idx="0"/>
          </p:cNvCxnSpPr>
          <p:nvPr/>
        </p:nvCxnSpPr>
        <p:spPr>
          <a:xfrm>
            <a:off x="6713383" y="2199114"/>
            <a:ext cx="508386" cy="2928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494F6301-5C63-4781-AA8E-C1612C7253A0}"/>
              </a:ext>
            </a:extLst>
          </p:cNvPr>
          <p:cNvSpPr/>
          <p:nvPr/>
        </p:nvSpPr>
        <p:spPr bwMode="auto">
          <a:xfrm>
            <a:off x="4480480" y="2488604"/>
            <a:ext cx="935449" cy="432048"/>
          </a:xfrm>
          <a:prstGeom prst="rect">
            <a:avLst/>
          </a:prstGeom>
          <a:solidFill>
            <a:schemeClr val="bg1">
              <a:lumMod val="75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76" fontAlgn="base">
              <a:spcBef>
                <a:spcPct val="0"/>
              </a:spcBef>
              <a:spcAft>
                <a:spcPct val="0"/>
              </a:spcAft>
            </a:pPr>
            <a:r>
              <a:rPr lang="en-US" sz="1200" strike="sngStrike">
                <a:solidFill>
                  <a:schemeClr val="tx1"/>
                </a:solidFill>
                <a:latin typeface="Segoe UI Light"/>
              </a:rPr>
              <a:t>Dynamics 365</a:t>
            </a:r>
          </a:p>
        </p:txBody>
      </p:sp>
      <p:sp>
        <p:nvSpPr>
          <p:cNvPr id="30" name="Rectangle 29">
            <a:extLst>
              <a:ext uri="{FF2B5EF4-FFF2-40B4-BE49-F238E27FC236}">
                <a16:creationId xmlns:a16="http://schemas.microsoft.com/office/drawing/2014/main" id="{43CB7A17-E75B-4FA2-8C90-793DDBAACC0C}"/>
              </a:ext>
            </a:extLst>
          </p:cNvPr>
          <p:cNvSpPr/>
          <p:nvPr/>
        </p:nvSpPr>
        <p:spPr bwMode="auto">
          <a:xfrm>
            <a:off x="5604283" y="2488604"/>
            <a:ext cx="935449" cy="432048"/>
          </a:xfrm>
          <a:prstGeom prst="rect">
            <a:avLst/>
          </a:prstGeom>
          <a:solidFill>
            <a:schemeClr val="bg1">
              <a:lumMod val="75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76" fontAlgn="base">
              <a:spcBef>
                <a:spcPct val="0"/>
              </a:spcBef>
              <a:spcAft>
                <a:spcPct val="0"/>
              </a:spcAft>
            </a:pPr>
            <a:r>
              <a:rPr lang="en-US" sz="1200" strike="sngStrike">
                <a:solidFill>
                  <a:schemeClr val="tx1"/>
                </a:solidFill>
                <a:latin typeface="Segoe UI Light"/>
              </a:rPr>
              <a:t>PowerApps</a:t>
            </a:r>
          </a:p>
        </p:txBody>
      </p:sp>
      <p:sp>
        <p:nvSpPr>
          <p:cNvPr id="32" name="Rectangle 31">
            <a:extLst>
              <a:ext uri="{FF2B5EF4-FFF2-40B4-BE49-F238E27FC236}">
                <a16:creationId xmlns:a16="http://schemas.microsoft.com/office/drawing/2014/main" id="{674D61C9-6451-4E60-A96E-DE45C2AE26B8}"/>
              </a:ext>
            </a:extLst>
          </p:cNvPr>
          <p:cNvSpPr/>
          <p:nvPr/>
        </p:nvSpPr>
        <p:spPr bwMode="auto">
          <a:xfrm>
            <a:off x="7866235" y="2487908"/>
            <a:ext cx="935449" cy="432048"/>
          </a:xfrm>
          <a:prstGeom prst="rect">
            <a:avLst/>
          </a:prstGeom>
          <a:solidFill>
            <a:schemeClr val="bg1">
              <a:lumMod val="75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76" fontAlgn="base">
              <a:spcBef>
                <a:spcPct val="0"/>
              </a:spcBef>
              <a:spcAft>
                <a:spcPct val="0"/>
              </a:spcAft>
            </a:pPr>
            <a:r>
              <a:rPr lang="en-US" sz="1200" strike="sngStrike">
                <a:solidFill>
                  <a:schemeClr val="tx1"/>
                </a:solidFill>
                <a:latin typeface="Segoe UI Light"/>
              </a:rPr>
              <a:t>Flow</a:t>
            </a:r>
          </a:p>
        </p:txBody>
      </p:sp>
      <p:sp>
        <p:nvSpPr>
          <p:cNvPr id="2" name="Rectangle 1">
            <a:extLst>
              <a:ext uri="{FF2B5EF4-FFF2-40B4-BE49-F238E27FC236}">
                <a16:creationId xmlns:a16="http://schemas.microsoft.com/office/drawing/2014/main" id="{13735104-7621-48E7-B029-AB6C53CB7DF6}"/>
              </a:ext>
            </a:extLst>
          </p:cNvPr>
          <p:cNvSpPr/>
          <p:nvPr/>
        </p:nvSpPr>
        <p:spPr>
          <a:xfrm>
            <a:off x="4427383" y="2979101"/>
            <a:ext cx="4716617" cy="507831"/>
          </a:xfrm>
          <a:prstGeom prst="rect">
            <a:avLst/>
          </a:prstGeom>
        </p:spPr>
        <p:txBody>
          <a:bodyPr wrap="square">
            <a:spAutoFit/>
          </a:bodyPr>
          <a:lstStyle/>
          <a:p>
            <a:r>
              <a:rPr lang="en-US" sz="1350" b="1">
                <a:latin typeface="Calibri" panose="020F0502020204030204" pitchFamily="34" charset="0"/>
                <a:ea typeface="Calibri" panose="020F0502020204030204" pitchFamily="34" charset="0"/>
              </a:rPr>
              <a:t>PowerApps, Flow and Dynamics 365 admin centers will be replaced by Power Platform admin center  by the end of CY2019</a:t>
            </a:r>
            <a:endParaRPr lang="en-US" sz="1350" b="1"/>
          </a:p>
        </p:txBody>
      </p:sp>
    </p:spTree>
    <p:extLst>
      <p:ext uri="{BB962C8B-B14F-4D97-AF65-F5344CB8AC3E}">
        <p14:creationId xmlns:p14="http://schemas.microsoft.com/office/powerpoint/2010/main" val="17527173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30" grpId="0" animBg="1"/>
      <p:bldP spid="32" grpId="0" animBg="1"/>
      <p:bldP spid="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EB7F61-0E92-420D-A5A6-E009BFB147E4}"/>
              </a:ext>
            </a:extLst>
          </p:cNvPr>
          <p:cNvSpPr>
            <a:spLocks noGrp="1"/>
          </p:cNvSpPr>
          <p:nvPr>
            <p:ph type="title"/>
          </p:nvPr>
        </p:nvSpPr>
        <p:spPr/>
        <p:txBody>
          <a:bodyPr/>
          <a:lstStyle/>
          <a:p>
            <a:r>
              <a:rPr lang="en-US"/>
              <a:t>Global and Service Admin accounts</a:t>
            </a:r>
          </a:p>
        </p:txBody>
      </p:sp>
      <p:sp>
        <p:nvSpPr>
          <p:cNvPr id="4" name="Rectangle 3">
            <a:extLst>
              <a:ext uri="{FF2B5EF4-FFF2-40B4-BE49-F238E27FC236}">
                <a16:creationId xmlns:a16="http://schemas.microsoft.com/office/drawing/2014/main" id="{932C35B3-165E-46A2-809C-E3CDD31A4FB0}"/>
              </a:ext>
            </a:extLst>
          </p:cNvPr>
          <p:cNvSpPr/>
          <p:nvPr/>
        </p:nvSpPr>
        <p:spPr bwMode="auto">
          <a:xfrm>
            <a:off x="218631" y="915566"/>
            <a:ext cx="2701348" cy="648072"/>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a:solidFill>
                  <a:schemeClr val="bg1"/>
                </a:solidFill>
              </a:rPr>
              <a:t>Global Admin</a:t>
            </a:r>
          </a:p>
        </p:txBody>
      </p:sp>
      <p:sp>
        <p:nvSpPr>
          <p:cNvPr id="5" name="Rectangle 4">
            <a:extLst>
              <a:ext uri="{FF2B5EF4-FFF2-40B4-BE49-F238E27FC236}">
                <a16:creationId xmlns:a16="http://schemas.microsoft.com/office/drawing/2014/main" id="{2D8C8565-7E1F-4A1A-9B0A-0412D47E90DD}"/>
              </a:ext>
            </a:extLst>
          </p:cNvPr>
          <p:cNvSpPr/>
          <p:nvPr/>
        </p:nvSpPr>
        <p:spPr bwMode="auto">
          <a:xfrm>
            <a:off x="3221326" y="915566"/>
            <a:ext cx="2701348" cy="648072"/>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a:solidFill>
                  <a:schemeClr val="bg1"/>
                </a:solidFill>
              </a:rPr>
              <a:t>Power Platform Admin</a:t>
            </a:r>
          </a:p>
          <a:p>
            <a:pPr algn="ctr" defTabSz="914099" fontAlgn="base">
              <a:spcBef>
                <a:spcPct val="0"/>
              </a:spcBef>
              <a:spcAft>
                <a:spcPct val="0"/>
              </a:spcAft>
            </a:pPr>
            <a:r>
              <a:rPr lang="en-US" sz="2000">
                <a:solidFill>
                  <a:schemeClr val="bg1"/>
                </a:solidFill>
              </a:rPr>
              <a:t>Dynamics 365 Admin</a:t>
            </a:r>
          </a:p>
        </p:txBody>
      </p:sp>
      <p:sp>
        <p:nvSpPr>
          <p:cNvPr id="6" name="Rectangle 5">
            <a:extLst>
              <a:ext uri="{FF2B5EF4-FFF2-40B4-BE49-F238E27FC236}">
                <a16:creationId xmlns:a16="http://schemas.microsoft.com/office/drawing/2014/main" id="{826D3136-2264-4354-9ADF-16C1CD34DE53}"/>
              </a:ext>
            </a:extLst>
          </p:cNvPr>
          <p:cNvSpPr/>
          <p:nvPr/>
        </p:nvSpPr>
        <p:spPr bwMode="auto">
          <a:xfrm>
            <a:off x="6224021" y="915968"/>
            <a:ext cx="2701348" cy="647670"/>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a:solidFill>
                  <a:schemeClr val="bg1"/>
                </a:solidFill>
              </a:rPr>
              <a:t>Delegated Admin</a:t>
            </a:r>
          </a:p>
        </p:txBody>
      </p:sp>
      <p:sp>
        <p:nvSpPr>
          <p:cNvPr id="7" name="TextBox 6">
            <a:extLst>
              <a:ext uri="{FF2B5EF4-FFF2-40B4-BE49-F238E27FC236}">
                <a16:creationId xmlns:a16="http://schemas.microsoft.com/office/drawing/2014/main" id="{8FE85841-28E0-4929-A51B-2D708A8EECD8}"/>
              </a:ext>
            </a:extLst>
          </p:cNvPr>
          <p:cNvSpPr txBox="1"/>
          <p:nvPr/>
        </p:nvSpPr>
        <p:spPr>
          <a:xfrm flipH="1">
            <a:off x="180896" y="1784898"/>
            <a:ext cx="2736304" cy="553998"/>
          </a:xfrm>
          <a:prstGeom prst="rect">
            <a:avLst/>
          </a:prstGeom>
          <a:noFill/>
        </p:spPr>
        <p:txBody>
          <a:bodyPr wrap="square" lIns="0" tIns="0" rIns="0" bIns="0" rtlCol="0">
            <a:spAutoFit/>
          </a:bodyPr>
          <a:lstStyle/>
          <a:p>
            <a:pPr marL="457200" indent="-457200">
              <a:buFont typeface="Wingdings" panose="05000000000000000000" pitchFamily="2" charset="2"/>
              <a:buChar char="§"/>
            </a:pPr>
            <a:r>
              <a:rPr lang="en-US">
                <a:gradFill>
                  <a:gsLst>
                    <a:gs pos="0">
                      <a:schemeClr val="tx1"/>
                    </a:gs>
                    <a:gs pos="86000">
                      <a:schemeClr val="tx1"/>
                    </a:gs>
                  </a:gsLst>
                  <a:lin ang="5400000" scaled="0"/>
                </a:gradFill>
              </a:rPr>
              <a:t>Full administration to all services in tenant</a:t>
            </a:r>
          </a:p>
        </p:txBody>
      </p:sp>
      <p:sp>
        <p:nvSpPr>
          <p:cNvPr id="8" name="TextBox 7">
            <a:extLst>
              <a:ext uri="{FF2B5EF4-FFF2-40B4-BE49-F238E27FC236}">
                <a16:creationId xmlns:a16="http://schemas.microsoft.com/office/drawing/2014/main" id="{E21DF51B-75AF-48EE-863F-477C2B5E729D}"/>
              </a:ext>
            </a:extLst>
          </p:cNvPr>
          <p:cNvSpPr txBox="1"/>
          <p:nvPr/>
        </p:nvSpPr>
        <p:spPr>
          <a:xfrm flipH="1">
            <a:off x="3205232" y="1784898"/>
            <a:ext cx="2849355" cy="1938992"/>
          </a:xfrm>
          <a:prstGeom prst="rect">
            <a:avLst/>
          </a:prstGeom>
          <a:noFill/>
        </p:spPr>
        <p:txBody>
          <a:bodyPr wrap="square" lIns="0" tIns="0" rIns="0" bIns="0" rtlCol="0">
            <a:spAutoFit/>
          </a:bodyPr>
          <a:lstStyle/>
          <a:p>
            <a:pPr marL="457200" indent="-457200">
              <a:buFont typeface="Wingdings" panose="05000000000000000000" pitchFamily="2" charset="2"/>
              <a:buChar char="§"/>
            </a:pPr>
            <a:r>
              <a:rPr lang="en-US">
                <a:gradFill>
                  <a:gsLst>
                    <a:gs pos="0">
                      <a:schemeClr val="tx1"/>
                    </a:gs>
                    <a:gs pos="86000">
                      <a:schemeClr val="tx1"/>
                    </a:gs>
                  </a:gsLst>
                  <a:lin ang="5400000" scaled="0"/>
                </a:gradFill>
              </a:rPr>
              <a:t>Full administration to all PowerApps and Flow assets and environments</a:t>
            </a:r>
          </a:p>
          <a:p>
            <a:pPr marL="457200" indent="-457200">
              <a:buFont typeface="Wingdings" panose="05000000000000000000" pitchFamily="2" charset="2"/>
              <a:buChar char="§"/>
            </a:pPr>
            <a:endParaRPr lang="en-US">
              <a:gradFill>
                <a:gsLst>
                  <a:gs pos="0">
                    <a:schemeClr val="tx1"/>
                  </a:gs>
                  <a:gs pos="86000">
                    <a:schemeClr val="tx1"/>
                  </a:gs>
                </a:gsLst>
                <a:lin ang="5400000" scaled="0"/>
              </a:gradFill>
            </a:endParaRPr>
          </a:p>
          <a:p>
            <a:pPr marL="457200" indent="-457200">
              <a:buFont typeface="Wingdings" panose="05000000000000000000" pitchFamily="2" charset="2"/>
              <a:buChar char="§"/>
            </a:pPr>
            <a:r>
              <a:rPr lang="en-US">
                <a:gradFill>
                  <a:gsLst>
                    <a:gs pos="0">
                      <a:schemeClr val="tx1"/>
                    </a:gs>
                    <a:gs pos="86000">
                      <a:schemeClr val="tx1"/>
                    </a:gs>
                  </a:gsLst>
                  <a:lin ang="5400000" scaled="0"/>
                </a:gradFill>
              </a:rPr>
              <a:t>Power Platform Admin role (coming soon)</a:t>
            </a:r>
            <a:br>
              <a:rPr lang="en-US">
                <a:gradFill>
                  <a:gsLst>
                    <a:gs pos="0">
                      <a:schemeClr val="tx1"/>
                    </a:gs>
                    <a:gs pos="86000">
                      <a:schemeClr val="tx1"/>
                    </a:gs>
                  </a:gsLst>
                  <a:lin ang="5400000" scaled="0"/>
                </a:gradFill>
              </a:rPr>
            </a:br>
            <a:endParaRPr lang="en-US">
              <a:gradFill>
                <a:gsLst>
                  <a:gs pos="0">
                    <a:schemeClr val="tx1"/>
                  </a:gs>
                  <a:gs pos="86000">
                    <a:schemeClr val="tx1"/>
                  </a:gs>
                </a:gsLst>
                <a:lin ang="5400000" scaled="0"/>
              </a:gradFill>
            </a:endParaRPr>
          </a:p>
        </p:txBody>
      </p:sp>
      <p:sp>
        <p:nvSpPr>
          <p:cNvPr id="9" name="TextBox 8">
            <a:extLst>
              <a:ext uri="{FF2B5EF4-FFF2-40B4-BE49-F238E27FC236}">
                <a16:creationId xmlns:a16="http://schemas.microsoft.com/office/drawing/2014/main" id="{524F49AD-1566-4483-A690-50F0A91A96BA}"/>
              </a:ext>
            </a:extLst>
          </p:cNvPr>
          <p:cNvSpPr txBox="1"/>
          <p:nvPr/>
        </p:nvSpPr>
        <p:spPr>
          <a:xfrm flipH="1">
            <a:off x="6224021" y="1779662"/>
            <a:ext cx="2849355" cy="3323987"/>
          </a:xfrm>
          <a:prstGeom prst="rect">
            <a:avLst/>
          </a:prstGeom>
          <a:noFill/>
        </p:spPr>
        <p:txBody>
          <a:bodyPr wrap="square" lIns="0" tIns="0" rIns="0" bIns="0" rtlCol="0">
            <a:spAutoFit/>
          </a:bodyPr>
          <a:lstStyle/>
          <a:p>
            <a:pPr marL="457200" indent="-457200">
              <a:buFont typeface="Wingdings" panose="05000000000000000000" pitchFamily="2" charset="2"/>
              <a:buChar char="§"/>
            </a:pPr>
            <a:r>
              <a:rPr lang="en-US">
                <a:gradFill>
                  <a:gsLst>
                    <a:gs pos="0">
                      <a:schemeClr val="tx1"/>
                    </a:gs>
                    <a:gs pos="86000">
                      <a:schemeClr val="tx1"/>
                    </a:gs>
                  </a:gsLst>
                  <a:lin ang="5400000" scaled="0"/>
                </a:gradFill>
              </a:rPr>
              <a:t>Full administration to all services in tenant</a:t>
            </a:r>
          </a:p>
          <a:p>
            <a:pPr marL="457200" indent="-457200">
              <a:buFont typeface="Wingdings" panose="05000000000000000000" pitchFamily="2" charset="2"/>
              <a:buChar char="§"/>
            </a:pPr>
            <a:endParaRPr lang="en-US">
              <a:gradFill>
                <a:gsLst>
                  <a:gs pos="0">
                    <a:schemeClr val="tx1"/>
                  </a:gs>
                  <a:gs pos="86000">
                    <a:schemeClr val="tx1"/>
                  </a:gs>
                </a:gsLst>
                <a:lin ang="5400000" scaled="0"/>
              </a:gradFill>
            </a:endParaRPr>
          </a:p>
          <a:p>
            <a:pPr marL="457200" indent="-457200">
              <a:buFont typeface="Wingdings" panose="05000000000000000000" pitchFamily="2" charset="2"/>
              <a:buChar char="§"/>
            </a:pPr>
            <a:r>
              <a:rPr lang="en-US">
                <a:gradFill>
                  <a:gsLst>
                    <a:gs pos="0">
                      <a:schemeClr val="tx1"/>
                    </a:gs>
                    <a:gs pos="86000">
                      <a:schemeClr val="tx1"/>
                    </a:gs>
                  </a:gsLst>
                  <a:lin ang="5400000" scaled="0"/>
                </a:gradFill>
              </a:rPr>
              <a:t>Used for partners to provide support to customers</a:t>
            </a:r>
          </a:p>
          <a:p>
            <a:pPr marL="457200" indent="-457200">
              <a:buFont typeface="Wingdings" panose="05000000000000000000" pitchFamily="2" charset="2"/>
              <a:buChar char="§"/>
            </a:pPr>
            <a:endParaRPr lang="en-US">
              <a:gradFill>
                <a:gsLst>
                  <a:gs pos="0">
                    <a:schemeClr val="tx1"/>
                  </a:gs>
                  <a:gs pos="86000">
                    <a:schemeClr val="tx1"/>
                  </a:gs>
                </a:gsLst>
                <a:lin ang="5400000" scaled="0"/>
              </a:gradFill>
            </a:endParaRPr>
          </a:p>
          <a:p>
            <a:pPr marL="457200" indent="-457200">
              <a:buFont typeface="Wingdings" panose="05000000000000000000" pitchFamily="2" charset="2"/>
              <a:buChar char="§"/>
            </a:pPr>
            <a:r>
              <a:rPr lang="en-US">
                <a:gradFill>
                  <a:gsLst>
                    <a:gs pos="0">
                      <a:schemeClr val="tx1"/>
                    </a:gs>
                    <a:gs pos="86000">
                      <a:schemeClr val="tx1"/>
                    </a:gs>
                  </a:gsLst>
                  <a:lin ang="5400000" scaled="0"/>
                </a:gradFill>
              </a:rPr>
              <a:t>Full support for PowerApps and Flow coming soon</a:t>
            </a:r>
          </a:p>
          <a:p>
            <a:pPr marL="457200" indent="-457200">
              <a:buFont typeface="Wingdings" panose="05000000000000000000" pitchFamily="2" charset="2"/>
              <a:buChar char="§"/>
            </a:pPr>
            <a:endParaRPr lang="en-US">
              <a:gradFill>
                <a:gsLst>
                  <a:gs pos="0">
                    <a:schemeClr val="tx1"/>
                  </a:gs>
                  <a:gs pos="86000">
                    <a:schemeClr val="tx1"/>
                  </a:gs>
                </a:gsLst>
                <a:lin ang="5400000" scaled="0"/>
              </a:gradFill>
            </a:endParaRPr>
          </a:p>
          <a:p>
            <a:pPr marL="457200" indent="-457200">
              <a:buFont typeface="Wingdings" panose="05000000000000000000" pitchFamily="2" charset="2"/>
              <a:buChar char="§"/>
            </a:pPr>
            <a:endParaRPr lang="en-US">
              <a:gradFill>
                <a:gsLst>
                  <a:gs pos="0">
                    <a:schemeClr val="tx1"/>
                  </a:gs>
                  <a:gs pos="86000">
                    <a:schemeClr val="tx1"/>
                  </a:gs>
                </a:gsLst>
                <a:lin ang="5400000" scaled="0"/>
              </a:gradFill>
            </a:endParaRPr>
          </a:p>
        </p:txBody>
      </p:sp>
    </p:spTree>
    <p:extLst>
      <p:ext uri="{BB962C8B-B14F-4D97-AF65-F5344CB8AC3E}">
        <p14:creationId xmlns:p14="http://schemas.microsoft.com/office/powerpoint/2010/main" val="2968373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C678BE-9EAB-4196-9BA2-B1399B00EA58}"/>
              </a:ext>
            </a:extLst>
          </p:cNvPr>
          <p:cNvSpPr>
            <a:spLocks noGrp="1"/>
          </p:cNvSpPr>
          <p:nvPr>
            <p:ph type="title"/>
          </p:nvPr>
        </p:nvSpPr>
        <p:spPr>
          <a:xfrm>
            <a:off x="366809" y="171452"/>
            <a:ext cx="8472312" cy="498598"/>
          </a:xfrm>
        </p:spPr>
        <p:txBody>
          <a:bodyPr/>
          <a:lstStyle/>
          <a:p>
            <a:r>
              <a:rPr lang="en-US" sz="3600"/>
              <a:t>Environments</a:t>
            </a:r>
            <a:endParaRPr lang="en-US"/>
          </a:p>
        </p:txBody>
      </p:sp>
      <p:sp>
        <p:nvSpPr>
          <p:cNvPr id="10" name="Text Placeholder 5">
            <a:extLst>
              <a:ext uri="{FF2B5EF4-FFF2-40B4-BE49-F238E27FC236}">
                <a16:creationId xmlns:a16="http://schemas.microsoft.com/office/drawing/2014/main" id="{794EBB62-9CA5-408B-BF97-88EF430155D1}"/>
              </a:ext>
            </a:extLst>
          </p:cNvPr>
          <p:cNvSpPr>
            <a:spLocks noGrp="1"/>
          </p:cNvSpPr>
          <p:nvPr>
            <p:ph type="body" sz="quarter" idx="10"/>
          </p:nvPr>
        </p:nvSpPr>
        <p:spPr>
          <a:xfrm>
            <a:off x="438914" y="871143"/>
            <a:ext cx="8263890" cy="498598"/>
          </a:xfrm>
        </p:spPr>
        <p:txBody>
          <a:bodyPr/>
          <a:lstStyle/>
          <a:p>
            <a:r>
              <a:rPr lang="en-US" sz="1800" dirty="0">
                <a:solidFill>
                  <a:schemeClr val="tx1"/>
                </a:solidFill>
              </a:rPr>
              <a:t>Environments are containers that administrators can use to manage apps, flows, connections, and other assets; along with permissions to allow organization users to use the resources</a:t>
            </a:r>
          </a:p>
        </p:txBody>
      </p:sp>
      <p:pic>
        <p:nvPicPr>
          <p:cNvPr id="347" name="Picture 346">
            <a:extLst>
              <a:ext uri="{FF2B5EF4-FFF2-40B4-BE49-F238E27FC236}">
                <a16:creationId xmlns:a16="http://schemas.microsoft.com/office/drawing/2014/main" id="{9400A912-5490-4643-A262-A41860298DE6}"/>
              </a:ext>
            </a:extLst>
          </p:cNvPr>
          <p:cNvPicPr>
            <a:picLocks noChangeAspect="1"/>
          </p:cNvPicPr>
          <p:nvPr/>
        </p:nvPicPr>
        <p:blipFill>
          <a:blip r:embed="rId2"/>
          <a:stretch>
            <a:fillRect/>
          </a:stretch>
        </p:blipFill>
        <p:spPr>
          <a:xfrm>
            <a:off x="950705" y="1570834"/>
            <a:ext cx="7974932" cy="3425076"/>
          </a:xfrm>
          <a:prstGeom prst="rect">
            <a:avLst/>
          </a:prstGeom>
        </p:spPr>
      </p:pic>
      <p:sp>
        <p:nvSpPr>
          <p:cNvPr id="348" name="TextBox 347">
            <a:extLst>
              <a:ext uri="{FF2B5EF4-FFF2-40B4-BE49-F238E27FC236}">
                <a16:creationId xmlns:a16="http://schemas.microsoft.com/office/drawing/2014/main" id="{674530D4-F327-409A-AF65-1873CB6C6B53}"/>
              </a:ext>
            </a:extLst>
          </p:cNvPr>
          <p:cNvSpPr txBox="1"/>
          <p:nvPr/>
        </p:nvSpPr>
        <p:spPr>
          <a:xfrm>
            <a:off x="87029" y="1496144"/>
            <a:ext cx="2160784" cy="369332"/>
          </a:xfrm>
          <a:prstGeom prst="rect">
            <a:avLst/>
          </a:prstGeom>
          <a:solidFill>
            <a:schemeClr val="bg1"/>
          </a:solidFill>
        </p:spPr>
        <p:txBody>
          <a:bodyPr wrap="none" lIns="0" tIns="0" rIns="0" bIns="0" rtlCol="0">
            <a:spAutoFit/>
          </a:bodyPr>
          <a:lstStyle/>
          <a:p>
            <a:r>
              <a:rPr lang="en-US" sz="2400" dirty="0">
                <a:solidFill>
                  <a:srgbClr val="FF0000"/>
                </a:solidFill>
              </a:rPr>
              <a:t>Azure AD Tenant</a:t>
            </a:r>
          </a:p>
        </p:txBody>
      </p:sp>
      <p:sp>
        <p:nvSpPr>
          <p:cNvPr id="350" name="Arrow: Bent-Up 349">
            <a:extLst>
              <a:ext uri="{FF2B5EF4-FFF2-40B4-BE49-F238E27FC236}">
                <a16:creationId xmlns:a16="http://schemas.microsoft.com/office/drawing/2014/main" id="{694F0898-8DC0-4B83-B811-EFA1527E5854}"/>
              </a:ext>
            </a:extLst>
          </p:cNvPr>
          <p:cNvSpPr/>
          <p:nvPr/>
        </p:nvSpPr>
        <p:spPr bwMode="auto">
          <a:xfrm rot="5400000">
            <a:off x="438988" y="1863777"/>
            <a:ext cx="480481" cy="470232"/>
          </a:xfrm>
          <a:prstGeom prst="bentUpArrow">
            <a:avLst/>
          </a:prstGeom>
          <a:solidFill>
            <a:srgbClr val="FF0000"/>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err="1">
              <a:solidFill>
                <a:schemeClr val="bg1"/>
              </a:solidFill>
            </a:endParaRPr>
          </a:p>
        </p:txBody>
      </p:sp>
      <p:sp>
        <p:nvSpPr>
          <p:cNvPr id="351" name="TextBox 350">
            <a:extLst>
              <a:ext uri="{FF2B5EF4-FFF2-40B4-BE49-F238E27FC236}">
                <a16:creationId xmlns:a16="http://schemas.microsoft.com/office/drawing/2014/main" id="{9C107FE7-707B-4105-98E6-AFE2889D247A}"/>
              </a:ext>
            </a:extLst>
          </p:cNvPr>
          <p:cNvSpPr txBox="1"/>
          <p:nvPr/>
        </p:nvSpPr>
        <p:spPr>
          <a:xfrm>
            <a:off x="87029" y="3499964"/>
            <a:ext cx="1739515" cy="369332"/>
          </a:xfrm>
          <a:prstGeom prst="rect">
            <a:avLst/>
          </a:prstGeom>
          <a:solidFill>
            <a:schemeClr val="bg1"/>
          </a:solidFill>
        </p:spPr>
        <p:txBody>
          <a:bodyPr wrap="none" lIns="0" tIns="0" rIns="0" bIns="0" rtlCol="0">
            <a:spAutoFit/>
          </a:bodyPr>
          <a:lstStyle/>
          <a:p>
            <a:r>
              <a:rPr lang="en-US" sz="2400" dirty="0">
                <a:solidFill>
                  <a:srgbClr val="FF0000"/>
                </a:solidFill>
              </a:rPr>
              <a:t>Environments</a:t>
            </a:r>
          </a:p>
        </p:txBody>
      </p:sp>
      <p:sp>
        <p:nvSpPr>
          <p:cNvPr id="352" name="Arrow: Bent-Up 351">
            <a:extLst>
              <a:ext uri="{FF2B5EF4-FFF2-40B4-BE49-F238E27FC236}">
                <a16:creationId xmlns:a16="http://schemas.microsoft.com/office/drawing/2014/main" id="{CCD1A754-BDD8-4CFC-A8F1-8FE1DD04177B}"/>
              </a:ext>
            </a:extLst>
          </p:cNvPr>
          <p:cNvSpPr/>
          <p:nvPr/>
        </p:nvSpPr>
        <p:spPr bwMode="auto">
          <a:xfrm rot="5400000" flipH="1">
            <a:off x="463191" y="2598379"/>
            <a:ext cx="893240" cy="909929"/>
          </a:xfrm>
          <a:prstGeom prst="bentUpArrow">
            <a:avLst>
              <a:gd name="adj1" fmla="val 12879"/>
              <a:gd name="adj2" fmla="val 25000"/>
              <a:gd name="adj3" fmla="val 23536"/>
            </a:avLst>
          </a:prstGeom>
          <a:solidFill>
            <a:srgbClr val="FF0000"/>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err="1">
              <a:solidFill>
                <a:schemeClr val="bg1"/>
              </a:solidFill>
            </a:endParaRPr>
          </a:p>
        </p:txBody>
      </p:sp>
    </p:spTree>
    <p:extLst>
      <p:ext uri="{BB962C8B-B14F-4D97-AF65-F5344CB8AC3E}">
        <p14:creationId xmlns:p14="http://schemas.microsoft.com/office/powerpoint/2010/main" val="42366434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513647C-F9D4-4765-9240-D35FE070DEB4}"/>
              </a:ext>
            </a:extLst>
          </p:cNvPr>
          <p:cNvSpPr>
            <a:spLocks noGrp="1"/>
          </p:cNvSpPr>
          <p:nvPr>
            <p:ph idx="1"/>
          </p:nvPr>
        </p:nvSpPr>
        <p:spPr>
          <a:xfrm>
            <a:off x="228600" y="1005841"/>
            <a:ext cx="8686800" cy="4025717"/>
          </a:xfrm>
        </p:spPr>
        <p:txBody>
          <a:bodyPr/>
          <a:lstStyle/>
          <a:p>
            <a:r>
              <a:rPr lang="en-US" sz="2400">
                <a:solidFill>
                  <a:schemeClr val="tx1"/>
                </a:solidFill>
              </a:rPr>
              <a:t>Environments are tied to a geographic location that is configured at the time the environment is created</a:t>
            </a:r>
            <a:br>
              <a:rPr lang="en-US" sz="2400">
                <a:solidFill>
                  <a:schemeClr val="tx1"/>
                </a:solidFill>
              </a:rPr>
            </a:br>
            <a:endParaRPr lang="en-US" sz="2400">
              <a:solidFill>
                <a:schemeClr val="tx1"/>
              </a:solidFill>
            </a:endParaRPr>
          </a:p>
          <a:p>
            <a:r>
              <a:rPr lang="en-US" sz="2400">
                <a:solidFill>
                  <a:schemeClr val="tx1"/>
                </a:solidFill>
              </a:rPr>
              <a:t>Environments can be used to target different audiences and/or for different purposes such as dev, test and production</a:t>
            </a:r>
            <a:br>
              <a:rPr lang="en-US" sz="2400">
                <a:solidFill>
                  <a:schemeClr val="tx1"/>
                </a:solidFill>
              </a:rPr>
            </a:br>
            <a:endParaRPr lang="en-US" sz="2400">
              <a:solidFill>
                <a:schemeClr val="tx1"/>
              </a:solidFill>
            </a:endParaRPr>
          </a:p>
          <a:p>
            <a:r>
              <a:rPr lang="en-US" sz="2400"/>
              <a:t>Common Data Service for Apps (CDS) databases are created in the context of environments; one per environment</a:t>
            </a:r>
          </a:p>
          <a:p>
            <a:endParaRPr lang="en-US" sz="2400"/>
          </a:p>
          <a:p>
            <a:r>
              <a:rPr lang="en-US" sz="2400">
                <a:solidFill>
                  <a:schemeClr val="tx1"/>
                </a:solidFill>
              </a:rPr>
              <a:t>Every tenant has a Default environment</a:t>
            </a:r>
          </a:p>
          <a:p>
            <a:endParaRPr lang="en-US" sz="2400">
              <a:solidFill>
                <a:schemeClr val="tx1"/>
              </a:solidFill>
            </a:endParaRPr>
          </a:p>
        </p:txBody>
      </p:sp>
      <p:sp>
        <p:nvSpPr>
          <p:cNvPr id="3" name="Title 2">
            <a:extLst>
              <a:ext uri="{FF2B5EF4-FFF2-40B4-BE49-F238E27FC236}">
                <a16:creationId xmlns:a16="http://schemas.microsoft.com/office/drawing/2014/main" id="{184E0B54-78B2-4DBC-A300-85E1C68A6F86}"/>
              </a:ext>
            </a:extLst>
          </p:cNvPr>
          <p:cNvSpPr>
            <a:spLocks noGrp="1"/>
          </p:cNvSpPr>
          <p:nvPr>
            <p:ph type="title"/>
          </p:nvPr>
        </p:nvSpPr>
        <p:spPr/>
        <p:txBody>
          <a:bodyPr/>
          <a:lstStyle/>
          <a:p>
            <a:r>
              <a:rPr lang="en-US" sz="3600"/>
              <a:t>Environment key facts </a:t>
            </a:r>
          </a:p>
        </p:txBody>
      </p:sp>
      <p:pic>
        <p:nvPicPr>
          <p:cNvPr id="4" name="Picture 3">
            <a:extLst>
              <a:ext uri="{FF2B5EF4-FFF2-40B4-BE49-F238E27FC236}">
                <a16:creationId xmlns:a16="http://schemas.microsoft.com/office/drawing/2014/main" id="{DB1698CC-8B4E-480E-8671-FBFA1C98C650}"/>
              </a:ext>
            </a:extLst>
          </p:cNvPr>
          <p:cNvPicPr>
            <a:picLocks noChangeAspect="1"/>
          </p:cNvPicPr>
          <p:nvPr/>
        </p:nvPicPr>
        <p:blipFill>
          <a:blip r:embed="rId3"/>
          <a:stretch>
            <a:fillRect/>
          </a:stretch>
        </p:blipFill>
        <p:spPr>
          <a:xfrm>
            <a:off x="7452320" y="3795886"/>
            <a:ext cx="1568531" cy="1282766"/>
          </a:xfrm>
          <a:prstGeom prst="rect">
            <a:avLst/>
          </a:prstGeom>
          <a:ln>
            <a:solidFill>
              <a:schemeClr val="accent2"/>
            </a:solidFill>
          </a:ln>
        </p:spPr>
      </p:pic>
    </p:spTree>
    <p:extLst>
      <p:ext uri="{BB962C8B-B14F-4D97-AF65-F5344CB8AC3E}">
        <p14:creationId xmlns:p14="http://schemas.microsoft.com/office/powerpoint/2010/main" val="18340076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9EB322-EC12-4BD9-AEB4-6811504AB9EA}"/>
              </a:ext>
            </a:extLst>
          </p:cNvPr>
          <p:cNvSpPr>
            <a:spLocks noGrp="1"/>
          </p:cNvSpPr>
          <p:nvPr>
            <p:ph type="title"/>
          </p:nvPr>
        </p:nvSpPr>
        <p:spPr/>
        <p:txBody>
          <a:bodyPr/>
          <a:lstStyle/>
          <a:p>
            <a:r>
              <a:rPr lang="en-US"/>
              <a:t>Types of environments</a:t>
            </a:r>
          </a:p>
        </p:txBody>
      </p:sp>
      <p:graphicFrame>
        <p:nvGraphicFramePr>
          <p:cNvPr id="4" name="Table 3">
            <a:extLst>
              <a:ext uri="{FF2B5EF4-FFF2-40B4-BE49-F238E27FC236}">
                <a16:creationId xmlns:a16="http://schemas.microsoft.com/office/drawing/2014/main" id="{3F348A8F-B674-44BF-8ED5-55DDEBF958ED}"/>
              </a:ext>
            </a:extLst>
          </p:cNvPr>
          <p:cNvGraphicFramePr>
            <a:graphicFrameLocks noGrp="1"/>
          </p:cNvGraphicFramePr>
          <p:nvPr>
            <p:extLst>
              <p:ext uri="{D42A27DB-BD31-4B8C-83A1-F6EECF244321}">
                <p14:modId xmlns:p14="http://schemas.microsoft.com/office/powerpoint/2010/main" val="1386367470"/>
              </p:ext>
            </p:extLst>
          </p:nvPr>
        </p:nvGraphicFramePr>
        <p:xfrm>
          <a:off x="683568" y="843558"/>
          <a:ext cx="7632848" cy="3767236"/>
        </p:xfrm>
        <a:graphic>
          <a:graphicData uri="http://schemas.openxmlformats.org/drawingml/2006/table">
            <a:tbl>
              <a:tblPr firstRow="1" bandRow="1">
                <a:tableStyleId>{21E4AEA4-8DFA-4A89-87EB-49C32662AFE0}</a:tableStyleId>
              </a:tblPr>
              <a:tblGrid>
                <a:gridCol w="2163882">
                  <a:extLst>
                    <a:ext uri="{9D8B030D-6E8A-4147-A177-3AD203B41FA5}">
                      <a16:colId xmlns:a16="http://schemas.microsoft.com/office/drawing/2014/main" val="1511346437"/>
                    </a:ext>
                  </a:extLst>
                </a:gridCol>
                <a:gridCol w="5468966">
                  <a:extLst>
                    <a:ext uri="{9D8B030D-6E8A-4147-A177-3AD203B41FA5}">
                      <a16:colId xmlns:a16="http://schemas.microsoft.com/office/drawing/2014/main" val="4013040"/>
                    </a:ext>
                  </a:extLst>
                </a:gridCol>
              </a:tblGrid>
              <a:tr h="553908">
                <a:tc>
                  <a:txBody>
                    <a:bodyPr/>
                    <a:lstStyle/>
                    <a:p>
                      <a:r>
                        <a:rPr lang="en-US"/>
                        <a:t>Type</a:t>
                      </a:r>
                    </a:p>
                  </a:txBody>
                  <a:tcPr/>
                </a:tc>
                <a:tc>
                  <a:txBody>
                    <a:bodyPr/>
                    <a:lstStyle/>
                    <a:p>
                      <a:r>
                        <a:rPr lang="en-US"/>
                        <a:t>Description</a:t>
                      </a:r>
                    </a:p>
                  </a:txBody>
                  <a:tcPr/>
                </a:tc>
                <a:extLst>
                  <a:ext uri="{0D108BD9-81ED-4DB2-BD59-A6C34878D82A}">
                    <a16:rowId xmlns:a16="http://schemas.microsoft.com/office/drawing/2014/main" val="3667325565"/>
                  </a:ext>
                </a:extLst>
              </a:tr>
              <a:tr h="553908">
                <a:tc>
                  <a:txBody>
                    <a:bodyPr/>
                    <a:lstStyle/>
                    <a:p>
                      <a:r>
                        <a:rPr lang="en-US"/>
                        <a:t>Trial</a:t>
                      </a:r>
                    </a:p>
                  </a:txBody>
                  <a:tcPr/>
                </a:tc>
                <a:tc>
                  <a:txBody>
                    <a:bodyPr/>
                    <a:lstStyle/>
                    <a:p>
                      <a:r>
                        <a:rPr lang="en-US"/>
                        <a:t>Expire after 30 days, limit 1 per user</a:t>
                      </a:r>
                    </a:p>
                  </a:txBody>
                  <a:tcPr/>
                </a:tc>
                <a:extLst>
                  <a:ext uri="{0D108BD9-81ED-4DB2-BD59-A6C34878D82A}">
                    <a16:rowId xmlns:a16="http://schemas.microsoft.com/office/drawing/2014/main" val="1708479154"/>
                  </a:ext>
                </a:extLst>
              </a:tr>
              <a:tr h="764392">
                <a:tc>
                  <a:txBody>
                    <a:bodyPr/>
                    <a:lstStyle/>
                    <a:p>
                      <a:r>
                        <a:rPr lang="en-US"/>
                        <a:t>Developer</a:t>
                      </a:r>
                    </a:p>
                  </a:txBody>
                  <a:tcPr/>
                </a:tc>
                <a:tc>
                  <a:txBody>
                    <a:bodyPr/>
                    <a:lstStyle/>
                    <a:p>
                      <a:r>
                        <a:rPr lang="en-US"/>
                        <a:t>One per user - community program – single user  </a:t>
                      </a:r>
                      <a:r>
                        <a:rPr lang="en-US">
                          <a:hlinkClick r:id="rId3"/>
                        </a:rPr>
                        <a:t>http://aka.ms/powerappcommunityplan</a:t>
                      </a:r>
                      <a:endParaRPr lang="en-US"/>
                    </a:p>
                  </a:txBody>
                  <a:tcPr/>
                </a:tc>
                <a:extLst>
                  <a:ext uri="{0D108BD9-81ED-4DB2-BD59-A6C34878D82A}">
                    <a16:rowId xmlns:a16="http://schemas.microsoft.com/office/drawing/2014/main" val="2923913968"/>
                  </a:ext>
                </a:extLst>
              </a:tr>
              <a:tr h="553908">
                <a:tc>
                  <a:txBody>
                    <a:bodyPr/>
                    <a:lstStyle/>
                    <a:p>
                      <a:r>
                        <a:rPr lang="en-US"/>
                        <a:t>Default</a:t>
                      </a:r>
                    </a:p>
                  </a:txBody>
                  <a:tcPr/>
                </a:tc>
                <a:tc>
                  <a:txBody>
                    <a:bodyPr/>
                    <a:lstStyle/>
                    <a:p>
                      <a:r>
                        <a:rPr lang="en-US"/>
                        <a:t>Every tenant has one default environment – useful for personal productivity assets</a:t>
                      </a:r>
                    </a:p>
                  </a:txBody>
                  <a:tcPr/>
                </a:tc>
                <a:extLst>
                  <a:ext uri="{0D108BD9-81ED-4DB2-BD59-A6C34878D82A}">
                    <a16:rowId xmlns:a16="http://schemas.microsoft.com/office/drawing/2014/main" val="1730067414"/>
                  </a:ext>
                </a:extLst>
              </a:tr>
              <a:tr h="553908">
                <a:tc>
                  <a:txBody>
                    <a:bodyPr/>
                    <a:lstStyle/>
                    <a:p>
                      <a:r>
                        <a:rPr lang="en-US"/>
                        <a:t>Sandbox</a:t>
                      </a:r>
                    </a:p>
                  </a:txBody>
                  <a:tcPr/>
                </a:tc>
                <a:tc>
                  <a:txBody>
                    <a:bodyPr/>
                    <a:lstStyle/>
                    <a:p>
                      <a:r>
                        <a:rPr lang="en-US"/>
                        <a:t>Non-production environment enables some additional options like copy and reset</a:t>
                      </a:r>
                    </a:p>
                  </a:txBody>
                  <a:tcPr/>
                </a:tc>
                <a:extLst>
                  <a:ext uri="{0D108BD9-81ED-4DB2-BD59-A6C34878D82A}">
                    <a16:rowId xmlns:a16="http://schemas.microsoft.com/office/drawing/2014/main" val="1109713178"/>
                  </a:ext>
                </a:extLst>
              </a:tr>
              <a:tr h="553908">
                <a:tc>
                  <a:txBody>
                    <a:bodyPr/>
                    <a:lstStyle/>
                    <a:p>
                      <a:r>
                        <a:rPr lang="en-US"/>
                        <a:t>Production</a:t>
                      </a:r>
                    </a:p>
                  </a:txBody>
                  <a:tcPr/>
                </a:tc>
                <a:tc>
                  <a:txBody>
                    <a:bodyPr/>
                    <a:lstStyle/>
                    <a:p>
                      <a:r>
                        <a:rPr lang="en-US"/>
                        <a:t>Non-expiring full environment</a:t>
                      </a:r>
                    </a:p>
                  </a:txBody>
                  <a:tcPr/>
                </a:tc>
                <a:extLst>
                  <a:ext uri="{0D108BD9-81ED-4DB2-BD59-A6C34878D82A}">
                    <a16:rowId xmlns:a16="http://schemas.microsoft.com/office/drawing/2014/main" val="86961188"/>
                  </a:ext>
                </a:extLst>
              </a:tr>
            </a:tbl>
          </a:graphicData>
        </a:graphic>
      </p:graphicFrame>
    </p:spTree>
    <p:extLst>
      <p:ext uri="{BB962C8B-B14F-4D97-AF65-F5344CB8AC3E}">
        <p14:creationId xmlns:p14="http://schemas.microsoft.com/office/powerpoint/2010/main" val="10967050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DDCACE-E9C4-4D31-8B70-20706ABA6E6D}"/>
              </a:ext>
            </a:extLst>
          </p:cNvPr>
          <p:cNvSpPr>
            <a:spLocks noGrp="1"/>
          </p:cNvSpPr>
          <p:nvPr>
            <p:ph type="title"/>
          </p:nvPr>
        </p:nvSpPr>
        <p:spPr/>
        <p:txBody>
          <a:bodyPr/>
          <a:lstStyle/>
          <a:p>
            <a:r>
              <a:rPr lang="en-US"/>
              <a:t>Default Environment</a:t>
            </a:r>
          </a:p>
        </p:txBody>
      </p:sp>
      <p:sp>
        <p:nvSpPr>
          <p:cNvPr id="3" name="Text Placeholder 2">
            <a:extLst>
              <a:ext uri="{FF2B5EF4-FFF2-40B4-BE49-F238E27FC236}">
                <a16:creationId xmlns:a16="http://schemas.microsoft.com/office/drawing/2014/main" id="{F8EE09FF-EFB1-47DE-B0D9-E6FC94ACEEC6}"/>
              </a:ext>
            </a:extLst>
          </p:cNvPr>
          <p:cNvSpPr>
            <a:spLocks noGrp="1"/>
          </p:cNvSpPr>
          <p:nvPr>
            <p:ph type="body" sz="quarter" idx="10"/>
          </p:nvPr>
        </p:nvSpPr>
        <p:spPr>
          <a:xfrm>
            <a:off x="438150" y="1076623"/>
            <a:ext cx="8263890" cy="3834896"/>
          </a:xfrm>
        </p:spPr>
        <p:txBody>
          <a:bodyPr/>
          <a:lstStyle/>
          <a:p>
            <a:r>
              <a:rPr lang="en-US"/>
              <a:t>Automatically created with first user in the region closest to the Azure AD tenant</a:t>
            </a:r>
          </a:p>
          <a:p>
            <a:r>
              <a:rPr lang="en-US"/>
              <a:t>New users that sign up for PowerApps automatically added to the Maker role</a:t>
            </a:r>
          </a:p>
          <a:p>
            <a:r>
              <a:rPr lang="en-US"/>
              <a:t>Users are not automatically added to the Environment Admin role</a:t>
            </a:r>
          </a:p>
          <a:p>
            <a:r>
              <a:rPr lang="en-US"/>
              <a:t>The default environment can’t be deleted, but you can rename it – e.g. Personal Productivity</a:t>
            </a:r>
          </a:p>
          <a:p>
            <a:endParaRPr lang="en-US"/>
          </a:p>
        </p:txBody>
      </p:sp>
      <p:pic>
        <p:nvPicPr>
          <p:cNvPr id="5" name="Picture 4" descr="A screenshot of a cell phone&#10;&#10;Description automatically generated">
            <a:extLst>
              <a:ext uri="{FF2B5EF4-FFF2-40B4-BE49-F238E27FC236}">
                <a16:creationId xmlns:a16="http://schemas.microsoft.com/office/drawing/2014/main" id="{19C81A7E-C386-4941-9A9A-202AFE9C92B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24436" y="13699"/>
            <a:ext cx="3919564" cy="859637"/>
          </a:xfrm>
          <a:prstGeom prst="rect">
            <a:avLst/>
          </a:prstGeom>
          <a:ln>
            <a:solidFill>
              <a:schemeClr val="tx1"/>
            </a:solidFill>
          </a:ln>
        </p:spPr>
      </p:pic>
    </p:spTree>
    <p:extLst>
      <p:ext uri="{BB962C8B-B14F-4D97-AF65-F5344CB8AC3E}">
        <p14:creationId xmlns:p14="http://schemas.microsoft.com/office/powerpoint/2010/main" val="41393679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8AC96E7D-78FD-4792-BFE9-B4FDA763BC75}"/>
              </a:ext>
            </a:extLst>
          </p:cNvPr>
          <p:cNvSpPr>
            <a:spLocks noGrp="1"/>
          </p:cNvSpPr>
          <p:nvPr>
            <p:ph type="title"/>
          </p:nvPr>
        </p:nvSpPr>
        <p:spPr>
          <a:xfrm>
            <a:off x="370430" y="2267051"/>
            <a:ext cx="8371083" cy="609398"/>
          </a:xfrm>
        </p:spPr>
        <p:txBody>
          <a:bodyPr anchor="ctr"/>
          <a:lstStyle/>
          <a:p>
            <a:pPr algn="ctr"/>
            <a:r>
              <a:rPr lang="en-US" dirty="0"/>
              <a:t>Who is here today?</a:t>
            </a:r>
          </a:p>
        </p:txBody>
      </p:sp>
    </p:spTree>
    <p:extLst>
      <p:ext uri="{BB962C8B-B14F-4D97-AF65-F5344CB8AC3E}">
        <p14:creationId xmlns:p14="http://schemas.microsoft.com/office/powerpoint/2010/main" val="2612658608"/>
      </p:ext>
    </p:extLst>
  </p:cSld>
  <p:clrMapOvr>
    <a:masterClrMapping/>
  </p:clrMapOvr>
  <p:transition spd="slow">
    <p:push/>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C39E3A-7AE1-4317-8551-55CD82F3EB55}"/>
              </a:ext>
            </a:extLst>
          </p:cNvPr>
          <p:cNvSpPr>
            <a:spLocks noGrp="1"/>
          </p:cNvSpPr>
          <p:nvPr>
            <p:ph type="title"/>
          </p:nvPr>
        </p:nvSpPr>
        <p:spPr>
          <a:xfrm>
            <a:off x="366808" y="171451"/>
            <a:ext cx="8472313" cy="498598"/>
          </a:xfrm>
        </p:spPr>
        <p:txBody>
          <a:bodyPr/>
          <a:lstStyle/>
          <a:p>
            <a:r>
              <a:rPr lang="en-US" sz="3600"/>
              <a:t>Looking inside environments</a:t>
            </a:r>
          </a:p>
        </p:txBody>
      </p:sp>
      <p:sp>
        <p:nvSpPr>
          <p:cNvPr id="4" name="Rectangle 3">
            <a:extLst>
              <a:ext uri="{FF2B5EF4-FFF2-40B4-BE49-F238E27FC236}">
                <a16:creationId xmlns:a16="http://schemas.microsoft.com/office/drawing/2014/main" id="{0C07CFB3-A407-4062-A555-3C4E976D63BA}"/>
              </a:ext>
            </a:extLst>
          </p:cNvPr>
          <p:cNvSpPr/>
          <p:nvPr/>
        </p:nvSpPr>
        <p:spPr>
          <a:xfrm>
            <a:off x="698250" y="3497429"/>
            <a:ext cx="6047857" cy="697624"/>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a:t>Microsoft Azure </a:t>
            </a:r>
          </a:p>
        </p:txBody>
      </p:sp>
      <p:sp>
        <p:nvSpPr>
          <p:cNvPr id="5" name="Rectangle 4">
            <a:extLst>
              <a:ext uri="{FF2B5EF4-FFF2-40B4-BE49-F238E27FC236}">
                <a16:creationId xmlns:a16="http://schemas.microsoft.com/office/drawing/2014/main" id="{9F810A7B-F23D-47B1-823D-89B9383DBB2E}"/>
              </a:ext>
            </a:extLst>
          </p:cNvPr>
          <p:cNvSpPr/>
          <p:nvPr/>
        </p:nvSpPr>
        <p:spPr>
          <a:xfrm>
            <a:off x="3843691" y="3644904"/>
            <a:ext cx="1396087" cy="207628"/>
          </a:xfrm>
          <a:prstGeom prst="rect">
            <a:avLst/>
          </a:prstGeom>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t>Logic Apps</a:t>
            </a:r>
          </a:p>
        </p:txBody>
      </p:sp>
      <p:sp>
        <p:nvSpPr>
          <p:cNvPr id="7" name="Rectangle 6">
            <a:extLst>
              <a:ext uri="{FF2B5EF4-FFF2-40B4-BE49-F238E27FC236}">
                <a16:creationId xmlns:a16="http://schemas.microsoft.com/office/drawing/2014/main" id="{B6BE3509-4758-4033-B674-4FB876940765}"/>
              </a:ext>
            </a:extLst>
          </p:cNvPr>
          <p:cNvSpPr/>
          <p:nvPr/>
        </p:nvSpPr>
        <p:spPr>
          <a:xfrm>
            <a:off x="5338134" y="3648050"/>
            <a:ext cx="1321266" cy="207628"/>
          </a:xfrm>
          <a:prstGeom prst="rect">
            <a:avLst/>
          </a:prstGeom>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t>Functions</a:t>
            </a:r>
          </a:p>
        </p:txBody>
      </p:sp>
      <p:sp>
        <p:nvSpPr>
          <p:cNvPr id="9" name="Rectangle 8">
            <a:extLst>
              <a:ext uri="{FF2B5EF4-FFF2-40B4-BE49-F238E27FC236}">
                <a16:creationId xmlns:a16="http://schemas.microsoft.com/office/drawing/2014/main" id="{B2153AFC-1C22-4F52-B8A7-A0417475A249}"/>
              </a:ext>
            </a:extLst>
          </p:cNvPr>
          <p:cNvSpPr/>
          <p:nvPr/>
        </p:nvSpPr>
        <p:spPr>
          <a:xfrm>
            <a:off x="3853496" y="3919978"/>
            <a:ext cx="1386282" cy="207628"/>
          </a:xfrm>
          <a:prstGeom prst="rect">
            <a:avLst/>
          </a:prstGeom>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t>Management API</a:t>
            </a:r>
          </a:p>
        </p:txBody>
      </p:sp>
      <p:sp>
        <p:nvSpPr>
          <p:cNvPr id="10" name="Rectangle 9">
            <a:extLst>
              <a:ext uri="{FF2B5EF4-FFF2-40B4-BE49-F238E27FC236}">
                <a16:creationId xmlns:a16="http://schemas.microsoft.com/office/drawing/2014/main" id="{A9C2A3B1-3573-4DE1-827D-42BB5474E946}"/>
              </a:ext>
            </a:extLst>
          </p:cNvPr>
          <p:cNvSpPr/>
          <p:nvPr/>
        </p:nvSpPr>
        <p:spPr>
          <a:xfrm>
            <a:off x="5338134" y="3913228"/>
            <a:ext cx="1321266" cy="207628"/>
          </a:xfrm>
          <a:prstGeom prst="rect">
            <a:avLst/>
          </a:prstGeom>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t>Storage</a:t>
            </a:r>
          </a:p>
        </p:txBody>
      </p:sp>
      <p:sp>
        <p:nvSpPr>
          <p:cNvPr id="11" name="Rectangle 10">
            <a:extLst>
              <a:ext uri="{FF2B5EF4-FFF2-40B4-BE49-F238E27FC236}">
                <a16:creationId xmlns:a16="http://schemas.microsoft.com/office/drawing/2014/main" id="{D068FC64-4389-4E1E-9DF5-F3132EAE582E}"/>
              </a:ext>
            </a:extLst>
          </p:cNvPr>
          <p:cNvSpPr/>
          <p:nvPr/>
        </p:nvSpPr>
        <p:spPr>
          <a:xfrm>
            <a:off x="1806956" y="1316962"/>
            <a:ext cx="1108705" cy="218046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t"/>
          <a:lstStyle/>
          <a:p>
            <a:pPr algn="ctr"/>
            <a:r>
              <a:rPr lang="en-US" sz="1100"/>
              <a:t>PowerApps</a:t>
            </a:r>
          </a:p>
          <a:p>
            <a:pPr algn="ctr"/>
            <a:r>
              <a:rPr lang="en-US" sz="1100"/>
              <a:t>Default</a:t>
            </a:r>
          </a:p>
          <a:p>
            <a:pPr algn="ctr"/>
            <a:r>
              <a:rPr lang="en-US" sz="1100"/>
              <a:t>Environment</a:t>
            </a:r>
          </a:p>
        </p:txBody>
      </p:sp>
      <p:sp>
        <p:nvSpPr>
          <p:cNvPr id="13" name="Rectangle 12">
            <a:extLst>
              <a:ext uri="{FF2B5EF4-FFF2-40B4-BE49-F238E27FC236}">
                <a16:creationId xmlns:a16="http://schemas.microsoft.com/office/drawing/2014/main" id="{33D4F4EE-2FFD-46F4-B2CB-98D3E4745056}"/>
              </a:ext>
            </a:extLst>
          </p:cNvPr>
          <p:cNvSpPr/>
          <p:nvPr/>
        </p:nvSpPr>
        <p:spPr>
          <a:xfrm>
            <a:off x="698250" y="1316961"/>
            <a:ext cx="1108705" cy="2180468"/>
          </a:xfrm>
          <a:prstGeom prst="rect">
            <a:avLst/>
          </a:prstGeom>
          <a:solidFill>
            <a:schemeClr val="accent2">
              <a:lumMod val="75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t"/>
          <a:lstStyle/>
          <a:p>
            <a:pPr algn="ctr"/>
            <a:r>
              <a:rPr lang="en-US" sz="1100"/>
              <a:t>Azure AD</a:t>
            </a:r>
          </a:p>
          <a:p>
            <a:pPr algn="ctr"/>
            <a:r>
              <a:rPr lang="en-US" sz="1100"/>
              <a:t>Tenant</a:t>
            </a:r>
          </a:p>
        </p:txBody>
      </p:sp>
      <p:sp>
        <p:nvSpPr>
          <p:cNvPr id="14" name="Rectangle 13">
            <a:extLst>
              <a:ext uri="{FF2B5EF4-FFF2-40B4-BE49-F238E27FC236}">
                <a16:creationId xmlns:a16="http://schemas.microsoft.com/office/drawing/2014/main" id="{5D2ABABA-D7B3-4652-B64C-F90980A8850A}"/>
              </a:ext>
            </a:extLst>
          </p:cNvPr>
          <p:cNvSpPr/>
          <p:nvPr/>
        </p:nvSpPr>
        <p:spPr>
          <a:xfrm>
            <a:off x="1956169" y="2120693"/>
            <a:ext cx="761300" cy="248524"/>
          </a:xfrm>
          <a:prstGeom prst="rect">
            <a:avLst/>
          </a:prstGeom>
          <a:solidFill>
            <a:schemeClr val="accent6">
              <a:lumMod val="40000"/>
              <a:lumOff val="60000"/>
              <a:alpha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900"/>
              <a:t>PowerApps</a:t>
            </a:r>
          </a:p>
        </p:txBody>
      </p:sp>
      <p:sp>
        <p:nvSpPr>
          <p:cNvPr id="15" name="Rectangle 14">
            <a:extLst>
              <a:ext uri="{FF2B5EF4-FFF2-40B4-BE49-F238E27FC236}">
                <a16:creationId xmlns:a16="http://schemas.microsoft.com/office/drawing/2014/main" id="{BD5DBABB-02D4-419E-BC6D-3334257CE5B6}"/>
              </a:ext>
            </a:extLst>
          </p:cNvPr>
          <p:cNvSpPr/>
          <p:nvPr/>
        </p:nvSpPr>
        <p:spPr>
          <a:xfrm>
            <a:off x="1956169" y="2442954"/>
            <a:ext cx="761300" cy="248524"/>
          </a:xfrm>
          <a:prstGeom prst="rect">
            <a:avLst/>
          </a:prstGeom>
          <a:solidFill>
            <a:schemeClr val="accent6">
              <a:lumMod val="40000"/>
              <a:lumOff val="60000"/>
              <a:alpha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900"/>
              <a:t>Flows</a:t>
            </a:r>
          </a:p>
        </p:txBody>
      </p:sp>
      <p:sp>
        <p:nvSpPr>
          <p:cNvPr id="17" name="Rectangle 16">
            <a:extLst>
              <a:ext uri="{FF2B5EF4-FFF2-40B4-BE49-F238E27FC236}">
                <a16:creationId xmlns:a16="http://schemas.microsoft.com/office/drawing/2014/main" id="{855CA7D0-5AAC-46CD-89FE-7179D568E1CC}"/>
              </a:ext>
            </a:extLst>
          </p:cNvPr>
          <p:cNvSpPr/>
          <p:nvPr/>
        </p:nvSpPr>
        <p:spPr>
          <a:xfrm>
            <a:off x="868658" y="2120693"/>
            <a:ext cx="761300" cy="248524"/>
          </a:xfrm>
          <a:prstGeom prst="rect">
            <a:avLst/>
          </a:prstGeom>
          <a:solidFill>
            <a:schemeClr val="accent2">
              <a:lumMod val="40000"/>
              <a:lumOff val="60000"/>
              <a:alpha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900"/>
              <a:t>SharePoint</a:t>
            </a:r>
          </a:p>
        </p:txBody>
      </p:sp>
      <p:sp>
        <p:nvSpPr>
          <p:cNvPr id="18" name="Rectangle 17">
            <a:extLst>
              <a:ext uri="{FF2B5EF4-FFF2-40B4-BE49-F238E27FC236}">
                <a16:creationId xmlns:a16="http://schemas.microsoft.com/office/drawing/2014/main" id="{01499FCE-0695-4EF2-AFBD-F83D4ADB5C1C}"/>
              </a:ext>
            </a:extLst>
          </p:cNvPr>
          <p:cNvSpPr/>
          <p:nvPr/>
        </p:nvSpPr>
        <p:spPr>
          <a:xfrm>
            <a:off x="860048" y="2766926"/>
            <a:ext cx="761300" cy="248524"/>
          </a:xfrm>
          <a:prstGeom prst="rect">
            <a:avLst/>
          </a:prstGeom>
          <a:solidFill>
            <a:schemeClr val="accent2">
              <a:lumMod val="40000"/>
              <a:lumOff val="60000"/>
              <a:alpha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900"/>
              <a:t>Exchange</a:t>
            </a:r>
          </a:p>
        </p:txBody>
      </p:sp>
      <p:sp>
        <p:nvSpPr>
          <p:cNvPr id="19" name="Rectangle 18">
            <a:extLst>
              <a:ext uri="{FF2B5EF4-FFF2-40B4-BE49-F238E27FC236}">
                <a16:creationId xmlns:a16="http://schemas.microsoft.com/office/drawing/2014/main" id="{D4403F28-5591-4623-B216-636B480865BD}"/>
              </a:ext>
            </a:extLst>
          </p:cNvPr>
          <p:cNvSpPr/>
          <p:nvPr/>
        </p:nvSpPr>
        <p:spPr>
          <a:xfrm>
            <a:off x="868658" y="2441809"/>
            <a:ext cx="761300" cy="248524"/>
          </a:xfrm>
          <a:prstGeom prst="rect">
            <a:avLst/>
          </a:prstGeom>
          <a:solidFill>
            <a:schemeClr val="accent2">
              <a:lumMod val="40000"/>
              <a:lumOff val="60000"/>
              <a:alpha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900"/>
              <a:t>Teams</a:t>
            </a:r>
          </a:p>
        </p:txBody>
      </p:sp>
      <p:grpSp>
        <p:nvGrpSpPr>
          <p:cNvPr id="20" name="Group 19">
            <a:extLst>
              <a:ext uri="{FF2B5EF4-FFF2-40B4-BE49-F238E27FC236}">
                <a16:creationId xmlns:a16="http://schemas.microsoft.com/office/drawing/2014/main" id="{5B2B7101-2EED-436A-8FDD-5E56812B98B5}"/>
              </a:ext>
            </a:extLst>
          </p:cNvPr>
          <p:cNvGrpSpPr/>
          <p:nvPr/>
        </p:nvGrpSpPr>
        <p:grpSpPr>
          <a:xfrm>
            <a:off x="1806955" y="4303404"/>
            <a:ext cx="6588070" cy="697624"/>
            <a:chOff x="2447774" y="5372576"/>
            <a:chExt cx="8784093" cy="930165"/>
          </a:xfrm>
        </p:grpSpPr>
        <p:sp>
          <p:nvSpPr>
            <p:cNvPr id="21" name="Rectangle 20">
              <a:extLst>
                <a:ext uri="{FF2B5EF4-FFF2-40B4-BE49-F238E27FC236}">
                  <a16:creationId xmlns:a16="http://schemas.microsoft.com/office/drawing/2014/main" id="{AEBA725D-72E4-4F97-AB24-B8F969061B25}"/>
                </a:ext>
              </a:extLst>
            </p:cNvPr>
            <p:cNvSpPr/>
            <p:nvPr/>
          </p:nvSpPr>
          <p:spPr>
            <a:xfrm>
              <a:off x="2447774" y="5372576"/>
              <a:ext cx="8784093" cy="930165"/>
            </a:xfrm>
            <a:prstGeom prst="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r"/>
              <a:r>
                <a:rPr lang="en-US" sz="1100"/>
                <a:t>On Premise Systems</a:t>
              </a:r>
            </a:p>
          </p:txBody>
        </p:sp>
        <p:sp>
          <p:nvSpPr>
            <p:cNvPr id="22" name="Rectangle 21">
              <a:extLst>
                <a:ext uri="{FF2B5EF4-FFF2-40B4-BE49-F238E27FC236}">
                  <a16:creationId xmlns:a16="http://schemas.microsoft.com/office/drawing/2014/main" id="{B0CC1080-2E46-40E7-B823-B687A3702BA6}"/>
                </a:ext>
              </a:extLst>
            </p:cNvPr>
            <p:cNvSpPr/>
            <p:nvPr/>
          </p:nvSpPr>
          <p:spPr>
            <a:xfrm>
              <a:off x="5351113" y="5567330"/>
              <a:ext cx="1761688" cy="276837"/>
            </a:xfrm>
            <a:prstGeom prst="rect">
              <a:avLst/>
            </a:prstGeom>
            <a:solidFill>
              <a:schemeClr val="bg2">
                <a:lumMod val="75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t>Databases</a:t>
              </a:r>
            </a:p>
          </p:txBody>
        </p:sp>
        <p:sp>
          <p:nvSpPr>
            <p:cNvPr id="23" name="Rectangle 22">
              <a:extLst>
                <a:ext uri="{FF2B5EF4-FFF2-40B4-BE49-F238E27FC236}">
                  <a16:creationId xmlns:a16="http://schemas.microsoft.com/office/drawing/2014/main" id="{3A95BD24-6E17-4677-BF20-3905262D1DB8}"/>
                </a:ext>
              </a:extLst>
            </p:cNvPr>
            <p:cNvSpPr/>
            <p:nvPr/>
          </p:nvSpPr>
          <p:spPr>
            <a:xfrm>
              <a:off x="3575430" y="5557703"/>
              <a:ext cx="1280515" cy="612555"/>
            </a:xfrm>
            <a:prstGeom prst="rect">
              <a:avLst/>
            </a:prstGeom>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t>On Premise Gateway(s)</a:t>
              </a:r>
            </a:p>
          </p:txBody>
        </p:sp>
        <p:sp>
          <p:nvSpPr>
            <p:cNvPr id="24" name="Rectangle 23">
              <a:extLst>
                <a:ext uri="{FF2B5EF4-FFF2-40B4-BE49-F238E27FC236}">
                  <a16:creationId xmlns:a16="http://schemas.microsoft.com/office/drawing/2014/main" id="{88461E4F-A5F6-4D92-B8CC-B9CA574CE595}"/>
                </a:ext>
              </a:extLst>
            </p:cNvPr>
            <p:cNvSpPr/>
            <p:nvPr/>
          </p:nvSpPr>
          <p:spPr>
            <a:xfrm>
              <a:off x="7223175" y="5557703"/>
              <a:ext cx="1761688" cy="279955"/>
            </a:xfrm>
            <a:prstGeom prst="rect">
              <a:avLst/>
            </a:prstGeom>
            <a:solidFill>
              <a:schemeClr val="bg2">
                <a:lumMod val="75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t>Web API</a:t>
              </a:r>
            </a:p>
          </p:txBody>
        </p:sp>
        <p:sp>
          <p:nvSpPr>
            <p:cNvPr id="25" name="Rectangle 24">
              <a:extLst>
                <a:ext uri="{FF2B5EF4-FFF2-40B4-BE49-F238E27FC236}">
                  <a16:creationId xmlns:a16="http://schemas.microsoft.com/office/drawing/2014/main" id="{94E95203-4229-4B1C-97F9-1385F7F0E5B7}"/>
                </a:ext>
              </a:extLst>
            </p:cNvPr>
            <p:cNvSpPr/>
            <p:nvPr/>
          </p:nvSpPr>
          <p:spPr>
            <a:xfrm>
              <a:off x="5351113" y="5905206"/>
              <a:ext cx="1761688" cy="276837"/>
            </a:xfrm>
            <a:prstGeom prst="rect">
              <a:avLst/>
            </a:prstGeom>
            <a:solidFill>
              <a:schemeClr val="bg2">
                <a:lumMod val="75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t>SharePoint Data </a:t>
              </a:r>
            </a:p>
          </p:txBody>
        </p:sp>
        <p:sp>
          <p:nvSpPr>
            <p:cNvPr id="26" name="Rectangle 25">
              <a:extLst>
                <a:ext uri="{FF2B5EF4-FFF2-40B4-BE49-F238E27FC236}">
                  <a16:creationId xmlns:a16="http://schemas.microsoft.com/office/drawing/2014/main" id="{CDE7252F-0931-468C-AD97-9946D6C71077}"/>
                </a:ext>
              </a:extLst>
            </p:cNvPr>
            <p:cNvSpPr/>
            <p:nvPr/>
          </p:nvSpPr>
          <p:spPr>
            <a:xfrm>
              <a:off x="7223175" y="5900572"/>
              <a:ext cx="1761688" cy="276837"/>
            </a:xfrm>
            <a:prstGeom prst="rect">
              <a:avLst/>
            </a:prstGeom>
            <a:solidFill>
              <a:schemeClr val="bg2">
                <a:lumMod val="75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t>File Storage</a:t>
              </a:r>
            </a:p>
          </p:txBody>
        </p:sp>
      </p:grpSp>
      <p:sp>
        <p:nvSpPr>
          <p:cNvPr id="27" name="Rectangle 26">
            <a:extLst>
              <a:ext uri="{FF2B5EF4-FFF2-40B4-BE49-F238E27FC236}">
                <a16:creationId xmlns:a16="http://schemas.microsoft.com/office/drawing/2014/main" id="{92DC275E-949C-4CDF-B5FB-546058F2C7E4}"/>
              </a:ext>
            </a:extLst>
          </p:cNvPr>
          <p:cNvSpPr/>
          <p:nvPr/>
        </p:nvSpPr>
        <p:spPr>
          <a:xfrm>
            <a:off x="885464" y="3646592"/>
            <a:ext cx="1536626" cy="205940"/>
          </a:xfrm>
          <a:prstGeom prst="rect">
            <a:avLst/>
          </a:prstGeom>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t>Azure AD</a:t>
            </a:r>
          </a:p>
        </p:txBody>
      </p:sp>
      <p:cxnSp>
        <p:nvCxnSpPr>
          <p:cNvPr id="33" name="Straight Connector 32">
            <a:extLst>
              <a:ext uri="{FF2B5EF4-FFF2-40B4-BE49-F238E27FC236}">
                <a16:creationId xmlns:a16="http://schemas.microsoft.com/office/drawing/2014/main" id="{F7A2C1AA-CE78-4D77-8C61-AC14DA4823CF}"/>
              </a:ext>
            </a:extLst>
          </p:cNvPr>
          <p:cNvCxnSpPr>
            <a:cxnSpLocks/>
            <a:stCxn id="17" idx="3"/>
            <a:endCxn id="14" idx="1"/>
          </p:cNvCxnSpPr>
          <p:nvPr/>
        </p:nvCxnSpPr>
        <p:spPr>
          <a:xfrm>
            <a:off x="1629958" y="2244955"/>
            <a:ext cx="326211" cy="0"/>
          </a:xfrm>
          <a:prstGeom prst="line">
            <a:avLst/>
          </a:prstGeom>
          <a:ln w="12700">
            <a:solidFill>
              <a:schemeClr val="tx1"/>
            </a:solidFill>
            <a:headEnd type="diamond"/>
            <a:tailEnd type="diamon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BFF9EB86-1ABE-43CF-9B6F-6C939BF5305C}"/>
              </a:ext>
            </a:extLst>
          </p:cNvPr>
          <p:cNvCxnSpPr>
            <a:cxnSpLocks/>
            <a:stCxn id="17" idx="3"/>
            <a:endCxn id="15" idx="1"/>
          </p:cNvCxnSpPr>
          <p:nvPr/>
        </p:nvCxnSpPr>
        <p:spPr>
          <a:xfrm>
            <a:off x="1629958" y="2244955"/>
            <a:ext cx="326211" cy="322261"/>
          </a:xfrm>
          <a:prstGeom prst="line">
            <a:avLst/>
          </a:prstGeom>
          <a:ln w="12700">
            <a:solidFill>
              <a:schemeClr val="tx1"/>
            </a:solidFill>
            <a:headEnd type="diamond"/>
            <a:tailEnd type="diamon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ECF13622-625E-4340-9752-786C584235E8}"/>
              </a:ext>
            </a:extLst>
          </p:cNvPr>
          <p:cNvCxnSpPr>
            <a:cxnSpLocks/>
            <a:stCxn id="19" idx="3"/>
            <a:endCxn id="15" idx="1"/>
          </p:cNvCxnSpPr>
          <p:nvPr/>
        </p:nvCxnSpPr>
        <p:spPr>
          <a:xfrm>
            <a:off x="1629958" y="2566071"/>
            <a:ext cx="326211" cy="1145"/>
          </a:xfrm>
          <a:prstGeom prst="line">
            <a:avLst/>
          </a:prstGeom>
          <a:ln w="12700">
            <a:solidFill>
              <a:schemeClr val="tx1"/>
            </a:solidFill>
            <a:headEnd type="diamond"/>
            <a:tailEnd type="diamon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3E6F40DB-E325-4774-9A8F-D3BDDF5E0BE0}"/>
              </a:ext>
            </a:extLst>
          </p:cNvPr>
          <p:cNvCxnSpPr>
            <a:cxnSpLocks/>
            <a:stCxn id="18" idx="3"/>
            <a:endCxn id="15" idx="1"/>
          </p:cNvCxnSpPr>
          <p:nvPr/>
        </p:nvCxnSpPr>
        <p:spPr>
          <a:xfrm flipV="1">
            <a:off x="1621348" y="2567216"/>
            <a:ext cx="334821" cy="323972"/>
          </a:xfrm>
          <a:prstGeom prst="line">
            <a:avLst/>
          </a:prstGeom>
          <a:ln w="12700">
            <a:solidFill>
              <a:schemeClr val="tx1"/>
            </a:solidFill>
            <a:headEnd type="diamond"/>
            <a:tailEnd type="diamond"/>
          </a:ln>
        </p:spPr>
        <p:style>
          <a:lnRef idx="1">
            <a:schemeClr val="accent1"/>
          </a:lnRef>
          <a:fillRef idx="0">
            <a:schemeClr val="accent1"/>
          </a:fillRef>
          <a:effectRef idx="0">
            <a:schemeClr val="accent1"/>
          </a:effectRef>
          <a:fontRef idx="minor">
            <a:schemeClr val="tx1"/>
          </a:fontRef>
        </p:style>
      </p:cxnSp>
      <p:sp>
        <p:nvSpPr>
          <p:cNvPr id="46" name="Rectangle 45">
            <a:extLst>
              <a:ext uri="{FF2B5EF4-FFF2-40B4-BE49-F238E27FC236}">
                <a16:creationId xmlns:a16="http://schemas.microsoft.com/office/drawing/2014/main" id="{513B9735-4F0D-4393-A5E3-6357B325F746}"/>
              </a:ext>
            </a:extLst>
          </p:cNvPr>
          <p:cNvSpPr/>
          <p:nvPr/>
        </p:nvSpPr>
        <p:spPr>
          <a:xfrm>
            <a:off x="860048" y="3098147"/>
            <a:ext cx="761300" cy="248524"/>
          </a:xfrm>
          <a:prstGeom prst="rect">
            <a:avLst/>
          </a:prstGeom>
          <a:solidFill>
            <a:schemeClr val="accent2">
              <a:lumMod val="40000"/>
              <a:lumOff val="60000"/>
              <a:alpha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900"/>
              <a:t>Excel</a:t>
            </a:r>
          </a:p>
        </p:txBody>
      </p:sp>
      <p:cxnSp>
        <p:nvCxnSpPr>
          <p:cNvPr id="47" name="Straight Connector 46">
            <a:extLst>
              <a:ext uri="{FF2B5EF4-FFF2-40B4-BE49-F238E27FC236}">
                <a16:creationId xmlns:a16="http://schemas.microsoft.com/office/drawing/2014/main" id="{8378DC66-2168-4985-8AD9-B2FAF7E3B8DF}"/>
              </a:ext>
            </a:extLst>
          </p:cNvPr>
          <p:cNvCxnSpPr>
            <a:cxnSpLocks/>
            <a:stCxn id="46" idx="3"/>
            <a:endCxn id="15" idx="1"/>
          </p:cNvCxnSpPr>
          <p:nvPr/>
        </p:nvCxnSpPr>
        <p:spPr>
          <a:xfrm flipV="1">
            <a:off x="1621348" y="2567216"/>
            <a:ext cx="334821" cy="655193"/>
          </a:xfrm>
          <a:prstGeom prst="line">
            <a:avLst/>
          </a:prstGeom>
          <a:ln w="12700">
            <a:solidFill>
              <a:schemeClr val="tx1"/>
            </a:solidFill>
            <a:headEnd type="diamond"/>
            <a:tailEnd type="diamond"/>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9929EE81-93E9-476A-959D-BBD8A4327E53}"/>
              </a:ext>
            </a:extLst>
          </p:cNvPr>
          <p:cNvSpPr/>
          <p:nvPr/>
        </p:nvSpPr>
        <p:spPr>
          <a:xfrm>
            <a:off x="2652697" y="3610786"/>
            <a:ext cx="960386" cy="516820"/>
          </a:xfrm>
          <a:prstGeom prst="rect">
            <a:avLst/>
          </a:prstGeom>
          <a:solidFill>
            <a:schemeClr val="accent5">
              <a:lumMod val="7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t>Data Gateway(s)</a:t>
            </a:r>
          </a:p>
        </p:txBody>
      </p:sp>
      <p:cxnSp>
        <p:nvCxnSpPr>
          <p:cNvPr id="50" name="Straight Connector 49">
            <a:extLst>
              <a:ext uri="{FF2B5EF4-FFF2-40B4-BE49-F238E27FC236}">
                <a16:creationId xmlns:a16="http://schemas.microsoft.com/office/drawing/2014/main" id="{958918CB-0502-4370-83F9-C6FF51795FC9}"/>
              </a:ext>
            </a:extLst>
          </p:cNvPr>
          <p:cNvCxnSpPr>
            <a:cxnSpLocks/>
            <a:endCxn id="11" idx="3"/>
          </p:cNvCxnSpPr>
          <p:nvPr/>
        </p:nvCxnSpPr>
        <p:spPr>
          <a:xfrm flipV="1">
            <a:off x="2717468" y="2407195"/>
            <a:ext cx="198192" cy="158876"/>
          </a:xfrm>
          <a:prstGeom prst="line">
            <a:avLst/>
          </a:prstGeom>
          <a:ln w="12700">
            <a:solidFill>
              <a:schemeClr val="tx1"/>
            </a:solidFill>
            <a:headEnd type="diamond"/>
            <a:tailEnd type="diamond"/>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D95DE919-82AE-4F40-87F9-3B7B82B08BE6}"/>
              </a:ext>
            </a:extLst>
          </p:cNvPr>
          <p:cNvCxnSpPr>
            <a:cxnSpLocks/>
            <a:stCxn id="14" idx="3"/>
            <a:endCxn id="11" idx="3"/>
          </p:cNvCxnSpPr>
          <p:nvPr/>
        </p:nvCxnSpPr>
        <p:spPr>
          <a:xfrm>
            <a:off x="2717470" y="2244955"/>
            <a:ext cx="198191" cy="162241"/>
          </a:xfrm>
          <a:prstGeom prst="line">
            <a:avLst/>
          </a:prstGeom>
          <a:ln w="12700">
            <a:solidFill>
              <a:schemeClr val="tx1"/>
            </a:solidFill>
            <a:headEnd type="diamond"/>
            <a:tailEnd type="diamond"/>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613E49CB-D9EE-41F6-8A12-0B5C4CB448D9}"/>
              </a:ext>
            </a:extLst>
          </p:cNvPr>
          <p:cNvCxnSpPr>
            <a:cxnSpLocks/>
            <a:stCxn id="6" idx="0"/>
            <a:endCxn id="11" idx="3"/>
          </p:cNvCxnSpPr>
          <p:nvPr/>
        </p:nvCxnSpPr>
        <p:spPr>
          <a:xfrm flipH="1" flipV="1">
            <a:off x="2915660" y="2407196"/>
            <a:ext cx="217230" cy="1203590"/>
          </a:xfrm>
          <a:prstGeom prst="line">
            <a:avLst/>
          </a:prstGeom>
          <a:ln w="12700">
            <a:solidFill>
              <a:schemeClr val="tx1"/>
            </a:solidFill>
            <a:headEnd type="diamond"/>
            <a:tailEnd type="diamond"/>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A1ABB2D6-A208-4912-B0BB-0B835DC366DF}"/>
              </a:ext>
            </a:extLst>
          </p:cNvPr>
          <p:cNvCxnSpPr>
            <a:cxnSpLocks/>
            <a:stCxn id="23" idx="0"/>
            <a:endCxn id="6" idx="2"/>
          </p:cNvCxnSpPr>
          <p:nvPr/>
        </p:nvCxnSpPr>
        <p:spPr>
          <a:xfrm flipV="1">
            <a:off x="3132890" y="4127606"/>
            <a:ext cx="0" cy="314643"/>
          </a:xfrm>
          <a:prstGeom prst="line">
            <a:avLst/>
          </a:prstGeom>
          <a:ln w="12700">
            <a:solidFill>
              <a:schemeClr val="tx1"/>
            </a:solidFill>
            <a:headEnd type="diamond"/>
            <a:tailEnd type="diamond"/>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2F88FB02-DA9D-493E-A679-9D081324E430}"/>
              </a:ext>
            </a:extLst>
          </p:cNvPr>
          <p:cNvCxnSpPr>
            <a:cxnSpLocks/>
          </p:cNvCxnSpPr>
          <p:nvPr/>
        </p:nvCxnSpPr>
        <p:spPr>
          <a:xfrm flipV="1">
            <a:off x="1629958" y="2244955"/>
            <a:ext cx="326211" cy="321116"/>
          </a:xfrm>
          <a:prstGeom prst="line">
            <a:avLst/>
          </a:prstGeom>
          <a:ln w="12700">
            <a:solidFill>
              <a:schemeClr val="tx1"/>
            </a:solidFill>
            <a:prstDash val="sysDash"/>
            <a:headEnd type="diamond"/>
            <a:tailEnd type="diamo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351420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C39E3A-7AE1-4317-8551-55CD82F3EB55}"/>
              </a:ext>
            </a:extLst>
          </p:cNvPr>
          <p:cNvSpPr>
            <a:spLocks noGrp="1"/>
          </p:cNvSpPr>
          <p:nvPr>
            <p:ph type="title"/>
          </p:nvPr>
        </p:nvSpPr>
        <p:spPr>
          <a:xfrm>
            <a:off x="366808" y="171451"/>
            <a:ext cx="8472313" cy="498598"/>
          </a:xfrm>
        </p:spPr>
        <p:txBody>
          <a:bodyPr/>
          <a:lstStyle/>
          <a:p>
            <a:r>
              <a:rPr lang="en-US" sz="3600"/>
              <a:t>Looking inside environments</a:t>
            </a:r>
          </a:p>
        </p:txBody>
      </p:sp>
      <p:sp>
        <p:nvSpPr>
          <p:cNvPr id="4" name="Rectangle 3">
            <a:extLst>
              <a:ext uri="{FF2B5EF4-FFF2-40B4-BE49-F238E27FC236}">
                <a16:creationId xmlns:a16="http://schemas.microsoft.com/office/drawing/2014/main" id="{0C07CFB3-A407-4062-A555-3C4E976D63BA}"/>
              </a:ext>
            </a:extLst>
          </p:cNvPr>
          <p:cNvSpPr/>
          <p:nvPr/>
        </p:nvSpPr>
        <p:spPr>
          <a:xfrm>
            <a:off x="698250" y="3497429"/>
            <a:ext cx="6047857" cy="697624"/>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a:t>Microsoft Azure </a:t>
            </a:r>
          </a:p>
        </p:txBody>
      </p:sp>
      <p:sp>
        <p:nvSpPr>
          <p:cNvPr id="5" name="Rectangle 4">
            <a:extLst>
              <a:ext uri="{FF2B5EF4-FFF2-40B4-BE49-F238E27FC236}">
                <a16:creationId xmlns:a16="http://schemas.microsoft.com/office/drawing/2014/main" id="{9F810A7B-F23D-47B1-823D-89B9383DBB2E}"/>
              </a:ext>
            </a:extLst>
          </p:cNvPr>
          <p:cNvSpPr/>
          <p:nvPr/>
        </p:nvSpPr>
        <p:spPr>
          <a:xfrm>
            <a:off x="3843691" y="3644904"/>
            <a:ext cx="1396087" cy="207628"/>
          </a:xfrm>
          <a:prstGeom prst="rect">
            <a:avLst/>
          </a:prstGeom>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t>Logic Apps</a:t>
            </a:r>
          </a:p>
        </p:txBody>
      </p:sp>
      <p:sp>
        <p:nvSpPr>
          <p:cNvPr id="7" name="Rectangle 6">
            <a:extLst>
              <a:ext uri="{FF2B5EF4-FFF2-40B4-BE49-F238E27FC236}">
                <a16:creationId xmlns:a16="http://schemas.microsoft.com/office/drawing/2014/main" id="{B6BE3509-4758-4033-B674-4FB876940765}"/>
              </a:ext>
            </a:extLst>
          </p:cNvPr>
          <p:cNvSpPr/>
          <p:nvPr/>
        </p:nvSpPr>
        <p:spPr>
          <a:xfrm>
            <a:off x="5338134" y="3648050"/>
            <a:ext cx="1321266" cy="207628"/>
          </a:xfrm>
          <a:prstGeom prst="rect">
            <a:avLst/>
          </a:prstGeom>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t>Functions</a:t>
            </a:r>
          </a:p>
        </p:txBody>
      </p:sp>
      <p:sp>
        <p:nvSpPr>
          <p:cNvPr id="9" name="Rectangle 8">
            <a:extLst>
              <a:ext uri="{FF2B5EF4-FFF2-40B4-BE49-F238E27FC236}">
                <a16:creationId xmlns:a16="http://schemas.microsoft.com/office/drawing/2014/main" id="{B2153AFC-1C22-4F52-B8A7-A0417475A249}"/>
              </a:ext>
            </a:extLst>
          </p:cNvPr>
          <p:cNvSpPr/>
          <p:nvPr/>
        </p:nvSpPr>
        <p:spPr>
          <a:xfrm>
            <a:off x="3853496" y="3919978"/>
            <a:ext cx="1386282" cy="207628"/>
          </a:xfrm>
          <a:prstGeom prst="rect">
            <a:avLst/>
          </a:prstGeom>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t>Management API</a:t>
            </a:r>
          </a:p>
        </p:txBody>
      </p:sp>
      <p:sp>
        <p:nvSpPr>
          <p:cNvPr id="10" name="Rectangle 9">
            <a:extLst>
              <a:ext uri="{FF2B5EF4-FFF2-40B4-BE49-F238E27FC236}">
                <a16:creationId xmlns:a16="http://schemas.microsoft.com/office/drawing/2014/main" id="{A9C2A3B1-3573-4DE1-827D-42BB5474E946}"/>
              </a:ext>
            </a:extLst>
          </p:cNvPr>
          <p:cNvSpPr/>
          <p:nvPr/>
        </p:nvSpPr>
        <p:spPr>
          <a:xfrm>
            <a:off x="5338134" y="3913228"/>
            <a:ext cx="1321266" cy="207628"/>
          </a:xfrm>
          <a:prstGeom prst="rect">
            <a:avLst/>
          </a:prstGeom>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t>Storage</a:t>
            </a:r>
          </a:p>
        </p:txBody>
      </p:sp>
      <p:sp>
        <p:nvSpPr>
          <p:cNvPr id="11" name="Rectangle 10">
            <a:extLst>
              <a:ext uri="{FF2B5EF4-FFF2-40B4-BE49-F238E27FC236}">
                <a16:creationId xmlns:a16="http://schemas.microsoft.com/office/drawing/2014/main" id="{D068FC64-4389-4E1E-9DF5-F3132EAE582E}"/>
              </a:ext>
            </a:extLst>
          </p:cNvPr>
          <p:cNvSpPr/>
          <p:nvPr/>
        </p:nvSpPr>
        <p:spPr>
          <a:xfrm>
            <a:off x="1806956" y="1316962"/>
            <a:ext cx="1108705" cy="218046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t"/>
          <a:lstStyle/>
          <a:p>
            <a:pPr algn="ctr"/>
            <a:r>
              <a:rPr lang="en-US" sz="1100"/>
              <a:t>PowerApps</a:t>
            </a:r>
          </a:p>
          <a:p>
            <a:pPr algn="ctr"/>
            <a:r>
              <a:rPr lang="en-US" sz="1100"/>
              <a:t>Default</a:t>
            </a:r>
          </a:p>
          <a:p>
            <a:pPr algn="ctr"/>
            <a:r>
              <a:rPr lang="en-US" sz="1100"/>
              <a:t>Environment</a:t>
            </a:r>
          </a:p>
        </p:txBody>
      </p:sp>
      <p:sp>
        <p:nvSpPr>
          <p:cNvPr id="13" name="Rectangle 12">
            <a:extLst>
              <a:ext uri="{FF2B5EF4-FFF2-40B4-BE49-F238E27FC236}">
                <a16:creationId xmlns:a16="http://schemas.microsoft.com/office/drawing/2014/main" id="{33D4F4EE-2FFD-46F4-B2CB-98D3E4745056}"/>
              </a:ext>
            </a:extLst>
          </p:cNvPr>
          <p:cNvSpPr/>
          <p:nvPr/>
        </p:nvSpPr>
        <p:spPr>
          <a:xfrm>
            <a:off x="698250" y="1316961"/>
            <a:ext cx="1108705" cy="2180468"/>
          </a:xfrm>
          <a:prstGeom prst="rect">
            <a:avLst/>
          </a:prstGeom>
          <a:solidFill>
            <a:schemeClr val="accent2">
              <a:lumMod val="75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t"/>
          <a:lstStyle/>
          <a:p>
            <a:pPr algn="ctr"/>
            <a:r>
              <a:rPr lang="en-US" sz="1100"/>
              <a:t>Azure AD</a:t>
            </a:r>
          </a:p>
          <a:p>
            <a:pPr algn="ctr"/>
            <a:r>
              <a:rPr lang="en-US" sz="1100"/>
              <a:t>Tenant</a:t>
            </a:r>
          </a:p>
        </p:txBody>
      </p:sp>
      <p:sp>
        <p:nvSpPr>
          <p:cNvPr id="14" name="Rectangle 13">
            <a:extLst>
              <a:ext uri="{FF2B5EF4-FFF2-40B4-BE49-F238E27FC236}">
                <a16:creationId xmlns:a16="http://schemas.microsoft.com/office/drawing/2014/main" id="{5D2ABABA-D7B3-4652-B64C-F90980A8850A}"/>
              </a:ext>
            </a:extLst>
          </p:cNvPr>
          <p:cNvSpPr/>
          <p:nvPr/>
        </p:nvSpPr>
        <p:spPr>
          <a:xfrm>
            <a:off x="1956169" y="2120693"/>
            <a:ext cx="761300" cy="248524"/>
          </a:xfrm>
          <a:prstGeom prst="rect">
            <a:avLst/>
          </a:prstGeom>
          <a:solidFill>
            <a:schemeClr val="accent6">
              <a:lumMod val="40000"/>
              <a:lumOff val="60000"/>
              <a:alpha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900"/>
              <a:t>PowerApps</a:t>
            </a:r>
          </a:p>
        </p:txBody>
      </p:sp>
      <p:sp>
        <p:nvSpPr>
          <p:cNvPr id="15" name="Rectangle 14">
            <a:extLst>
              <a:ext uri="{FF2B5EF4-FFF2-40B4-BE49-F238E27FC236}">
                <a16:creationId xmlns:a16="http://schemas.microsoft.com/office/drawing/2014/main" id="{BD5DBABB-02D4-419E-BC6D-3334257CE5B6}"/>
              </a:ext>
            </a:extLst>
          </p:cNvPr>
          <p:cNvSpPr/>
          <p:nvPr/>
        </p:nvSpPr>
        <p:spPr>
          <a:xfrm>
            <a:off x="1956169" y="2442954"/>
            <a:ext cx="761300" cy="248524"/>
          </a:xfrm>
          <a:prstGeom prst="rect">
            <a:avLst/>
          </a:prstGeom>
          <a:solidFill>
            <a:schemeClr val="accent6">
              <a:lumMod val="40000"/>
              <a:lumOff val="60000"/>
              <a:alpha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900"/>
              <a:t>Flows</a:t>
            </a:r>
          </a:p>
        </p:txBody>
      </p:sp>
      <p:sp>
        <p:nvSpPr>
          <p:cNvPr id="17" name="Rectangle 16">
            <a:extLst>
              <a:ext uri="{FF2B5EF4-FFF2-40B4-BE49-F238E27FC236}">
                <a16:creationId xmlns:a16="http://schemas.microsoft.com/office/drawing/2014/main" id="{855CA7D0-5AAC-46CD-89FE-7179D568E1CC}"/>
              </a:ext>
            </a:extLst>
          </p:cNvPr>
          <p:cNvSpPr/>
          <p:nvPr/>
        </p:nvSpPr>
        <p:spPr>
          <a:xfrm>
            <a:off x="868658" y="2120693"/>
            <a:ext cx="761300" cy="248524"/>
          </a:xfrm>
          <a:prstGeom prst="rect">
            <a:avLst/>
          </a:prstGeom>
          <a:solidFill>
            <a:schemeClr val="accent2">
              <a:lumMod val="40000"/>
              <a:lumOff val="60000"/>
              <a:alpha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900"/>
              <a:t>SharePoint</a:t>
            </a:r>
          </a:p>
        </p:txBody>
      </p:sp>
      <p:sp>
        <p:nvSpPr>
          <p:cNvPr id="18" name="Rectangle 17">
            <a:extLst>
              <a:ext uri="{FF2B5EF4-FFF2-40B4-BE49-F238E27FC236}">
                <a16:creationId xmlns:a16="http://schemas.microsoft.com/office/drawing/2014/main" id="{01499FCE-0695-4EF2-AFBD-F83D4ADB5C1C}"/>
              </a:ext>
            </a:extLst>
          </p:cNvPr>
          <p:cNvSpPr/>
          <p:nvPr/>
        </p:nvSpPr>
        <p:spPr>
          <a:xfrm>
            <a:off x="860048" y="2766926"/>
            <a:ext cx="761300" cy="248524"/>
          </a:xfrm>
          <a:prstGeom prst="rect">
            <a:avLst/>
          </a:prstGeom>
          <a:solidFill>
            <a:schemeClr val="accent2">
              <a:lumMod val="40000"/>
              <a:lumOff val="60000"/>
              <a:alpha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900"/>
              <a:t>Exchange</a:t>
            </a:r>
          </a:p>
        </p:txBody>
      </p:sp>
      <p:sp>
        <p:nvSpPr>
          <p:cNvPr id="19" name="Rectangle 18">
            <a:extLst>
              <a:ext uri="{FF2B5EF4-FFF2-40B4-BE49-F238E27FC236}">
                <a16:creationId xmlns:a16="http://schemas.microsoft.com/office/drawing/2014/main" id="{D4403F28-5591-4623-B216-636B480865BD}"/>
              </a:ext>
            </a:extLst>
          </p:cNvPr>
          <p:cNvSpPr/>
          <p:nvPr/>
        </p:nvSpPr>
        <p:spPr>
          <a:xfrm>
            <a:off x="868658" y="2441809"/>
            <a:ext cx="761300" cy="248524"/>
          </a:xfrm>
          <a:prstGeom prst="rect">
            <a:avLst/>
          </a:prstGeom>
          <a:solidFill>
            <a:schemeClr val="accent2">
              <a:lumMod val="40000"/>
              <a:lumOff val="60000"/>
              <a:alpha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900"/>
              <a:t>Teams</a:t>
            </a:r>
          </a:p>
        </p:txBody>
      </p:sp>
      <p:grpSp>
        <p:nvGrpSpPr>
          <p:cNvPr id="20" name="Group 19">
            <a:extLst>
              <a:ext uri="{FF2B5EF4-FFF2-40B4-BE49-F238E27FC236}">
                <a16:creationId xmlns:a16="http://schemas.microsoft.com/office/drawing/2014/main" id="{5B2B7101-2EED-436A-8FDD-5E56812B98B5}"/>
              </a:ext>
            </a:extLst>
          </p:cNvPr>
          <p:cNvGrpSpPr/>
          <p:nvPr/>
        </p:nvGrpSpPr>
        <p:grpSpPr>
          <a:xfrm>
            <a:off x="1806955" y="4303404"/>
            <a:ext cx="6588070" cy="697624"/>
            <a:chOff x="2447774" y="5372576"/>
            <a:chExt cx="8784093" cy="930165"/>
          </a:xfrm>
        </p:grpSpPr>
        <p:sp>
          <p:nvSpPr>
            <p:cNvPr id="21" name="Rectangle 20">
              <a:extLst>
                <a:ext uri="{FF2B5EF4-FFF2-40B4-BE49-F238E27FC236}">
                  <a16:creationId xmlns:a16="http://schemas.microsoft.com/office/drawing/2014/main" id="{AEBA725D-72E4-4F97-AB24-B8F969061B25}"/>
                </a:ext>
              </a:extLst>
            </p:cNvPr>
            <p:cNvSpPr/>
            <p:nvPr/>
          </p:nvSpPr>
          <p:spPr>
            <a:xfrm>
              <a:off x="2447774" y="5372576"/>
              <a:ext cx="8784093" cy="930165"/>
            </a:xfrm>
            <a:prstGeom prst="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r"/>
              <a:r>
                <a:rPr lang="en-US" sz="1100"/>
                <a:t>On Premise Systems</a:t>
              </a:r>
            </a:p>
          </p:txBody>
        </p:sp>
        <p:sp>
          <p:nvSpPr>
            <p:cNvPr id="22" name="Rectangle 21">
              <a:extLst>
                <a:ext uri="{FF2B5EF4-FFF2-40B4-BE49-F238E27FC236}">
                  <a16:creationId xmlns:a16="http://schemas.microsoft.com/office/drawing/2014/main" id="{B0CC1080-2E46-40E7-B823-B687A3702BA6}"/>
                </a:ext>
              </a:extLst>
            </p:cNvPr>
            <p:cNvSpPr/>
            <p:nvPr/>
          </p:nvSpPr>
          <p:spPr>
            <a:xfrm>
              <a:off x="5351113" y="5567330"/>
              <a:ext cx="1761688" cy="276837"/>
            </a:xfrm>
            <a:prstGeom prst="rect">
              <a:avLst/>
            </a:prstGeom>
            <a:solidFill>
              <a:schemeClr val="bg2">
                <a:lumMod val="75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t>Databases</a:t>
              </a:r>
            </a:p>
          </p:txBody>
        </p:sp>
        <p:sp>
          <p:nvSpPr>
            <p:cNvPr id="23" name="Rectangle 22">
              <a:extLst>
                <a:ext uri="{FF2B5EF4-FFF2-40B4-BE49-F238E27FC236}">
                  <a16:creationId xmlns:a16="http://schemas.microsoft.com/office/drawing/2014/main" id="{3A95BD24-6E17-4677-BF20-3905262D1DB8}"/>
                </a:ext>
              </a:extLst>
            </p:cNvPr>
            <p:cNvSpPr/>
            <p:nvPr/>
          </p:nvSpPr>
          <p:spPr>
            <a:xfrm>
              <a:off x="3575430" y="5557703"/>
              <a:ext cx="1280515" cy="612555"/>
            </a:xfrm>
            <a:prstGeom prst="rect">
              <a:avLst/>
            </a:prstGeom>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t>On Premise Gateway(s)</a:t>
              </a:r>
            </a:p>
          </p:txBody>
        </p:sp>
        <p:sp>
          <p:nvSpPr>
            <p:cNvPr id="24" name="Rectangle 23">
              <a:extLst>
                <a:ext uri="{FF2B5EF4-FFF2-40B4-BE49-F238E27FC236}">
                  <a16:creationId xmlns:a16="http://schemas.microsoft.com/office/drawing/2014/main" id="{88461E4F-A5F6-4D92-B8CC-B9CA574CE595}"/>
                </a:ext>
              </a:extLst>
            </p:cNvPr>
            <p:cNvSpPr/>
            <p:nvPr/>
          </p:nvSpPr>
          <p:spPr>
            <a:xfrm>
              <a:off x="7223175" y="5557703"/>
              <a:ext cx="1761688" cy="279955"/>
            </a:xfrm>
            <a:prstGeom prst="rect">
              <a:avLst/>
            </a:prstGeom>
            <a:solidFill>
              <a:schemeClr val="bg2">
                <a:lumMod val="75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t>Web API</a:t>
              </a:r>
            </a:p>
          </p:txBody>
        </p:sp>
        <p:sp>
          <p:nvSpPr>
            <p:cNvPr id="25" name="Rectangle 24">
              <a:extLst>
                <a:ext uri="{FF2B5EF4-FFF2-40B4-BE49-F238E27FC236}">
                  <a16:creationId xmlns:a16="http://schemas.microsoft.com/office/drawing/2014/main" id="{94E95203-4229-4B1C-97F9-1385F7F0E5B7}"/>
                </a:ext>
              </a:extLst>
            </p:cNvPr>
            <p:cNvSpPr/>
            <p:nvPr/>
          </p:nvSpPr>
          <p:spPr>
            <a:xfrm>
              <a:off x="5351113" y="5905206"/>
              <a:ext cx="1761688" cy="276837"/>
            </a:xfrm>
            <a:prstGeom prst="rect">
              <a:avLst/>
            </a:prstGeom>
            <a:solidFill>
              <a:schemeClr val="bg2">
                <a:lumMod val="75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t>SharePoint Data </a:t>
              </a:r>
            </a:p>
          </p:txBody>
        </p:sp>
        <p:sp>
          <p:nvSpPr>
            <p:cNvPr id="26" name="Rectangle 25">
              <a:extLst>
                <a:ext uri="{FF2B5EF4-FFF2-40B4-BE49-F238E27FC236}">
                  <a16:creationId xmlns:a16="http://schemas.microsoft.com/office/drawing/2014/main" id="{CDE7252F-0931-468C-AD97-9946D6C71077}"/>
                </a:ext>
              </a:extLst>
            </p:cNvPr>
            <p:cNvSpPr/>
            <p:nvPr/>
          </p:nvSpPr>
          <p:spPr>
            <a:xfrm>
              <a:off x="7223175" y="5900572"/>
              <a:ext cx="1761688" cy="276837"/>
            </a:xfrm>
            <a:prstGeom prst="rect">
              <a:avLst/>
            </a:prstGeom>
            <a:solidFill>
              <a:schemeClr val="bg2">
                <a:lumMod val="75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t>File Storage</a:t>
              </a:r>
            </a:p>
          </p:txBody>
        </p:sp>
      </p:grpSp>
      <p:sp>
        <p:nvSpPr>
          <p:cNvPr id="27" name="Rectangle 26">
            <a:extLst>
              <a:ext uri="{FF2B5EF4-FFF2-40B4-BE49-F238E27FC236}">
                <a16:creationId xmlns:a16="http://schemas.microsoft.com/office/drawing/2014/main" id="{92DC275E-949C-4CDF-B5FB-546058F2C7E4}"/>
              </a:ext>
            </a:extLst>
          </p:cNvPr>
          <p:cNvSpPr/>
          <p:nvPr/>
        </p:nvSpPr>
        <p:spPr>
          <a:xfrm>
            <a:off x="885464" y="3646592"/>
            <a:ext cx="1536626" cy="205940"/>
          </a:xfrm>
          <a:prstGeom prst="rect">
            <a:avLst/>
          </a:prstGeom>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t>Azure AD</a:t>
            </a:r>
          </a:p>
        </p:txBody>
      </p:sp>
      <p:cxnSp>
        <p:nvCxnSpPr>
          <p:cNvPr id="33" name="Straight Connector 32">
            <a:extLst>
              <a:ext uri="{FF2B5EF4-FFF2-40B4-BE49-F238E27FC236}">
                <a16:creationId xmlns:a16="http://schemas.microsoft.com/office/drawing/2014/main" id="{F7A2C1AA-CE78-4D77-8C61-AC14DA4823CF}"/>
              </a:ext>
            </a:extLst>
          </p:cNvPr>
          <p:cNvCxnSpPr>
            <a:cxnSpLocks/>
            <a:stCxn id="17" idx="3"/>
            <a:endCxn id="14" idx="1"/>
          </p:cNvCxnSpPr>
          <p:nvPr/>
        </p:nvCxnSpPr>
        <p:spPr>
          <a:xfrm>
            <a:off x="1629958" y="2244955"/>
            <a:ext cx="326211" cy="0"/>
          </a:xfrm>
          <a:prstGeom prst="line">
            <a:avLst/>
          </a:prstGeom>
          <a:ln w="12700">
            <a:solidFill>
              <a:schemeClr val="tx1"/>
            </a:solidFill>
            <a:headEnd type="diamond"/>
            <a:tailEnd type="diamon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BFF9EB86-1ABE-43CF-9B6F-6C939BF5305C}"/>
              </a:ext>
            </a:extLst>
          </p:cNvPr>
          <p:cNvCxnSpPr>
            <a:cxnSpLocks/>
            <a:stCxn id="17" idx="3"/>
            <a:endCxn id="15" idx="1"/>
          </p:cNvCxnSpPr>
          <p:nvPr/>
        </p:nvCxnSpPr>
        <p:spPr>
          <a:xfrm>
            <a:off x="1629958" y="2244955"/>
            <a:ext cx="326211" cy="322261"/>
          </a:xfrm>
          <a:prstGeom prst="line">
            <a:avLst/>
          </a:prstGeom>
          <a:ln w="12700">
            <a:solidFill>
              <a:schemeClr val="tx1"/>
            </a:solidFill>
            <a:headEnd type="diamond"/>
            <a:tailEnd type="diamon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ECF13622-625E-4340-9752-786C584235E8}"/>
              </a:ext>
            </a:extLst>
          </p:cNvPr>
          <p:cNvCxnSpPr>
            <a:cxnSpLocks/>
            <a:stCxn id="19" idx="3"/>
            <a:endCxn id="15" idx="1"/>
          </p:cNvCxnSpPr>
          <p:nvPr/>
        </p:nvCxnSpPr>
        <p:spPr>
          <a:xfrm>
            <a:off x="1629958" y="2566071"/>
            <a:ext cx="326211" cy="1145"/>
          </a:xfrm>
          <a:prstGeom prst="line">
            <a:avLst/>
          </a:prstGeom>
          <a:ln w="12700">
            <a:solidFill>
              <a:schemeClr val="tx1"/>
            </a:solidFill>
            <a:headEnd type="diamond"/>
            <a:tailEnd type="diamon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3E6F40DB-E325-4774-9A8F-D3BDDF5E0BE0}"/>
              </a:ext>
            </a:extLst>
          </p:cNvPr>
          <p:cNvCxnSpPr>
            <a:cxnSpLocks/>
            <a:stCxn id="18" idx="3"/>
            <a:endCxn id="15" idx="1"/>
          </p:cNvCxnSpPr>
          <p:nvPr/>
        </p:nvCxnSpPr>
        <p:spPr>
          <a:xfrm flipV="1">
            <a:off x="1621348" y="2567216"/>
            <a:ext cx="334821" cy="323972"/>
          </a:xfrm>
          <a:prstGeom prst="line">
            <a:avLst/>
          </a:prstGeom>
          <a:ln w="12700">
            <a:solidFill>
              <a:schemeClr val="tx1"/>
            </a:solidFill>
            <a:headEnd type="diamond"/>
            <a:tailEnd type="diamond"/>
          </a:ln>
        </p:spPr>
        <p:style>
          <a:lnRef idx="1">
            <a:schemeClr val="accent1"/>
          </a:lnRef>
          <a:fillRef idx="0">
            <a:schemeClr val="accent1"/>
          </a:fillRef>
          <a:effectRef idx="0">
            <a:schemeClr val="accent1"/>
          </a:effectRef>
          <a:fontRef idx="minor">
            <a:schemeClr val="tx1"/>
          </a:fontRef>
        </p:style>
      </p:cxnSp>
      <p:sp>
        <p:nvSpPr>
          <p:cNvPr id="46" name="Rectangle 45">
            <a:extLst>
              <a:ext uri="{FF2B5EF4-FFF2-40B4-BE49-F238E27FC236}">
                <a16:creationId xmlns:a16="http://schemas.microsoft.com/office/drawing/2014/main" id="{513B9735-4F0D-4393-A5E3-6357B325F746}"/>
              </a:ext>
            </a:extLst>
          </p:cNvPr>
          <p:cNvSpPr/>
          <p:nvPr/>
        </p:nvSpPr>
        <p:spPr>
          <a:xfrm>
            <a:off x="860048" y="3098147"/>
            <a:ext cx="761300" cy="248524"/>
          </a:xfrm>
          <a:prstGeom prst="rect">
            <a:avLst/>
          </a:prstGeom>
          <a:solidFill>
            <a:schemeClr val="accent2">
              <a:lumMod val="40000"/>
              <a:lumOff val="60000"/>
              <a:alpha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900"/>
              <a:t>Excel</a:t>
            </a:r>
          </a:p>
        </p:txBody>
      </p:sp>
      <p:cxnSp>
        <p:nvCxnSpPr>
          <p:cNvPr id="47" name="Straight Connector 46">
            <a:extLst>
              <a:ext uri="{FF2B5EF4-FFF2-40B4-BE49-F238E27FC236}">
                <a16:creationId xmlns:a16="http://schemas.microsoft.com/office/drawing/2014/main" id="{8378DC66-2168-4985-8AD9-B2FAF7E3B8DF}"/>
              </a:ext>
            </a:extLst>
          </p:cNvPr>
          <p:cNvCxnSpPr>
            <a:cxnSpLocks/>
            <a:stCxn id="46" idx="3"/>
            <a:endCxn id="15" idx="1"/>
          </p:cNvCxnSpPr>
          <p:nvPr/>
        </p:nvCxnSpPr>
        <p:spPr>
          <a:xfrm flipV="1">
            <a:off x="1621348" y="2567216"/>
            <a:ext cx="334821" cy="655193"/>
          </a:xfrm>
          <a:prstGeom prst="line">
            <a:avLst/>
          </a:prstGeom>
          <a:ln w="12700">
            <a:solidFill>
              <a:schemeClr val="tx1"/>
            </a:solidFill>
            <a:headEnd type="diamond"/>
            <a:tailEnd type="diamond"/>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9929EE81-93E9-476A-959D-BBD8A4327E53}"/>
              </a:ext>
            </a:extLst>
          </p:cNvPr>
          <p:cNvSpPr/>
          <p:nvPr/>
        </p:nvSpPr>
        <p:spPr>
          <a:xfrm>
            <a:off x="2652697" y="3610786"/>
            <a:ext cx="960386" cy="516820"/>
          </a:xfrm>
          <a:prstGeom prst="rect">
            <a:avLst/>
          </a:prstGeom>
          <a:solidFill>
            <a:schemeClr val="accent5">
              <a:lumMod val="7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t>Data Gateway(s)</a:t>
            </a:r>
          </a:p>
        </p:txBody>
      </p:sp>
      <p:cxnSp>
        <p:nvCxnSpPr>
          <p:cNvPr id="50" name="Straight Connector 49">
            <a:extLst>
              <a:ext uri="{FF2B5EF4-FFF2-40B4-BE49-F238E27FC236}">
                <a16:creationId xmlns:a16="http://schemas.microsoft.com/office/drawing/2014/main" id="{958918CB-0502-4370-83F9-C6FF51795FC9}"/>
              </a:ext>
            </a:extLst>
          </p:cNvPr>
          <p:cNvCxnSpPr>
            <a:cxnSpLocks/>
            <a:endCxn id="11" idx="3"/>
          </p:cNvCxnSpPr>
          <p:nvPr/>
        </p:nvCxnSpPr>
        <p:spPr>
          <a:xfrm flipV="1">
            <a:off x="2717468" y="2407195"/>
            <a:ext cx="198192" cy="158876"/>
          </a:xfrm>
          <a:prstGeom prst="line">
            <a:avLst/>
          </a:prstGeom>
          <a:ln w="12700">
            <a:solidFill>
              <a:schemeClr val="tx1"/>
            </a:solidFill>
            <a:headEnd type="diamond"/>
            <a:tailEnd type="diamond"/>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D95DE919-82AE-4F40-87F9-3B7B82B08BE6}"/>
              </a:ext>
            </a:extLst>
          </p:cNvPr>
          <p:cNvCxnSpPr>
            <a:cxnSpLocks/>
            <a:stCxn id="14" idx="3"/>
            <a:endCxn id="11" idx="3"/>
          </p:cNvCxnSpPr>
          <p:nvPr/>
        </p:nvCxnSpPr>
        <p:spPr>
          <a:xfrm>
            <a:off x="2717470" y="2244955"/>
            <a:ext cx="198191" cy="162241"/>
          </a:xfrm>
          <a:prstGeom prst="line">
            <a:avLst/>
          </a:prstGeom>
          <a:ln w="12700">
            <a:solidFill>
              <a:schemeClr val="tx1"/>
            </a:solidFill>
            <a:headEnd type="diamond"/>
            <a:tailEnd type="diamond"/>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613E49CB-D9EE-41F6-8A12-0B5C4CB448D9}"/>
              </a:ext>
            </a:extLst>
          </p:cNvPr>
          <p:cNvCxnSpPr>
            <a:cxnSpLocks/>
            <a:stCxn id="6" idx="0"/>
            <a:endCxn id="11" idx="3"/>
          </p:cNvCxnSpPr>
          <p:nvPr/>
        </p:nvCxnSpPr>
        <p:spPr>
          <a:xfrm flipH="1" flipV="1">
            <a:off x="2915660" y="2407196"/>
            <a:ext cx="217230" cy="1203590"/>
          </a:xfrm>
          <a:prstGeom prst="line">
            <a:avLst/>
          </a:prstGeom>
          <a:ln w="12700">
            <a:solidFill>
              <a:schemeClr val="tx1"/>
            </a:solidFill>
            <a:headEnd type="diamond"/>
            <a:tailEnd type="diamond"/>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A1ABB2D6-A208-4912-B0BB-0B835DC366DF}"/>
              </a:ext>
            </a:extLst>
          </p:cNvPr>
          <p:cNvCxnSpPr>
            <a:cxnSpLocks/>
            <a:stCxn id="23" idx="0"/>
            <a:endCxn id="6" idx="2"/>
          </p:cNvCxnSpPr>
          <p:nvPr/>
        </p:nvCxnSpPr>
        <p:spPr>
          <a:xfrm flipV="1">
            <a:off x="3132890" y="4127606"/>
            <a:ext cx="0" cy="314643"/>
          </a:xfrm>
          <a:prstGeom prst="line">
            <a:avLst/>
          </a:prstGeom>
          <a:ln w="12700">
            <a:solidFill>
              <a:schemeClr val="tx1"/>
            </a:solidFill>
            <a:headEnd type="diamond"/>
            <a:tailEnd type="diamond"/>
          </a:ln>
        </p:spPr>
        <p:style>
          <a:lnRef idx="1">
            <a:schemeClr val="accent1"/>
          </a:lnRef>
          <a:fillRef idx="0">
            <a:schemeClr val="accent1"/>
          </a:fillRef>
          <a:effectRef idx="0">
            <a:schemeClr val="accent1"/>
          </a:effectRef>
          <a:fontRef idx="minor">
            <a:schemeClr val="tx1"/>
          </a:fontRef>
        </p:style>
      </p:cxnSp>
      <p:sp>
        <p:nvSpPr>
          <p:cNvPr id="65" name="Rectangle 64">
            <a:extLst>
              <a:ext uri="{FF2B5EF4-FFF2-40B4-BE49-F238E27FC236}">
                <a16:creationId xmlns:a16="http://schemas.microsoft.com/office/drawing/2014/main" id="{A8FC3764-70EA-43C7-8D4A-37BEB9030A89}"/>
              </a:ext>
            </a:extLst>
          </p:cNvPr>
          <p:cNvSpPr/>
          <p:nvPr/>
        </p:nvSpPr>
        <p:spPr>
          <a:xfrm>
            <a:off x="3538030" y="1316961"/>
            <a:ext cx="2114090" cy="218046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t"/>
          <a:lstStyle/>
          <a:p>
            <a:pPr algn="ctr"/>
            <a:r>
              <a:rPr lang="en-US" sz="1100"/>
              <a:t>PowerApps</a:t>
            </a:r>
          </a:p>
          <a:p>
            <a:pPr algn="ctr"/>
            <a:r>
              <a:rPr lang="en-US" sz="1100"/>
              <a:t>Environment</a:t>
            </a:r>
          </a:p>
        </p:txBody>
      </p:sp>
      <p:sp>
        <p:nvSpPr>
          <p:cNvPr id="66" name="Rectangle 65">
            <a:extLst>
              <a:ext uri="{FF2B5EF4-FFF2-40B4-BE49-F238E27FC236}">
                <a16:creationId xmlns:a16="http://schemas.microsoft.com/office/drawing/2014/main" id="{FA5DBB56-98C1-42CB-96E1-FA263F78C669}"/>
              </a:ext>
            </a:extLst>
          </p:cNvPr>
          <p:cNvSpPr/>
          <p:nvPr/>
        </p:nvSpPr>
        <p:spPr>
          <a:xfrm>
            <a:off x="3688361" y="2099607"/>
            <a:ext cx="761300" cy="248524"/>
          </a:xfrm>
          <a:prstGeom prst="rect">
            <a:avLst/>
          </a:prstGeom>
          <a:solidFill>
            <a:schemeClr val="accent6">
              <a:lumMod val="40000"/>
              <a:lumOff val="60000"/>
              <a:alpha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900"/>
              <a:t>PowerApps</a:t>
            </a:r>
          </a:p>
        </p:txBody>
      </p:sp>
      <p:sp>
        <p:nvSpPr>
          <p:cNvPr id="67" name="Rectangle 66">
            <a:extLst>
              <a:ext uri="{FF2B5EF4-FFF2-40B4-BE49-F238E27FC236}">
                <a16:creationId xmlns:a16="http://schemas.microsoft.com/office/drawing/2014/main" id="{8E99D72E-86CE-4DFF-8B6D-D25C752C3256}"/>
              </a:ext>
            </a:extLst>
          </p:cNvPr>
          <p:cNvSpPr/>
          <p:nvPr/>
        </p:nvSpPr>
        <p:spPr>
          <a:xfrm>
            <a:off x="3688361" y="2421867"/>
            <a:ext cx="761300" cy="248524"/>
          </a:xfrm>
          <a:prstGeom prst="rect">
            <a:avLst/>
          </a:prstGeom>
          <a:solidFill>
            <a:schemeClr val="accent6">
              <a:lumMod val="40000"/>
              <a:lumOff val="60000"/>
              <a:alpha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900"/>
              <a:t>Flows</a:t>
            </a:r>
          </a:p>
        </p:txBody>
      </p:sp>
      <p:cxnSp>
        <p:nvCxnSpPr>
          <p:cNvPr id="44" name="Straight Connector 43">
            <a:extLst>
              <a:ext uri="{FF2B5EF4-FFF2-40B4-BE49-F238E27FC236}">
                <a16:creationId xmlns:a16="http://schemas.microsoft.com/office/drawing/2014/main" id="{2F88FB02-DA9D-493E-A679-9D081324E430}"/>
              </a:ext>
            </a:extLst>
          </p:cNvPr>
          <p:cNvCxnSpPr>
            <a:cxnSpLocks/>
          </p:cNvCxnSpPr>
          <p:nvPr/>
        </p:nvCxnSpPr>
        <p:spPr>
          <a:xfrm flipV="1">
            <a:off x="1629958" y="2244955"/>
            <a:ext cx="326211" cy="321116"/>
          </a:xfrm>
          <a:prstGeom prst="line">
            <a:avLst/>
          </a:prstGeom>
          <a:ln w="12700">
            <a:solidFill>
              <a:schemeClr val="tx1"/>
            </a:solidFill>
            <a:prstDash val="sysDash"/>
            <a:headEnd type="diamond"/>
            <a:tailEnd type="diamo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977279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C39E3A-7AE1-4317-8551-55CD82F3EB55}"/>
              </a:ext>
            </a:extLst>
          </p:cNvPr>
          <p:cNvSpPr>
            <a:spLocks noGrp="1"/>
          </p:cNvSpPr>
          <p:nvPr>
            <p:ph type="title"/>
          </p:nvPr>
        </p:nvSpPr>
        <p:spPr>
          <a:xfrm>
            <a:off x="366808" y="171451"/>
            <a:ext cx="8472313" cy="498598"/>
          </a:xfrm>
        </p:spPr>
        <p:txBody>
          <a:bodyPr/>
          <a:lstStyle/>
          <a:p>
            <a:r>
              <a:rPr lang="en-US" sz="3600"/>
              <a:t>Looking inside environments</a:t>
            </a:r>
          </a:p>
        </p:txBody>
      </p:sp>
      <p:sp>
        <p:nvSpPr>
          <p:cNvPr id="4" name="Rectangle 3">
            <a:extLst>
              <a:ext uri="{FF2B5EF4-FFF2-40B4-BE49-F238E27FC236}">
                <a16:creationId xmlns:a16="http://schemas.microsoft.com/office/drawing/2014/main" id="{0C07CFB3-A407-4062-A555-3C4E976D63BA}"/>
              </a:ext>
            </a:extLst>
          </p:cNvPr>
          <p:cNvSpPr/>
          <p:nvPr/>
        </p:nvSpPr>
        <p:spPr>
          <a:xfrm>
            <a:off x="698250" y="3497429"/>
            <a:ext cx="6047857" cy="697624"/>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a:t>Microsoft Azure </a:t>
            </a:r>
          </a:p>
        </p:txBody>
      </p:sp>
      <p:sp>
        <p:nvSpPr>
          <p:cNvPr id="5" name="Rectangle 4">
            <a:extLst>
              <a:ext uri="{FF2B5EF4-FFF2-40B4-BE49-F238E27FC236}">
                <a16:creationId xmlns:a16="http://schemas.microsoft.com/office/drawing/2014/main" id="{9F810A7B-F23D-47B1-823D-89B9383DBB2E}"/>
              </a:ext>
            </a:extLst>
          </p:cNvPr>
          <p:cNvSpPr/>
          <p:nvPr/>
        </p:nvSpPr>
        <p:spPr>
          <a:xfrm>
            <a:off x="3843691" y="3644904"/>
            <a:ext cx="1396087" cy="207628"/>
          </a:xfrm>
          <a:prstGeom prst="rect">
            <a:avLst/>
          </a:prstGeom>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t>Logic Apps</a:t>
            </a:r>
          </a:p>
        </p:txBody>
      </p:sp>
      <p:sp>
        <p:nvSpPr>
          <p:cNvPr id="7" name="Rectangle 6">
            <a:extLst>
              <a:ext uri="{FF2B5EF4-FFF2-40B4-BE49-F238E27FC236}">
                <a16:creationId xmlns:a16="http://schemas.microsoft.com/office/drawing/2014/main" id="{B6BE3509-4758-4033-B674-4FB876940765}"/>
              </a:ext>
            </a:extLst>
          </p:cNvPr>
          <p:cNvSpPr/>
          <p:nvPr/>
        </p:nvSpPr>
        <p:spPr>
          <a:xfrm>
            <a:off x="5338134" y="3648050"/>
            <a:ext cx="1321266" cy="207628"/>
          </a:xfrm>
          <a:prstGeom prst="rect">
            <a:avLst/>
          </a:prstGeom>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t>Functions</a:t>
            </a:r>
          </a:p>
        </p:txBody>
      </p:sp>
      <p:sp>
        <p:nvSpPr>
          <p:cNvPr id="9" name="Rectangle 8">
            <a:extLst>
              <a:ext uri="{FF2B5EF4-FFF2-40B4-BE49-F238E27FC236}">
                <a16:creationId xmlns:a16="http://schemas.microsoft.com/office/drawing/2014/main" id="{B2153AFC-1C22-4F52-B8A7-A0417475A249}"/>
              </a:ext>
            </a:extLst>
          </p:cNvPr>
          <p:cNvSpPr/>
          <p:nvPr/>
        </p:nvSpPr>
        <p:spPr>
          <a:xfrm>
            <a:off x="3853496" y="3919978"/>
            <a:ext cx="1386282" cy="207628"/>
          </a:xfrm>
          <a:prstGeom prst="rect">
            <a:avLst/>
          </a:prstGeom>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t>Management API</a:t>
            </a:r>
          </a:p>
        </p:txBody>
      </p:sp>
      <p:sp>
        <p:nvSpPr>
          <p:cNvPr id="10" name="Rectangle 9">
            <a:extLst>
              <a:ext uri="{FF2B5EF4-FFF2-40B4-BE49-F238E27FC236}">
                <a16:creationId xmlns:a16="http://schemas.microsoft.com/office/drawing/2014/main" id="{A9C2A3B1-3573-4DE1-827D-42BB5474E946}"/>
              </a:ext>
            </a:extLst>
          </p:cNvPr>
          <p:cNvSpPr/>
          <p:nvPr/>
        </p:nvSpPr>
        <p:spPr>
          <a:xfrm>
            <a:off x="5338134" y="3913228"/>
            <a:ext cx="1321266" cy="207628"/>
          </a:xfrm>
          <a:prstGeom prst="rect">
            <a:avLst/>
          </a:prstGeom>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t>Storage</a:t>
            </a:r>
          </a:p>
        </p:txBody>
      </p:sp>
      <p:sp>
        <p:nvSpPr>
          <p:cNvPr id="11" name="Rectangle 10">
            <a:extLst>
              <a:ext uri="{FF2B5EF4-FFF2-40B4-BE49-F238E27FC236}">
                <a16:creationId xmlns:a16="http://schemas.microsoft.com/office/drawing/2014/main" id="{D068FC64-4389-4E1E-9DF5-F3132EAE582E}"/>
              </a:ext>
            </a:extLst>
          </p:cNvPr>
          <p:cNvSpPr/>
          <p:nvPr/>
        </p:nvSpPr>
        <p:spPr>
          <a:xfrm>
            <a:off x="1806956" y="1316962"/>
            <a:ext cx="1108705" cy="218046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t"/>
          <a:lstStyle/>
          <a:p>
            <a:pPr algn="ctr"/>
            <a:r>
              <a:rPr lang="en-US" sz="1100"/>
              <a:t>PowerApps</a:t>
            </a:r>
          </a:p>
          <a:p>
            <a:pPr algn="ctr"/>
            <a:r>
              <a:rPr lang="en-US" sz="1100"/>
              <a:t>Default</a:t>
            </a:r>
          </a:p>
          <a:p>
            <a:pPr algn="ctr"/>
            <a:r>
              <a:rPr lang="en-US" sz="1100"/>
              <a:t>Environment</a:t>
            </a:r>
          </a:p>
        </p:txBody>
      </p:sp>
      <p:sp>
        <p:nvSpPr>
          <p:cNvPr id="13" name="Rectangle 12">
            <a:extLst>
              <a:ext uri="{FF2B5EF4-FFF2-40B4-BE49-F238E27FC236}">
                <a16:creationId xmlns:a16="http://schemas.microsoft.com/office/drawing/2014/main" id="{33D4F4EE-2FFD-46F4-B2CB-98D3E4745056}"/>
              </a:ext>
            </a:extLst>
          </p:cNvPr>
          <p:cNvSpPr/>
          <p:nvPr/>
        </p:nvSpPr>
        <p:spPr>
          <a:xfrm>
            <a:off x="698250" y="1316961"/>
            <a:ext cx="1108705" cy="2180468"/>
          </a:xfrm>
          <a:prstGeom prst="rect">
            <a:avLst/>
          </a:prstGeom>
          <a:solidFill>
            <a:schemeClr val="accent2">
              <a:lumMod val="75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t"/>
          <a:lstStyle/>
          <a:p>
            <a:pPr algn="ctr"/>
            <a:r>
              <a:rPr lang="en-US" sz="1100"/>
              <a:t>Azure AD</a:t>
            </a:r>
          </a:p>
          <a:p>
            <a:pPr algn="ctr"/>
            <a:r>
              <a:rPr lang="en-US" sz="1100"/>
              <a:t>Tenant</a:t>
            </a:r>
          </a:p>
        </p:txBody>
      </p:sp>
      <p:sp>
        <p:nvSpPr>
          <p:cNvPr id="14" name="Rectangle 13">
            <a:extLst>
              <a:ext uri="{FF2B5EF4-FFF2-40B4-BE49-F238E27FC236}">
                <a16:creationId xmlns:a16="http://schemas.microsoft.com/office/drawing/2014/main" id="{5D2ABABA-D7B3-4652-B64C-F90980A8850A}"/>
              </a:ext>
            </a:extLst>
          </p:cNvPr>
          <p:cNvSpPr/>
          <p:nvPr/>
        </p:nvSpPr>
        <p:spPr>
          <a:xfrm>
            <a:off x="1956169" y="2120693"/>
            <a:ext cx="761300" cy="248524"/>
          </a:xfrm>
          <a:prstGeom prst="rect">
            <a:avLst/>
          </a:prstGeom>
          <a:solidFill>
            <a:schemeClr val="accent6">
              <a:lumMod val="40000"/>
              <a:lumOff val="60000"/>
              <a:alpha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900"/>
              <a:t>PowerApps</a:t>
            </a:r>
          </a:p>
        </p:txBody>
      </p:sp>
      <p:sp>
        <p:nvSpPr>
          <p:cNvPr id="15" name="Rectangle 14">
            <a:extLst>
              <a:ext uri="{FF2B5EF4-FFF2-40B4-BE49-F238E27FC236}">
                <a16:creationId xmlns:a16="http://schemas.microsoft.com/office/drawing/2014/main" id="{BD5DBABB-02D4-419E-BC6D-3334257CE5B6}"/>
              </a:ext>
            </a:extLst>
          </p:cNvPr>
          <p:cNvSpPr/>
          <p:nvPr/>
        </p:nvSpPr>
        <p:spPr>
          <a:xfrm>
            <a:off x="1956169" y="2442954"/>
            <a:ext cx="761300" cy="248524"/>
          </a:xfrm>
          <a:prstGeom prst="rect">
            <a:avLst/>
          </a:prstGeom>
          <a:solidFill>
            <a:schemeClr val="accent6">
              <a:lumMod val="40000"/>
              <a:lumOff val="60000"/>
              <a:alpha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900"/>
              <a:t>Flows</a:t>
            </a:r>
          </a:p>
        </p:txBody>
      </p:sp>
      <p:sp>
        <p:nvSpPr>
          <p:cNvPr id="17" name="Rectangle 16">
            <a:extLst>
              <a:ext uri="{FF2B5EF4-FFF2-40B4-BE49-F238E27FC236}">
                <a16:creationId xmlns:a16="http://schemas.microsoft.com/office/drawing/2014/main" id="{855CA7D0-5AAC-46CD-89FE-7179D568E1CC}"/>
              </a:ext>
            </a:extLst>
          </p:cNvPr>
          <p:cNvSpPr/>
          <p:nvPr/>
        </p:nvSpPr>
        <p:spPr>
          <a:xfrm>
            <a:off x="868658" y="2120693"/>
            <a:ext cx="761300" cy="248524"/>
          </a:xfrm>
          <a:prstGeom prst="rect">
            <a:avLst/>
          </a:prstGeom>
          <a:solidFill>
            <a:schemeClr val="accent2">
              <a:lumMod val="40000"/>
              <a:lumOff val="60000"/>
              <a:alpha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900"/>
              <a:t>SharePoint</a:t>
            </a:r>
          </a:p>
        </p:txBody>
      </p:sp>
      <p:sp>
        <p:nvSpPr>
          <p:cNvPr id="18" name="Rectangle 17">
            <a:extLst>
              <a:ext uri="{FF2B5EF4-FFF2-40B4-BE49-F238E27FC236}">
                <a16:creationId xmlns:a16="http://schemas.microsoft.com/office/drawing/2014/main" id="{01499FCE-0695-4EF2-AFBD-F83D4ADB5C1C}"/>
              </a:ext>
            </a:extLst>
          </p:cNvPr>
          <p:cNvSpPr/>
          <p:nvPr/>
        </p:nvSpPr>
        <p:spPr>
          <a:xfrm>
            <a:off x="860048" y="2766926"/>
            <a:ext cx="761300" cy="248524"/>
          </a:xfrm>
          <a:prstGeom prst="rect">
            <a:avLst/>
          </a:prstGeom>
          <a:solidFill>
            <a:schemeClr val="accent2">
              <a:lumMod val="40000"/>
              <a:lumOff val="60000"/>
              <a:alpha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900"/>
              <a:t>Exchange</a:t>
            </a:r>
          </a:p>
        </p:txBody>
      </p:sp>
      <p:sp>
        <p:nvSpPr>
          <p:cNvPr id="19" name="Rectangle 18">
            <a:extLst>
              <a:ext uri="{FF2B5EF4-FFF2-40B4-BE49-F238E27FC236}">
                <a16:creationId xmlns:a16="http://schemas.microsoft.com/office/drawing/2014/main" id="{D4403F28-5591-4623-B216-636B480865BD}"/>
              </a:ext>
            </a:extLst>
          </p:cNvPr>
          <p:cNvSpPr/>
          <p:nvPr/>
        </p:nvSpPr>
        <p:spPr>
          <a:xfrm>
            <a:off x="868658" y="2441809"/>
            <a:ext cx="761300" cy="248524"/>
          </a:xfrm>
          <a:prstGeom prst="rect">
            <a:avLst/>
          </a:prstGeom>
          <a:solidFill>
            <a:schemeClr val="accent2">
              <a:lumMod val="40000"/>
              <a:lumOff val="60000"/>
              <a:alpha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900"/>
              <a:t>Teams</a:t>
            </a:r>
          </a:p>
        </p:txBody>
      </p:sp>
      <p:grpSp>
        <p:nvGrpSpPr>
          <p:cNvPr id="20" name="Group 19">
            <a:extLst>
              <a:ext uri="{FF2B5EF4-FFF2-40B4-BE49-F238E27FC236}">
                <a16:creationId xmlns:a16="http://schemas.microsoft.com/office/drawing/2014/main" id="{5B2B7101-2EED-436A-8FDD-5E56812B98B5}"/>
              </a:ext>
            </a:extLst>
          </p:cNvPr>
          <p:cNvGrpSpPr/>
          <p:nvPr/>
        </p:nvGrpSpPr>
        <p:grpSpPr>
          <a:xfrm>
            <a:off x="1806955" y="4303404"/>
            <a:ext cx="6588070" cy="697624"/>
            <a:chOff x="2447774" y="5372576"/>
            <a:chExt cx="8784093" cy="930165"/>
          </a:xfrm>
        </p:grpSpPr>
        <p:sp>
          <p:nvSpPr>
            <p:cNvPr id="21" name="Rectangle 20">
              <a:extLst>
                <a:ext uri="{FF2B5EF4-FFF2-40B4-BE49-F238E27FC236}">
                  <a16:creationId xmlns:a16="http://schemas.microsoft.com/office/drawing/2014/main" id="{AEBA725D-72E4-4F97-AB24-B8F969061B25}"/>
                </a:ext>
              </a:extLst>
            </p:cNvPr>
            <p:cNvSpPr/>
            <p:nvPr/>
          </p:nvSpPr>
          <p:spPr>
            <a:xfrm>
              <a:off x="2447774" y="5372576"/>
              <a:ext cx="8784093" cy="930165"/>
            </a:xfrm>
            <a:prstGeom prst="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r"/>
              <a:r>
                <a:rPr lang="en-US" sz="1100"/>
                <a:t>On Premise Systems</a:t>
              </a:r>
            </a:p>
          </p:txBody>
        </p:sp>
        <p:sp>
          <p:nvSpPr>
            <p:cNvPr id="22" name="Rectangle 21">
              <a:extLst>
                <a:ext uri="{FF2B5EF4-FFF2-40B4-BE49-F238E27FC236}">
                  <a16:creationId xmlns:a16="http://schemas.microsoft.com/office/drawing/2014/main" id="{B0CC1080-2E46-40E7-B823-B687A3702BA6}"/>
                </a:ext>
              </a:extLst>
            </p:cNvPr>
            <p:cNvSpPr/>
            <p:nvPr/>
          </p:nvSpPr>
          <p:spPr>
            <a:xfrm>
              <a:off x="5351113" y="5567330"/>
              <a:ext cx="1761688" cy="276837"/>
            </a:xfrm>
            <a:prstGeom prst="rect">
              <a:avLst/>
            </a:prstGeom>
            <a:solidFill>
              <a:schemeClr val="bg2">
                <a:lumMod val="75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t>Databases</a:t>
              </a:r>
            </a:p>
          </p:txBody>
        </p:sp>
        <p:sp>
          <p:nvSpPr>
            <p:cNvPr id="23" name="Rectangle 22">
              <a:extLst>
                <a:ext uri="{FF2B5EF4-FFF2-40B4-BE49-F238E27FC236}">
                  <a16:creationId xmlns:a16="http://schemas.microsoft.com/office/drawing/2014/main" id="{3A95BD24-6E17-4677-BF20-3905262D1DB8}"/>
                </a:ext>
              </a:extLst>
            </p:cNvPr>
            <p:cNvSpPr/>
            <p:nvPr/>
          </p:nvSpPr>
          <p:spPr>
            <a:xfrm>
              <a:off x="3575430" y="5557703"/>
              <a:ext cx="1280515" cy="612555"/>
            </a:xfrm>
            <a:prstGeom prst="rect">
              <a:avLst/>
            </a:prstGeom>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t>On Premise Gateway(s)</a:t>
              </a:r>
            </a:p>
          </p:txBody>
        </p:sp>
        <p:sp>
          <p:nvSpPr>
            <p:cNvPr id="24" name="Rectangle 23">
              <a:extLst>
                <a:ext uri="{FF2B5EF4-FFF2-40B4-BE49-F238E27FC236}">
                  <a16:creationId xmlns:a16="http://schemas.microsoft.com/office/drawing/2014/main" id="{88461E4F-A5F6-4D92-B8CC-B9CA574CE595}"/>
                </a:ext>
              </a:extLst>
            </p:cNvPr>
            <p:cNvSpPr/>
            <p:nvPr/>
          </p:nvSpPr>
          <p:spPr>
            <a:xfrm>
              <a:off x="7223175" y="5557703"/>
              <a:ext cx="1761688" cy="279955"/>
            </a:xfrm>
            <a:prstGeom prst="rect">
              <a:avLst/>
            </a:prstGeom>
            <a:solidFill>
              <a:schemeClr val="bg2">
                <a:lumMod val="75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t>Web API</a:t>
              </a:r>
            </a:p>
          </p:txBody>
        </p:sp>
        <p:sp>
          <p:nvSpPr>
            <p:cNvPr id="25" name="Rectangle 24">
              <a:extLst>
                <a:ext uri="{FF2B5EF4-FFF2-40B4-BE49-F238E27FC236}">
                  <a16:creationId xmlns:a16="http://schemas.microsoft.com/office/drawing/2014/main" id="{94E95203-4229-4B1C-97F9-1385F7F0E5B7}"/>
                </a:ext>
              </a:extLst>
            </p:cNvPr>
            <p:cNvSpPr/>
            <p:nvPr/>
          </p:nvSpPr>
          <p:spPr>
            <a:xfrm>
              <a:off x="5351113" y="5905206"/>
              <a:ext cx="1761688" cy="276837"/>
            </a:xfrm>
            <a:prstGeom prst="rect">
              <a:avLst/>
            </a:prstGeom>
            <a:solidFill>
              <a:schemeClr val="bg2">
                <a:lumMod val="75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t>SharePoint Data </a:t>
              </a:r>
            </a:p>
          </p:txBody>
        </p:sp>
        <p:sp>
          <p:nvSpPr>
            <p:cNvPr id="26" name="Rectangle 25">
              <a:extLst>
                <a:ext uri="{FF2B5EF4-FFF2-40B4-BE49-F238E27FC236}">
                  <a16:creationId xmlns:a16="http://schemas.microsoft.com/office/drawing/2014/main" id="{CDE7252F-0931-468C-AD97-9946D6C71077}"/>
                </a:ext>
              </a:extLst>
            </p:cNvPr>
            <p:cNvSpPr/>
            <p:nvPr/>
          </p:nvSpPr>
          <p:spPr>
            <a:xfrm>
              <a:off x="7223175" y="5900572"/>
              <a:ext cx="1761688" cy="276837"/>
            </a:xfrm>
            <a:prstGeom prst="rect">
              <a:avLst/>
            </a:prstGeom>
            <a:solidFill>
              <a:schemeClr val="bg2">
                <a:lumMod val="75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t>File Storage</a:t>
              </a:r>
            </a:p>
          </p:txBody>
        </p:sp>
      </p:grpSp>
      <p:sp>
        <p:nvSpPr>
          <p:cNvPr id="27" name="Rectangle 26">
            <a:extLst>
              <a:ext uri="{FF2B5EF4-FFF2-40B4-BE49-F238E27FC236}">
                <a16:creationId xmlns:a16="http://schemas.microsoft.com/office/drawing/2014/main" id="{92DC275E-949C-4CDF-B5FB-546058F2C7E4}"/>
              </a:ext>
            </a:extLst>
          </p:cNvPr>
          <p:cNvSpPr/>
          <p:nvPr/>
        </p:nvSpPr>
        <p:spPr>
          <a:xfrm>
            <a:off x="885464" y="3646592"/>
            <a:ext cx="1536626" cy="205940"/>
          </a:xfrm>
          <a:prstGeom prst="rect">
            <a:avLst/>
          </a:prstGeom>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t>Azure AD</a:t>
            </a:r>
          </a:p>
        </p:txBody>
      </p:sp>
      <p:cxnSp>
        <p:nvCxnSpPr>
          <p:cNvPr id="33" name="Straight Connector 32">
            <a:extLst>
              <a:ext uri="{FF2B5EF4-FFF2-40B4-BE49-F238E27FC236}">
                <a16:creationId xmlns:a16="http://schemas.microsoft.com/office/drawing/2014/main" id="{F7A2C1AA-CE78-4D77-8C61-AC14DA4823CF}"/>
              </a:ext>
            </a:extLst>
          </p:cNvPr>
          <p:cNvCxnSpPr>
            <a:cxnSpLocks/>
            <a:stCxn id="17" idx="3"/>
            <a:endCxn id="14" idx="1"/>
          </p:cNvCxnSpPr>
          <p:nvPr/>
        </p:nvCxnSpPr>
        <p:spPr>
          <a:xfrm>
            <a:off x="1629958" y="2244955"/>
            <a:ext cx="326211" cy="0"/>
          </a:xfrm>
          <a:prstGeom prst="line">
            <a:avLst/>
          </a:prstGeom>
          <a:ln w="12700">
            <a:solidFill>
              <a:schemeClr val="tx1"/>
            </a:solidFill>
            <a:headEnd type="diamond"/>
            <a:tailEnd type="diamon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BFF9EB86-1ABE-43CF-9B6F-6C939BF5305C}"/>
              </a:ext>
            </a:extLst>
          </p:cNvPr>
          <p:cNvCxnSpPr>
            <a:cxnSpLocks/>
            <a:stCxn id="17" idx="3"/>
            <a:endCxn id="15" idx="1"/>
          </p:cNvCxnSpPr>
          <p:nvPr/>
        </p:nvCxnSpPr>
        <p:spPr>
          <a:xfrm>
            <a:off x="1629958" y="2244955"/>
            <a:ext cx="326211" cy="322261"/>
          </a:xfrm>
          <a:prstGeom prst="line">
            <a:avLst/>
          </a:prstGeom>
          <a:ln w="12700">
            <a:solidFill>
              <a:schemeClr val="tx1"/>
            </a:solidFill>
            <a:headEnd type="diamond"/>
            <a:tailEnd type="diamon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ECF13622-625E-4340-9752-786C584235E8}"/>
              </a:ext>
            </a:extLst>
          </p:cNvPr>
          <p:cNvCxnSpPr>
            <a:cxnSpLocks/>
            <a:stCxn id="19" idx="3"/>
            <a:endCxn id="15" idx="1"/>
          </p:cNvCxnSpPr>
          <p:nvPr/>
        </p:nvCxnSpPr>
        <p:spPr>
          <a:xfrm>
            <a:off x="1629958" y="2566071"/>
            <a:ext cx="326211" cy="1145"/>
          </a:xfrm>
          <a:prstGeom prst="line">
            <a:avLst/>
          </a:prstGeom>
          <a:ln w="12700">
            <a:solidFill>
              <a:schemeClr val="tx1"/>
            </a:solidFill>
            <a:headEnd type="diamond"/>
            <a:tailEnd type="diamon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3E6F40DB-E325-4774-9A8F-D3BDDF5E0BE0}"/>
              </a:ext>
            </a:extLst>
          </p:cNvPr>
          <p:cNvCxnSpPr>
            <a:cxnSpLocks/>
            <a:stCxn id="18" idx="3"/>
            <a:endCxn id="15" idx="1"/>
          </p:cNvCxnSpPr>
          <p:nvPr/>
        </p:nvCxnSpPr>
        <p:spPr>
          <a:xfrm flipV="1">
            <a:off x="1621348" y="2567216"/>
            <a:ext cx="334821" cy="323972"/>
          </a:xfrm>
          <a:prstGeom prst="line">
            <a:avLst/>
          </a:prstGeom>
          <a:ln w="12700">
            <a:solidFill>
              <a:schemeClr val="tx1"/>
            </a:solidFill>
            <a:headEnd type="diamond"/>
            <a:tailEnd type="diamond"/>
          </a:ln>
        </p:spPr>
        <p:style>
          <a:lnRef idx="1">
            <a:schemeClr val="accent1"/>
          </a:lnRef>
          <a:fillRef idx="0">
            <a:schemeClr val="accent1"/>
          </a:fillRef>
          <a:effectRef idx="0">
            <a:schemeClr val="accent1"/>
          </a:effectRef>
          <a:fontRef idx="minor">
            <a:schemeClr val="tx1"/>
          </a:fontRef>
        </p:style>
      </p:cxnSp>
      <p:sp>
        <p:nvSpPr>
          <p:cNvPr id="46" name="Rectangle 45">
            <a:extLst>
              <a:ext uri="{FF2B5EF4-FFF2-40B4-BE49-F238E27FC236}">
                <a16:creationId xmlns:a16="http://schemas.microsoft.com/office/drawing/2014/main" id="{513B9735-4F0D-4393-A5E3-6357B325F746}"/>
              </a:ext>
            </a:extLst>
          </p:cNvPr>
          <p:cNvSpPr/>
          <p:nvPr/>
        </p:nvSpPr>
        <p:spPr>
          <a:xfrm>
            <a:off x="860048" y="3098147"/>
            <a:ext cx="761300" cy="248524"/>
          </a:xfrm>
          <a:prstGeom prst="rect">
            <a:avLst/>
          </a:prstGeom>
          <a:solidFill>
            <a:schemeClr val="accent2">
              <a:lumMod val="40000"/>
              <a:lumOff val="60000"/>
              <a:alpha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900"/>
              <a:t>Excel</a:t>
            </a:r>
          </a:p>
        </p:txBody>
      </p:sp>
      <p:cxnSp>
        <p:nvCxnSpPr>
          <p:cNvPr id="47" name="Straight Connector 46">
            <a:extLst>
              <a:ext uri="{FF2B5EF4-FFF2-40B4-BE49-F238E27FC236}">
                <a16:creationId xmlns:a16="http://schemas.microsoft.com/office/drawing/2014/main" id="{8378DC66-2168-4985-8AD9-B2FAF7E3B8DF}"/>
              </a:ext>
            </a:extLst>
          </p:cNvPr>
          <p:cNvCxnSpPr>
            <a:cxnSpLocks/>
            <a:stCxn id="46" idx="3"/>
            <a:endCxn id="15" idx="1"/>
          </p:cNvCxnSpPr>
          <p:nvPr/>
        </p:nvCxnSpPr>
        <p:spPr>
          <a:xfrm flipV="1">
            <a:off x="1621348" y="2567216"/>
            <a:ext cx="334821" cy="655193"/>
          </a:xfrm>
          <a:prstGeom prst="line">
            <a:avLst/>
          </a:prstGeom>
          <a:ln w="12700">
            <a:solidFill>
              <a:schemeClr val="tx1"/>
            </a:solidFill>
            <a:headEnd type="diamond"/>
            <a:tailEnd type="diamond"/>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9929EE81-93E9-476A-959D-BBD8A4327E53}"/>
              </a:ext>
            </a:extLst>
          </p:cNvPr>
          <p:cNvSpPr/>
          <p:nvPr/>
        </p:nvSpPr>
        <p:spPr>
          <a:xfrm>
            <a:off x="2652697" y="3610786"/>
            <a:ext cx="960386" cy="516820"/>
          </a:xfrm>
          <a:prstGeom prst="rect">
            <a:avLst/>
          </a:prstGeom>
          <a:solidFill>
            <a:schemeClr val="accent5">
              <a:lumMod val="7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t>Data Gateway(s)</a:t>
            </a:r>
          </a:p>
        </p:txBody>
      </p:sp>
      <p:cxnSp>
        <p:nvCxnSpPr>
          <p:cNvPr id="50" name="Straight Connector 49">
            <a:extLst>
              <a:ext uri="{FF2B5EF4-FFF2-40B4-BE49-F238E27FC236}">
                <a16:creationId xmlns:a16="http://schemas.microsoft.com/office/drawing/2014/main" id="{958918CB-0502-4370-83F9-C6FF51795FC9}"/>
              </a:ext>
            </a:extLst>
          </p:cNvPr>
          <p:cNvCxnSpPr>
            <a:cxnSpLocks/>
            <a:endCxn id="11" idx="3"/>
          </p:cNvCxnSpPr>
          <p:nvPr/>
        </p:nvCxnSpPr>
        <p:spPr>
          <a:xfrm flipV="1">
            <a:off x="2717468" y="2407195"/>
            <a:ext cx="198192" cy="158876"/>
          </a:xfrm>
          <a:prstGeom prst="line">
            <a:avLst/>
          </a:prstGeom>
          <a:ln w="12700">
            <a:solidFill>
              <a:schemeClr val="tx1"/>
            </a:solidFill>
            <a:headEnd type="diamond"/>
            <a:tailEnd type="diamond"/>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D95DE919-82AE-4F40-87F9-3B7B82B08BE6}"/>
              </a:ext>
            </a:extLst>
          </p:cNvPr>
          <p:cNvCxnSpPr>
            <a:cxnSpLocks/>
            <a:stCxn id="14" idx="3"/>
            <a:endCxn id="11" idx="3"/>
          </p:cNvCxnSpPr>
          <p:nvPr/>
        </p:nvCxnSpPr>
        <p:spPr>
          <a:xfrm>
            <a:off x="2717470" y="2244955"/>
            <a:ext cx="198191" cy="162241"/>
          </a:xfrm>
          <a:prstGeom prst="line">
            <a:avLst/>
          </a:prstGeom>
          <a:ln w="12700">
            <a:solidFill>
              <a:schemeClr val="tx1"/>
            </a:solidFill>
            <a:headEnd type="diamond"/>
            <a:tailEnd type="diamond"/>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613E49CB-D9EE-41F6-8A12-0B5C4CB448D9}"/>
              </a:ext>
            </a:extLst>
          </p:cNvPr>
          <p:cNvCxnSpPr>
            <a:cxnSpLocks/>
            <a:stCxn id="6" idx="0"/>
            <a:endCxn id="11" idx="3"/>
          </p:cNvCxnSpPr>
          <p:nvPr/>
        </p:nvCxnSpPr>
        <p:spPr>
          <a:xfrm flipH="1" flipV="1">
            <a:off x="2915660" y="2407196"/>
            <a:ext cx="217230" cy="1203590"/>
          </a:xfrm>
          <a:prstGeom prst="line">
            <a:avLst/>
          </a:prstGeom>
          <a:ln w="12700">
            <a:solidFill>
              <a:schemeClr val="tx1"/>
            </a:solidFill>
            <a:headEnd type="diamond"/>
            <a:tailEnd type="diamond"/>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A1ABB2D6-A208-4912-B0BB-0B835DC366DF}"/>
              </a:ext>
            </a:extLst>
          </p:cNvPr>
          <p:cNvCxnSpPr>
            <a:cxnSpLocks/>
            <a:stCxn id="23" idx="0"/>
            <a:endCxn id="6" idx="2"/>
          </p:cNvCxnSpPr>
          <p:nvPr/>
        </p:nvCxnSpPr>
        <p:spPr>
          <a:xfrm flipV="1">
            <a:off x="3132890" y="4127606"/>
            <a:ext cx="0" cy="314643"/>
          </a:xfrm>
          <a:prstGeom prst="line">
            <a:avLst/>
          </a:prstGeom>
          <a:ln w="12700">
            <a:solidFill>
              <a:schemeClr val="tx1"/>
            </a:solidFill>
            <a:headEnd type="diamond"/>
            <a:tailEnd type="diamond"/>
          </a:ln>
        </p:spPr>
        <p:style>
          <a:lnRef idx="1">
            <a:schemeClr val="accent1"/>
          </a:lnRef>
          <a:fillRef idx="0">
            <a:schemeClr val="accent1"/>
          </a:fillRef>
          <a:effectRef idx="0">
            <a:schemeClr val="accent1"/>
          </a:effectRef>
          <a:fontRef idx="minor">
            <a:schemeClr val="tx1"/>
          </a:fontRef>
        </p:style>
      </p:cxnSp>
      <p:sp>
        <p:nvSpPr>
          <p:cNvPr id="65" name="Rectangle 64">
            <a:extLst>
              <a:ext uri="{FF2B5EF4-FFF2-40B4-BE49-F238E27FC236}">
                <a16:creationId xmlns:a16="http://schemas.microsoft.com/office/drawing/2014/main" id="{A8FC3764-70EA-43C7-8D4A-37BEB9030A89}"/>
              </a:ext>
            </a:extLst>
          </p:cNvPr>
          <p:cNvSpPr/>
          <p:nvPr/>
        </p:nvSpPr>
        <p:spPr>
          <a:xfrm>
            <a:off x="3538030" y="1316961"/>
            <a:ext cx="2114090" cy="218046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t"/>
          <a:lstStyle/>
          <a:p>
            <a:pPr algn="ctr"/>
            <a:r>
              <a:rPr lang="en-US" sz="1100"/>
              <a:t>PowerApps</a:t>
            </a:r>
          </a:p>
          <a:p>
            <a:pPr algn="ctr"/>
            <a:r>
              <a:rPr lang="en-US" sz="1100"/>
              <a:t>Environment</a:t>
            </a:r>
          </a:p>
        </p:txBody>
      </p:sp>
      <p:sp>
        <p:nvSpPr>
          <p:cNvPr id="66" name="Rectangle 65">
            <a:extLst>
              <a:ext uri="{FF2B5EF4-FFF2-40B4-BE49-F238E27FC236}">
                <a16:creationId xmlns:a16="http://schemas.microsoft.com/office/drawing/2014/main" id="{FA5DBB56-98C1-42CB-96E1-FA263F78C669}"/>
              </a:ext>
            </a:extLst>
          </p:cNvPr>
          <p:cNvSpPr/>
          <p:nvPr/>
        </p:nvSpPr>
        <p:spPr>
          <a:xfrm>
            <a:off x="3688361" y="2099607"/>
            <a:ext cx="761300" cy="248524"/>
          </a:xfrm>
          <a:prstGeom prst="rect">
            <a:avLst/>
          </a:prstGeom>
          <a:solidFill>
            <a:schemeClr val="accent6">
              <a:lumMod val="40000"/>
              <a:lumOff val="60000"/>
              <a:alpha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900"/>
              <a:t>PowerApps</a:t>
            </a:r>
          </a:p>
        </p:txBody>
      </p:sp>
      <p:sp>
        <p:nvSpPr>
          <p:cNvPr id="67" name="Rectangle 66">
            <a:extLst>
              <a:ext uri="{FF2B5EF4-FFF2-40B4-BE49-F238E27FC236}">
                <a16:creationId xmlns:a16="http://schemas.microsoft.com/office/drawing/2014/main" id="{8E99D72E-86CE-4DFF-8B6D-D25C752C3256}"/>
              </a:ext>
            </a:extLst>
          </p:cNvPr>
          <p:cNvSpPr/>
          <p:nvPr/>
        </p:nvSpPr>
        <p:spPr>
          <a:xfrm>
            <a:off x="3688361" y="2421867"/>
            <a:ext cx="761300" cy="248524"/>
          </a:xfrm>
          <a:prstGeom prst="rect">
            <a:avLst/>
          </a:prstGeom>
          <a:solidFill>
            <a:schemeClr val="accent6">
              <a:lumMod val="40000"/>
              <a:lumOff val="60000"/>
              <a:alpha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900"/>
              <a:t>Flows</a:t>
            </a:r>
          </a:p>
        </p:txBody>
      </p:sp>
      <p:cxnSp>
        <p:nvCxnSpPr>
          <p:cNvPr id="44" name="Straight Connector 43">
            <a:extLst>
              <a:ext uri="{FF2B5EF4-FFF2-40B4-BE49-F238E27FC236}">
                <a16:creationId xmlns:a16="http://schemas.microsoft.com/office/drawing/2014/main" id="{2F88FB02-DA9D-493E-A679-9D081324E430}"/>
              </a:ext>
            </a:extLst>
          </p:cNvPr>
          <p:cNvCxnSpPr>
            <a:cxnSpLocks/>
          </p:cNvCxnSpPr>
          <p:nvPr/>
        </p:nvCxnSpPr>
        <p:spPr>
          <a:xfrm flipV="1">
            <a:off x="1629958" y="2244955"/>
            <a:ext cx="326211" cy="321116"/>
          </a:xfrm>
          <a:prstGeom prst="line">
            <a:avLst/>
          </a:prstGeom>
          <a:ln w="12700">
            <a:solidFill>
              <a:schemeClr val="tx1"/>
            </a:solidFill>
            <a:prstDash val="sysDash"/>
            <a:headEnd type="diamond"/>
            <a:tailEnd type="diamond"/>
          </a:ln>
        </p:spPr>
        <p:style>
          <a:lnRef idx="1">
            <a:schemeClr val="accent1"/>
          </a:lnRef>
          <a:fillRef idx="0">
            <a:schemeClr val="accent1"/>
          </a:fillRef>
          <a:effectRef idx="0">
            <a:schemeClr val="accent1"/>
          </a:effectRef>
          <a:fontRef idx="minor">
            <a:schemeClr val="tx1"/>
          </a:fontRef>
        </p:style>
      </p:cxnSp>
      <p:sp>
        <p:nvSpPr>
          <p:cNvPr id="3" name="Flowchart: Magnetic Disk 2">
            <a:extLst>
              <a:ext uri="{FF2B5EF4-FFF2-40B4-BE49-F238E27FC236}">
                <a16:creationId xmlns:a16="http://schemas.microsoft.com/office/drawing/2014/main" id="{ADF23D03-ACED-4FE2-8C0B-725379F36E92}"/>
              </a:ext>
            </a:extLst>
          </p:cNvPr>
          <p:cNvSpPr/>
          <p:nvPr/>
        </p:nvSpPr>
        <p:spPr bwMode="auto">
          <a:xfrm>
            <a:off x="4617886" y="2030293"/>
            <a:ext cx="983907" cy="1316378"/>
          </a:xfrm>
          <a:prstGeom prst="flowChartMagneticDisk">
            <a:avLst/>
          </a:prstGeom>
          <a:solidFill>
            <a:schemeClr val="tx1"/>
          </a:solidFill>
          <a:ln>
            <a:solidFill>
              <a:schemeClr val="accent1"/>
            </a:solidFill>
          </a:ln>
        </p:spPr>
        <p:style>
          <a:lnRef idx="0">
            <a:scrgbClr r="0" g="0" b="0"/>
          </a:lnRef>
          <a:fillRef idx="0">
            <a:scrgbClr r="0" g="0" b="0"/>
          </a:fillRef>
          <a:effectRef idx="0">
            <a:scrgbClr r="0" g="0" b="0"/>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a:solidFill>
                  <a:schemeClr val="bg1"/>
                </a:solidFill>
              </a:rPr>
              <a:t>CDS</a:t>
            </a:r>
          </a:p>
        </p:txBody>
      </p:sp>
      <p:sp>
        <p:nvSpPr>
          <p:cNvPr id="45" name="Rectangle 44">
            <a:extLst>
              <a:ext uri="{FF2B5EF4-FFF2-40B4-BE49-F238E27FC236}">
                <a16:creationId xmlns:a16="http://schemas.microsoft.com/office/drawing/2014/main" id="{1FCB7136-1EFE-4FB0-8064-34F6D51C8CF1}"/>
              </a:ext>
            </a:extLst>
          </p:cNvPr>
          <p:cNvSpPr/>
          <p:nvPr/>
        </p:nvSpPr>
        <p:spPr>
          <a:xfrm>
            <a:off x="5940152" y="1313367"/>
            <a:ext cx="1708634" cy="408813"/>
          </a:xfrm>
          <a:prstGeom prst="rect">
            <a:avLst/>
          </a:prstGeom>
          <a:solidFill>
            <a:schemeClr val="accent2">
              <a:alpha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100" b="1"/>
              <a:t>Model Driven  PowerApps</a:t>
            </a:r>
          </a:p>
        </p:txBody>
      </p:sp>
      <p:sp>
        <p:nvSpPr>
          <p:cNvPr id="48" name="Rectangle 47">
            <a:extLst>
              <a:ext uri="{FF2B5EF4-FFF2-40B4-BE49-F238E27FC236}">
                <a16:creationId xmlns:a16="http://schemas.microsoft.com/office/drawing/2014/main" id="{FEA5FA0F-7028-4993-849F-DBD4AB3020D8}"/>
              </a:ext>
            </a:extLst>
          </p:cNvPr>
          <p:cNvSpPr/>
          <p:nvPr/>
        </p:nvSpPr>
        <p:spPr>
          <a:xfrm>
            <a:off x="5940152" y="2256184"/>
            <a:ext cx="1708635" cy="331365"/>
          </a:xfrm>
          <a:prstGeom prst="rect">
            <a:avLst/>
          </a:prstGeom>
          <a:solidFill>
            <a:schemeClr val="accent2">
              <a:alpha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100" b="1"/>
              <a:t>Process Flows</a:t>
            </a:r>
          </a:p>
        </p:txBody>
      </p:sp>
      <p:sp>
        <p:nvSpPr>
          <p:cNvPr id="49" name="Rectangle 48">
            <a:extLst>
              <a:ext uri="{FF2B5EF4-FFF2-40B4-BE49-F238E27FC236}">
                <a16:creationId xmlns:a16="http://schemas.microsoft.com/office/drawing/2014/main" id="{73D645B9-731F-4EFB-9155-C42BE037BB09}"/>
              </a:ext>
            </a:extLst>
          </p:cNvPr>
          <p:cNvSpPr/>
          <p:nvPr/>
        </p:nvSpPr>
        <p:spPr>
          <a:xfrm>
            <a:off x="5940152" y="2672640"/>
            <a:ext cx="1708635" cy="331365"/>
          </a:xfrm>
          <a:prstGeom prst="rect">
            <a:avLst/>
          </a:prstGeom>
          <a:solidFill>
            <a:schemeClr val="accent2">
              <a:alpha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100" b="1"/>
              <a:t>Business Rules</a:t>
            </a:r>
          </a:p>
        </p:txBody>
      </p:sp>
      <p:sp>
        <p:nvSpPr>
          <p:cNvPr id="51" name="Rectangle 50">
            <a:extLst>
              <a:ext uri="{FF2B5EF4-FFF2-40B4-BE49-F238E27FC236}">
                <a16:creationId xmlns:a16="http://schemas.microsoft.com/office/drawing/2014/main" id="{7804758A-E891-4130-BF3C-39E39C996B3B}"/>
              </a:ext>
            </a:extLst>
          </p:cNvPr>
          <p:cNvSpPr/>
          <p:nvPr/>
        </p:nvSpPr>
        <p:spPr>
          <a:xfrm>
            <a:off x="5940152" y="1817113"/>
            <a:ext cx="1708635" cy="331365"/>
          </a:xfrm>
          <a:prstGeom prst="rect">
            <a:avLst/>
          </a:prstGeom>
          <a:solidFill>
            <a:schemeClr val="accent2">
              <a:alpha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100" b="1"/>
              <a:t>Entities</a:t>
            </a:r>
          </a:p>
        </p:txBody>
      </p:sp>
      <p:sp>
        <p:nvSpPr>
          <p:cNvPr id="53" name="Rectangle 52">
            <a:extLst>
              <a:ext uri="{FF2B5EF4-FFF2-40B4-BE49-F238E27FC236}">
                <a16:creationId xmlns:a16="http://schemas.microsoft.com/office/drawing/2014/main" id="{CFE48D16-6502-434A-8111-DF5E3459410B}"/>
              </a:ext>
            </a:extLst>
          </p:cNvPr>
          <p:cNvSpPr/>
          <p:nvPr/>
        </p:nvSpPr>
        <p:spPr>
          <a:xfrm>
            <a:off x="5940151" y="3111888"/>
            <a:ext cx="1708635" cy="331365"/>
          </a:xfrm>
          <a:prstGeom prst="rect">
            <a:avLst/>
          </a:prstGeom>
          <a:solidFill>
            <a:schemeClr val="accent2">
              <a:alpha val="8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100" b="1"/>
              <a:t>Security Model</a:t>
            </a:r>
          </a:p>
        </p:txBody>
      </p:sp>
      <p:cxnSp>
        <p:nvCxnSpPr>
          <p:cNvPr id="12" name="Straight Connector 11">
            <a:extLst>
              <a:ext uri="{FF2B5EF4-FFF2-40B4-BE49-F238E27FC236}">
                <a16:creationId xmlns:a16="http://schemas.microsoft.com/office/drawing/2014/main" id="{F6723854-28C0-4E69-9DF4-45252DA64EE7}"/>
              </a:ext>
            </a:extLst>
          </p:cNvPr>
          <p:cNvCxnSpPr>
            <a:cxnSpLocks/>
            <a:endCxn id="45" idx="1"/>
          </p:cNvCxnSpPr>
          <p:nvPr/>
        </p:nvCxnSpPr>
        <p:spPr>
          <a:xfrm flipV="1">
            <a:off x="5601793" y="1517774"/>
            <a:ext cx="338359" cy="1152618"/>
          </a:xfrm>
          <a:prstGeom prst="line">
            <a:avLst/>
          </a:prstGeom>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D20E600C-D1DC-46AE-B11D-A36463A19292}"/>
              </a:ext>
            </a:extLst>
          </p:cNvPr>
          <p:cNvCxnSpPr>
            <a:cxnSpLocks/>
            <a:endCxn id="51" idx="1"/>
          </p:cNvCxnSpPr>
          <p:nvPr/>
        </p:nvCxnSpPr>
        <p:spPr>
          <a:xfrm flipV="1">
            <a:off x="5601793" y="1982796"/>
            <a:ext cx="338359" cy="707538"/>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527D4F8B-A63C-42A2-BE1E-5B1A0E48C4A4}"/>
              </a:ext>
            </a:extLst>
          </p:cNvPr>
          <p:cNvCxnSpPr>
            <a:cxnSpLocks/>
            <a:stCxn id="3" idx="4"/>
            <a:endCxn id="48" idx="1"/>
          </p:cNvCxnSpPr>
          <p:nvPr/>
        </p:nvCxnSpPr>
        <p:spPr>
          <a:xfrm flipV="1">
            <a:off x="5601793" y="2421867"/>
            <a:ext cx="338359" cy="266615"/>
          </a:xfrm>
          <a:prstGeom prst="line">
            <a:avLst/>
          </a:prstGeom>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EDBEC48B-8621-4F62-BEAC-C8063EB69299}"/>
              </a:ext>
            </a:extLst>
          </p:cNvPr>
          <p:cNvCxnSpPr>
            <a:cxnSpLocks/>
            <a:endCxn id="49" idx="1"/>
          </p:cNvCxnSpPr>
          <p:nvPr/>
        </p:nvCxnSpPr>
        <p:spPr>
          <a:xfrm>
            <a:off x="5601793" y="2670391"/>
            <a:ext cx="338359" cy="167932"/>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E07A5E15-489C-4797-AD6E-E9B5AEE55192}"/>
              </a:ext>
            </a:extLst>
          </p:cNvPr>
          <p:cNvCxnSpPr>
            <a:cxnSpLocks/>
            <a:endCxn id="53" idx="1"/>
          </p:cNvCxnSpPr>
          <p:nvPr/>
        </p:nvCxnSpPr>
        <p:spPr>
          <a:xfrm>
            <a:off x="5601793" y="2670391"/>
            <a:ext cx="338358" cy="60718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35479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DC31E7-D171-4A2C-8A19-33833373A8CA}"/>
              </a:ext>
            </a:extLst>
          </p:cNvPr>
          <p:cNvSpPr>
            <a:spLocks noGrp="1"/>
          </p:cNvSpPr>
          <p:nvPr>
            <p:ph type="title"/>
          </p:nvPr>
        </p:nvSpPr>
        <p:spPr/>
        <p:txBody>
          <a:bodyPr/>
          <a:lstStyle/>
          <a:p>
            <a:r>
              <a:rPr lang="en-US"/>
              <a:t>Example environment strategy</a:t>
            </a:r>
          </a:p>
        </p:txBody>
      </p:sp>
      <p:sp>
        <p:nvSpPr>
          <p:cNvPr id="3" name="Text Placeholder 2">
            <a:extLst>
              <a:ext uri="{FF2B5EF4-FFF2-40B4-BE49-F238E27FC236}">
                <a16:creationId xmlns:a16="http://schemas.microsoft.com/office/drawing/2014/main" id="{B86D359D-E102-4352-87AA-2D5D41693AB1}"/>
              </a:ext>
            </a:extLst>
          </p:cNvPr>
          <p:cNvSpPr>
            <a:spLocks noGrp="1"/>
          </p:cNvSpPr>
          <p:nvPr>
            <p:ph type="body" sz="quarter" idx="10"/>
          </p:nvPr>
        </p:nvSpPr>
        <p:spPr>
          <a:xfrm>
            <a:off x="1835696" y="987574"/>
            <a:ext cx="7111762" cy="664797"/>
          </a:xfrm>
        </p:spPr>
        <p:txBody>
          <a:bodyPr/>
          <a:lstStyle/>
          <a:p>
            <a:r>
              <a:rPr lang="en-US" sz="2400"/>
              <a:t>Live applications  - could be shared when common data or dedicated for department / line of business</a:t>
            </a:r>
          </a:p>
        </p:txBody>
      </p:sp>
      <p:sp>
        <p:nvSpPr>
          <p:cNvPr id="4" name="Rectangle 3">
            <a:extLst>
              <a:ext uri="{FF2B5EF4-FFF2-40B4-BE49-F238E27FC236}">
                <a16:creationId xmlns:a16="http://schemas.microsoft.com/office/drawing/2014/main" id="{1ED24062-FFA5-49C5-96F0-0F2112D48E80}"/>
              </a:ext>
            </a:extLst>
          </p:cNvPr>
          <p:cNvSpPr/>
          <p:nvPr/>
        </p:nvSpPr>
        <p:spPr bwMode="auto">
          <a:xfrm>
            <a:off x="323528" y="987574"/>
            <a:ext cx="1440160" cy="864096"/>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a:solidFill>
                  <a:schemeClr val="bg1"/>
                </a:solidFill>
              </a:rPr>
              <a:t>Production</a:t>
            </a:r>
          </a:p>
          <a:p>
            <a:pPr algn="ctr" defTabSz="914099" fontAlgn="base">
              <a:spcBef>
                <a:spcPct val="0"/>
              </a:spcBef>
              <a:spcAft>
                <a:spcPct val="0"/>
              </a:spcAft>
            </a:pPr>
            <a:r>
              <a:rPr lang="en-US" sz="2000" err="1">
                <a:solidFill>
                  <a:schemeClr val="bg1"/>
                </a:solidFill>
              </a:rPr>
              <a:t>Envs</a:t>
            </a:r>
            <a:endParaRPr lang="en-US" sz="2000">
              <a:solidFill>
                <a:schemeClr val="bg1"/>
              </a:solidFill>
            </a:endParaRPr>
          </a:p>
        </p:txBody>
      </p:sp>
      <p:sp>
        <p:nvSpPr>
          <p:cNvPr id="5" name="Rectangle 4">
            <a:extLst>
              <a:ext uri="{FF2B5EF4-FFF2-40B4-BE49-F238E27FC236}">
                <a16:creationId xmlns:a16="http://schemas.microsoft.com/office/drawing/2014/main" id="{16CA8365-36C6-45ED-B346-A581B38E24D5}"/>
              </a:ext>
            </a:extLst>
          </p:cNvPr>
          <p:cNvSpPr/>
          <p:nvPr/>
        </p:nvSpPr>
        <p:spPr bwMode="auto">
          <a:xfrm>
            <a:off x="323528" y="1995686"/>
            <a:ext cx="1440160" cy="864096"/>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a:solidFill>
                  <a:schemeClr val="bg1"/>
                </a:solidFill>
              </a:rPr>
              <a:t>ALM</a:t>
            </a:r>
          </a:p>
          <a:p>
            <a:pPr algn="ctr" defTabSz="914099" fontAlgn="base">
              <a:spcBef>
                <a:spcPct val="0"/>
              </a:spcBef>
              <a:spcAft>
                <a:spcPct val="0"/>
              </a:spcAft>
            </a:pPr>
            <a:r>
              <a:rPr lang="en-US" sz="2000" err="1">
                <a:solidFill>
                  <a:schemeClr val="bg1"/>
                </a:solidFill>
              </a:rPr>
              <a:t>Envs</a:t>
            </a:r>
            <a:endParaRPr lang="en-US" sz="2000">
              <a:solidFill>
                <a:schemeClr val="bg1"/>
              </a:solidFill>
            </a:endParaRPr>
          </a:p>
        </p:txBody>
      </p:sp>
      <p:sp>
        <p:nvSpPr>
          <p:cNvPr id="6" name="Rectangle 5">
            <a:extLst>
              <a:ext uri="{FF2B5EF4-FFF2-40B4-BE49-F238E27FC236}">
                <a16:creationId xmlns:a16="http://schemas.microsoft.com/office/drawing/2014/main" id="{2950FC2F-3653-4472-9C0E-AD1E5E179C94}"/>
              </a:ext>
            </a:extLst>
          </p:cNvPr>
          <p:cNvSpPr/>
          <p:nvPr/>
        </p:nvSpPr>
        <p:spPr bwMode="auto">
          <a:xfrm>
            <a:off x="323528" y="3003798"/>
            <a:ext cx="1440160" cy="864096"/>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a:solidFill>
                  <a:schemeClr val="bg1"/>
                </a:solidFill>
              </a:rPr>
              <a:t>Default</a:t>
            </a:r>
          </a:p>
        </p:txBody>
      </p:sp>
      <p:sp>
        <p:nvSpPr>
          <p:cNvPr id="7" name="Rectangle 6">
            <a:extLst>
              <a:ext uri="{FF2B5EF4-FFF2-40B4-BE49-F238E27FC236}">
                <a16:creationId xmlns:a16="http://schemas.microsoft.com/office/drawing/2014/main" id="{E0C24ED2-7BE6-411B-B483-631DEEF6C651}"/>
              </a:ext>
            </a:extLst>
          </p:cNvPr>
          <p:cNvSpPr/>
          <p:nvPr/>
        </p:nvSpPr>
        <p:spPr bwMode="auto">
          <a:xfrm>
            <a:off x="323528" y="4011910"/>
            <a:ext cx="1440160" cy="864096"/>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a:solidFill>
                  <a:schemeClr val="bg1"/>
                </a:solidFill>
              </a:rPr>
              <a:t>Maker </a:t>
            </a:r>
            <a:r>
              <a:rPr lang="en-US" sz="2000" err="1">
                <a:solidFill>
                  <a:schemeClr val="bg1"/>
                </a:solidFill>
              </a:rPr>
              <a:t>Envs</a:t>
            </a:r>
            <a:endParaRPr lang="en-US" sz="2000">
              <a:solidFill>
                <a:schemeClr val="bg1"/>
              </a:solidFill>
            </a:endParaRPr>
          </a:p>
        </p:txBody>
      </p:sp>
      <p:sp>
        <p:nvSpPr>
          <p:cNvPr id="8" name="Text Placeholder 2">
            <a:extLst>
              <a:ext uri="{FF2B5EF4-FFF2-40B4-BE49-F238E27FC236}">
                <a16:creationId xmlns:a16="http://schemas.microsoft.com/office/drawing/2014/main" id="{B1B54A61-BF88-4059-8140-4FECE5F3C91E}"/>
              </a:ext>
            </a:extLst>
          </p:cNvPr>
          <p:cNvSpPr txBox="1">
            <a:spLocks/>
          </p:cNvSpPr>
          <p:nvPr/>
        </p:nvSpPr>
        <p:spPr>
          <a:xfrm>
            <a:off x="1835696" y="1995686"/>
            <a:ext cx="7111762" cy="664797"/>
          </a:xfrm>
          <a:prstGeom prst="rect">
            <a:avLst/>
          </a:prstGeom>
        </p:spPr>
        <p:txBody>
          <a:bodyPr vert="horz" wrap="square" lIns="0" tIns="0" rIns="0" bIns="0" rtlCol="0">
            <a:spAutoFit/>
          </a:bodyPr>
          <a:lstStyle>
            <a:lvl1pPr marL="460355" indent="-460355" algn="l" defTabSz="914325" rtl="0" eaLnBrk="1" latinLnBrk="0" hangingPunct="1">
              <a:lnSpc>
                <a:spcPct val="90000"/>
              </a:lnSpc>
              <a:spcBef>
                <a:spcPct val="20000"/>
              </a:spcBef>
              <a:buClr>
                <a:schemeClr val="tx1"/>
              </a:buClr>
              <a:buSzPct val="90000"/>
              <a:buFont typeface="Wingdings" pitchFamily="2" charset="2"/>
              <a:buChar char="§"/>
              <a:defRPr sz="2800" kern="1200" spc="-71" baseline="0">
                <a:gradFill>
                  <a:gsLst>
                    <a:gs pos="0">
                      <a:schemeClr val="tx1"/>
                    </a:gs>
                    <a:gs pos="86000">
                      <a:schemeClr val="tx1"/>
                    </a:gs>
                  </a:gsLst>
                  <a:lin ang="5400000" scaled="0"/>
                </a:gradFill>
                <a:latin typeface="+mn-lt"/>
                <a:ea typeface="+mn-ea"/>
                <a:cs typeface="+mn-cs"/>
              </a:defRPr>
            </a:lvl1pPr>
            <a:lvl2pPr marL="855628" indent="-395272" algn="l" defTabSz="914325" rtl="0" eaLnBrk="1" latinLnBrk="0" hangingPunct="1">
              <a:lnSpc>
                <a:spcPct val="90000"/>
              </a:lnSpc>
              <a:spcBef>
                <a:spcPct val="20000"/>
              </a:spcBef>
              <a:buClr>
                <a:schemeClr val="tx1"/>
              </a:buClr>
              <a:buSzPct val="90000"/>
              <a:buFont typeface="Wingdings" pitchFamily="2" charset="2"/>
              <a:buChar char="§"/>
              <a:defRPr sz="2400" kern="1200" spc="-71" baseline="0">
                <a:gradFill>
                  <a:gsLst>
                    <a:gs pos="0">
                      <a:schemeClr val="tx1"/>
                    </a:gs>
                    <a:gs pos="86000">
                      <a:schemeClr val="tx1"/>
                    </a:gs>
                  </a:gsLst>
                  <a:lin ang="5400000" scaled="0"/>
                </a:gradFill>
                <a:latin typeface="+mn-lt"/>
                <a:ea typeface="+mn-ea"/>
                <a:cs typeface="+mn-cs"/>
              </a:defRPr>
            </a:lvl2pPr>
            <a:lvl3pPr marL="1258836" indent="-403208" algn="l" defTabSz="914325" rtl="0" eaLnBrk="1" latinLnBrk="0" hangingPunct="1">
              <a:lnSpc>
                <a:spcPct val="90000"/>
              </a:lnSpc>
              <a:spcBef>
                <a:spcPct val="20000"/>
              </a:spcBef>
              <a:buClr>
                <a:schemeClr val="tx1"/>
              </a:buClr>
              <a:buSzPct val="90000"/>
              <a:buFont typeface="Wingdings" pitchFamily="2" charset="2"/>
              <a:buChar char="§"/>
              <a:defRPr sz="2000" kern="1200" spc="-71" baseline="0">
                <a:gradFill>
                  <a:gsLst>
                    <a:gs pos="0">
                      <a:schemeClr val="tx1"/>
                    </a:gs>
                    <a:gs pos="86000">
                      <a:schemeClr val="tx1"/>
                    </a:gs>
                  </a:gsLst>
                  <a:lin ang="5400000" scaled="0"/>
                </a:gradFill>
                <a:latin typeface="+mn-lt"/>
                <a:ea typeface="+mn-ea"/>
                <a:cs typeface="+mn-cs"/>
              </a:defRPr>
            </a:lvl3pPr>
            <a:lvl4pPr marL="1604896" indent="-346061" algn="l" defTabSz="914325" rtl="0" eaLnBrk="1" latinLnBrk="0" hangingPunct="1">
              <a:lnSpc>
                <a:spcPct val="90000"/>
              </a:lnSpc>
              <a:spcBef>
                <a:spcPct val="20000"/>
              </a:spcBef>
              <a:buClr>
                <a:schemeClr val="tx1"/>
              </a:buClr>
              <a:buSzPct val="90000"/>
              <a:buFont typeface="Wingdings" pitchFamily="2" charset="2"/>
              <a:buChar char="§"/>
              <a:defRPr sz="1800" kern="1200" spc="-71" baseline="0">
                <a:gradFill>
                  <a:gsLst>
                    <a:gs pos="0">
                      <a:schemeClr val="tx1"/>
                    </a:gs>
                    <a:gs pos="86000">
                      <a:schemeClr val="tx1"/>
                    </a:gs>
                  </a:gsLst>
                  <a:lin ang="5400000" scaled="0"/>
                </a:gradFill>
                <a:latin typeface="+mn-lt"/>
                <a:ea typeface="+mn-ea"/>
                <a:cs typeface="+mn-cs"/>
              </a:defRPr>
            </a:lvl4pPr>
            <a:lvl5pPr marL="1941432" indent="-336536" algn="l" defTabSz="914325" rtl="0" eaLnBrk="1" latinLnBrk="0" hangingPunct="1">
              <a:lnSpc>
                <a:spcPct val="90000"/>
              </a:lnSpc>
              <a:spcBef>
                <a:spcPct val="20000"/>
              </a:spcBef>
              <a:buClr>
                <a:schemeClr val="tx1"/>
              </a:buClr>
              <a:buSzPct val="90000"/>
              <a:buFont typeface="Wingdings" pitchFamily="2" charset="2"/>
              <a:buChar char="§"/>
              <a:defRPr sz="1800" kern="1200" spc="-71" baseline="0">
                <a:gradFill>
                  <a:gsLst>
                    <a:gs pos="0">
                      <a:schemeClr val="tx1"/>
                    </a:gs>
                    <a:gs pos="86000">
                      <a:schemeClr val="tx1"/>
                    </a:gs>
                  </a:gsLst>
                  <a:lin ang="5400000" scaled="0"/>
                </a:gradFill>
                <a:latin typeface="+mn-lt"/>
                <a:ea typeface="+mn-ea"/>
                <a:cs typeface="+mn-cs"/>
              </a:defRPr>
            </a:lvl5pPr>
            <a:lvl6pPr marL="2514395"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57"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20"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83"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a:t>Used to support Dev ops automation – often these will exist for short period during execution</a:t>
            </a:r>
          </a:p>
        </p:txBody>
      </p:sp>
      <p:sp>
        <p:nvSpPr>
          <p:cNvPr id="9" name="Text Placeholder 2">
            <a:extLst>
              <a:ext uri="{FF2B5EF4-FFF2-40B4-BE49-F238E27FC236}">
                <a16:creationId xmlns:a16="http://schemas.microsoft.com/office/drawing/2014/main" id="{DD7E04CF-873C-4827-807A-0FD70B86EE71}"/>
              </a:ext>
            </a:extLst>
          </p:cNvPr>
          <p:cNvSpPr txBox="1">
            <a:spLocks/>
          </p:cNvSpPr>
          <p:nvPr/>
        </p:nvSpPr>
        <p:spPr>
          <a:xfrm>
            <a:off x="1857251" y="3003797"/>
            <a:ext cx="7111762" cy="664797"/>
          </a:xfrm>
          <a:prstGeom prst="rect">
            <a:avLst/>
          </a:prstGeom>
        </p:spPr>
        <p:txBody>
          <a:bodyPr vert="horz" wrap="square" lIns="0" tIns="0" rIns="0" bIns="0" rtlCol="0">
            <a:spAutoFit/>
          </a:bodyPr>
          <a:lstStyle>
            <a:lvl1pPr marL="460355" indent="-460355" algn="l" defTabSz="914325" rtl="0" eaLnBrk="1" latinLnBrk="0" hangingPunct="1">
              <a:lnSpc>
                <a:spcPct val="90000"/>
              </a:lnSpc>
              <a:spcBef>
                <a:spcPct val="20000"/>
              </a:spcBef>
              <a:buClr>
                <a:schemeClr val="tx1"/>
              </a:buClr>
              <a:buSzPct val="90000"/>
              <a:buFont typeface="Wingdings" pitchFamily="2" charset="2"/>
              <a:buChar char="§"/>
              <a:defRPr sz="2800" kern="1200" spc="-71" baseline="0">
                <a:gradFill>
                  <a:gsLst>
                    <a:gs pos="0">
                      <a:schemeClr val="tx1"/>
                    </a:gs>
                    <a:gs pos="86000">
                      <a:schemeClr val="tx1"/>
                    </a:gs>
                  </a:gsLst>
                  <a:lin ang="5400000" scaled="0"/>
                </a:gradFill>
                <a:latin typeface="+mn-lt"/>
                <a:ea typeface="+mn-ea"/>
                <a:cs typeface="+mn-cs"/>
              </a:defRPr>
            </a:lvl1pPr>
            <a:lvl2pPr marL="855628" indent="-395272" algn="l" defTabSz="914325" rtl="0" eaLnBrk="1" latinLnBrk="0" hangingPunct="1">
              <a:lnSpc>
                <a:spcPct val="90000"/>
              </a:lnSpc>
              <a:spcBef>
                <a:spcPct val="20000"/>
              </a:spcBef>
              <a:buClr>
                <a:schemeClr val="tx1"/>
              </a:buClr>
              <a:buSzPct val="90000"/>
              <a:buFont typeface="Wingdings" pitchFamily="2" charset="2"/>
              <a:buChar char="§"/>
              <a:defRPr sz="2400" kern="1200" spc="-71" baseline="0">
                <a:gradFill>
                  <a:gsLst>
                    <a:gs pos="0">
                      <a:schemeClr val="tx1"/>
                    </a:gs>
                    <a:gs pos="86000">
                      <a:schemeClr val="tx1"/>
                    </a:gs>
                  </a:gsLst>
                  <a:lin ang="5400000" scaled="0"/>
                </a:gradFill>
                <a:latin typeface="+mn-lt"/>
                <a:ea typeface="+mn-ea"/>
                <a:cs typeface="+mn-cs"/>
              </a:defRPr>
            </a:lvl2pPr>
            <a:lvl3pPr marL="1258836" indent="-403208" algn="l" defTabSz="914325" rtl="0" eaLnBrk="1" latinLnBrk="0" hangingPunct="1">
              <a:lnSpc>
                <a:spcPct val="90000"/>
              </a:lnSpc>
              <a:spcBef>
                <a:spcPct val="20000"/>
              </a:spcBef>
              <a:buClr>
                <a:schemeClr val="tx1"/>
              </a:buClr>
              <a:buSzPct val="90000"/>
              <a:buFont typeface="Wingdings" pitchFamily="2" charset="2"/>
              <a:buChar char="§"/>
              <a:defRPr sz="2000" kern="1200" spc="-71" baseline="0">
                <a:gradFill>
                  <a:gsLst>
                    <a:gs pos="0">
                      <a:schemeClr val="tx1"/>
                    </a:gs>
                    <a:gs pos="86000">
                      <a:schemeClr val="tx1"/>
                    </a:gs>
                  </a:gsLst>
                  <a:lin ang="5400000" scaled="0"/>
                </a:gradFill>
                <a:latin typeface="+mn-lt"/>
                <a:ea typeface="+mn-ea"/>
                <a:cs typeface="+mn-cs"/>
              </a:defRPr>
            </a:lvl3pPr>
            <a:lvl4pPr marL="1604896" indent="-346061" algn="l" defTabSz="914325" rtl="0" eaLnBrk="1" latinLnBrk="0" hangingPunct="1">
              <a:lnSpc>
                <a:spcPct val="90000"/>
              </a:lnSpc>
              <a:spcBef>
                <a:spcPct val="20000"/>
              </a:spcBef>
              <a:buClr>
                <a:schemeClr val="tx1"/>
              </a:buClr>
              <a:buSzPct val="90000"/>
              <a:buFont typeface="Wingdings" pitchFamily="2" charset="2"/>
              <a:buChar char="§"/>
              <a:defRPr sz="1800" kern="1200" spc="-71" baseline="0">
                <a:gradFill>
                  <a:gsLst>
                    <a:gs pos="0">
                      <a:schemeClr val="tx1"/>
                    </a:gs>
                    <a:gs pos="86000">
                      <a:schemeClr val="tx1"/>
                    </a:gs>
                  </a:gsLst>
                  <a:lin ang="5400000" scaled="0"/>
                </a:gradFill>
                <a:latin typeface="+mn-lt"/>
                <a:ea typeface="+mn-ea"/>
                <a:cs typeface="+mn-cs"/>
              </a:defRPr>
            </a:lvl4pPr>
            <a:lvl5pPr marL="1941432" indent="-336536" algn="l" defTabSz="914325" rtl="0" eaLnBrk="1" latinLnBrk="0" hangingPunct="1">
              <a:lnSpc>
                <a:spcPct val="90000"/>
              </a:lnSpc>
              <a:spcBef>
                <a:spcPct val="20000"/>
              </a:spcBef>
              <a:buClr>
                <a:schemeClr val="tx1"/>
              </a:buClr>
              <a:buSzPct val="90000"/>
              <a:buFont typeface="Wingdings" pitchFamily="2" charset="2"/>
              <a:buChar char="§"/>
              <a:defRPr sz="1800" kern="1200" spc="-71" baseline="0">
                <a:gradFill>
                  <a:gsLst>
                    <a:gs pos="0">
                      <a:schemeClr val="tx1"/>
                    </a:gs>
                    <a:gs pos="86000">
                      <a:schemeClr val="tx1"/>
                    </a:gs>
                  </a:gsLst>
                  <a:lin ang="5400000" scaled="0"/>
                </a:gradFill>
                <a:latin typeface="+mn-lt"/>
                <a:ea typeface="+mn-ea"/>
                <a:cs typeface="+mn-cs"/>
              </a:defRPr>
            </a:lvl5pPr>
            <a:lvl6pPr marL="2514395"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57"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20"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83"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a:t>Renamed Personal Productivity – used as the default place everyone creates their own user assets</a:t>
            </a:r>
          </a:p>
        </p:txBody>
      </p:sp>
      <p:sp>
        <p:nvSpPr>
          <p:cNvPr id="10" name="Text Placeholder 2">
            <a:extLst>
              <a:ext uri="{FF2B5EF4-FFF2-40B4-BE49-F238E27FC236}">
                <a16:creationId xmlns:a16="http://schemas.microsoft.com/office/drawing/2014/main" id="{2B28375E-90F2-4D9F-B692-E4415FA5F946}"/>
              </a:ext>
            </a:extLst>
          </p:cNvPr>
          <p:cNvSpPr txBox="1">
            <a:spLocks/>
          </p:cNvSpPr>
          <p:nvPr/>
        </p:nvSpPr>
        <p:spPr>
          <a:xfrm>
            <a:off x="1907704" y="4014928"/>
            <a:ext cx="7111762" cy="664797"/>
          </a:xfrm>
          <a:prstGeom prst="rect">
            <a:avLst/>
          </a:prstGeom>
        </p:spPr>
        <p:txBody>
          <a:bodyPr vert="horz" wrap="square" lIns="0" tIns="0" rIns="0" bIns="0" rtlCol="0">
            <a:spAutoFit/>
          </a:bodyPr>
          <a:lstStyle>
            <a:lvl1pPr marL="460355" indent="-460355" algn="l" defTabSz="914325" rtl="0" eaLnBrk="1" latinLnBrk="0" hangingPunct="1">
              <a:lnSpc>
                <a:spcPct val="90000"/>
              </a:lnSpc>
              <a:spcBef>
                <a:spcPct val="20000"/>
              </a:spcBef>
              <a:buClr>
                <a:schemeClr val="tx1"/>
              </a:buClr>
              <a:buSzPct val="90000"/>
              <a:buFont typeface="Wingdings" pitchFamily="2" charset="2"/>
              <a:buChar char="§"/>
              <a:defRPr sz="2800" kern="1200" spc="-71" baseline="0">
                <a:gradFill>
                  <a:gsLst>
                    <a:gs pos="0">
                      <a:schemeClr val="tx1"/>
                    </a:gs>
                    <a:gs pos="86000">
                      <a:schemeClr val="tx1"/>
                    </a:gs>
                  </a:gsLst>
                  <a:lin ang="5400000" scaled="0"/>
                </a:gradFill>
                <a:latin typeface="+mn-lt"/>
                <a:ea typeface="+mn-ea"/>
                <a:cs typeface="+mn-cs"/>
              </a:defRPr>
            </a:lvl1pPr>
            <a:lvl2pPr marL="855628" indent="-395272" algn="l" defTabSz="914325" rtl="0" eaLnBrk="1" latinLnBrk="0" hangingPunct="1">
              <a:lnSpc>
                <a:spcPct val="90000"/>
              </a:lnSpc>
              <a:spcBef>
                <a:spcPct val="20000"/>
              </a:spcBef>
              <a:buClr>
                <a:schemeClr val="tx1"/>
              </a:buClr>
              <a:buSzPct val="90000"/>
              <a:buFont typeface="Wingdings" pitchFamily="2" charset="2"/>
              <a:buChar char="§"/>
              <a:defRPr sz="2400" kern="1200" spc="-71" baseline="0">
                <a:gradFill>
                  <a:gsLst>
                    <a:gs pos="0">
                      <a:schemeClr val="tx1"/>
                    </a:gs>
                    <a:gs pos="86000">
                      <a:schemeClr val="tx1"/>
                    </a:gs>
                  </a:gsLst>
                  <a:lin ang="5400000" scaled="0"/>
                </a:gradFill>
                <a:latin typeface="+mn-lt"/>
                <a:ea typeface="+mn-ea"/>
                <a:cs typeface="+mn-cs"/>
              </a:defRPr>
            </a:lvl2pPr>
            <a:lvl3pPr marL="1258836" indent="-403208" algn="l" defTabSz="914325" rtl="0" eaLnBrk="1" latinLnBrk="0" hangingPunct="1">
              <a:lnSpc>
                <a:spcPct val="90000"/>
              </a:lnSpc>
              <a:spcBef>
                <a:spcPct val="20000"/>
              </a:spcBef>
              <a:buClr>
                <a:schemeClr val="tx1"/>
              </a:buClr>
              <a:buSzPct val="90000"/>
              <a:buFont typeface="Wingdings" pitchFamily="2" charset="2"/>
              <a:buChar char="§"/>
              <a:defRPr sz="2000" kern="1200" spc="-71" baseline="0">
                <a:gradFill>
                  <a:gsLst>
                    <a:gs pos="0">
                      <a:schemeClr val="tx1"/>
                    </a:gs>
                    <a:gs pos="86000">
                      <a:schemeClr val="tx1"/>
                    </a:gs>
                  </a:gsLst>
                  <a:lin ang="5400000" scaled="0"/>
                </a:gradFill>
                <a:latin typeface="+mn-lt"/>
                <a:ea typeface="+mn-ea"/>
                <a:cs typeface="+mn-cs"/>
              </a:defRPr>
            </a:lvl3pPr>
            <a:lvl4pPr marL="1604896" indent="-346061" algn="l" defTabSz="914325" rtl="0" eaLnBrk="1" latinLnBrk="0" hangingPunct="1">
              <a:lnSpc>
                <a:spcPct val="90000"/>
              </a:lnSpc>
              <a:spcBef>
                <a:spcPct val="20000"/>
              </a:spcBef>
              <a:buClr>
                <a:schemeClr val="tx1"/>
              </a:buClr>
              <a:buSzPct val="90000"/>
              <a:buFont typeface="Wingdings" pitchFamily="2" charset="2"/>
              <a:buChar char="§"/>
              <a:defRPr sz="1800" kern="1200" spc="-71" baseline="0">
                <a:gradFill>
                  <a:gsLst>
                    <a:gs pos="0">
                      <a:schemeClr val="tx1"/>
                    </a:gs>
                    <a:gs pos="86000">
                      <a:schemeClr val="tx1"/>
                    </a:gs>
                  </a:gsLst>
                  <a:lin ang="5400000" scaled="0"/>
                </a:gradFill>
                <a:latin typeface="+mn-lt"/>
                <a:ea typeface="+mn-ea"/>
                <a:cs typeface="+mn-cs"/>
              </a:defRPr>
            </a:lvl4pPr>
            <a:lvl5pPr marL="1941432" indent="-336536" algn="l" defTabSz="914325" rtl="0" eaLnBrk="1" latinLnBrk="0" hangingPunct="1">
              <a:lnSpc>
                <a:spcPct val="90000"/>
              </a:lnSpc>
              <a:spcBef>
                <a:spcPct val="20000"/>
              </a:spcBef>
              <a:buClr>
                <a:schemeClr val="tx1"/>
              </a:buClr>
              <a:buSzPct val="90000"/>
              <a:buFont typeface="Wingdings" pitchFamily="2" charset="2"/>
              <a:buChar char="§"/>
              <a:defRPr sz="1800" kern="1200" spc="-71" baseline="0">
                <a:gradFill>
                  <a:gsLst>
                    <a:gs pos="0">
                      <a:schemeClr val="tx1"/>
                    </a:gs>
                    <a:gs pos="86000">
                      <a:schemeClr val="tx1"/>
                    </a:gs>
                  </a:gsLst>
                  <a:lin ang="5400000" scaled="0"/>
                </a:gradFill>
                <a:latin typeface="+mn-lt"/>
                <a:ea typeface="+mn-ea"/>
                <a:cs typeface="+mn-cs"/>
              </a:defRPr>
            </a:lvl5pPr>
            <a:lvl6pPr marL="2514395"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57"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20"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83"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a:t>Used to support makers building apps – these might be requested via an approval process</a:t>
            </a:r>
          </a:p>
        </p:txBody>
      </p:sp>
    </p:spTree>
    <p:extLst>
      <p:ext uri="{BB962C8B-B14F-4D97-AF65-F5344CB8AC3E}">
        <p14:creationId xmlns:p14="http://schemas.microsoft.com/office/powerpoint/2010/main" val="23006660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B43FA9-C3A0-4F08-8432-D03C00ABFFAF}"/>
              </a:ext>
            </a:extLst>
          </p:cNvPr>
          <p:cNvSpPr>
            <a:spLocks noGrp="1"/>
          </p:cNvSpPr>
          <p:nvPr>
            <p:ph type="title"/>
          </p:nvPr>
        </p:nvSpPr>
        <p:spPr>
          <a:xfrm>
            <a:off x="370429" y="171452"/>
            <a:ext cx="8471836" cy="457048"/>
          </a:xfrm>
        </p:spPr>
        <p:txBody>
          <a:bodyPr/>
          <a:lstStyle/>
          <a:p>
            <a:r>
              <a:rPr lang="en-US" sz="3300" dirty="0"/>
              <a:t>The 5 layers of security</a:t>
            </a:r>
          </a:p>
        </p:txBody>
      </p:sp>
      <p:sp>
        <p:nvSpPr>
          <p:cNvPr id="5" name="Rechteck: abgerundete Ecken 179">
            <a:extLst>
              <a:ext uri="{FF2B5EF4-FFF2-40B4-BE49-F238E27FC236}">
                <a16:creationId xmlns:a16="http://schemas.microsoft.com/office/drawing/2014/main" id="{F396C3E2-E340-46AF-BF9B-7309DFCAB339}"/>
              </a:ext>
            </a:extLst>
          </p:cNvPr>
          <p:cNvSpPr/>
          <p:nvPr/>
        </p:nvSpPr>
        <p:spPr bwMode="auto">
          <a:xfrm>
            <a:off x="361667" y="978383"/>
            <a:ext cx="4210333" cy="3993665"/>
          </a:xfrm>
          <a:prstGeom prst="roundRect">
            <a:avLst>
              <a:gd name="adj" fmla="val 4333"/>
            </a:avLst>
          </a:prstGeom>
          <a:noFill/>
          <a:ln>
            <a:solidFill>
              <a:srgbClr val="656565"/>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6" name="Gruppieren 30">
            <a:extLst>
              <a:ext uri="{FF2B5EF4-FFF2-40B4-BE49-F238E27FC236}">
                <a16:creationId xmlns:a16="http://schemas.microsoft.com/office/drawing/2014/main" id="{FA89EFAC-E714-4466-BFA5-DB00F8A747AD}"/>
              </a:ext>
            </a:extLst>
          </p:cNvPr>
          <p:cNvGrpSpPr/>
          <p:nvPr/>
        </p:nvGrpSpPr>
        <p:grpSpPr>
          <a:xfrm>
            <a:off x="904584" y="1321656"/>
            <a:ext cx="2812141" cy="1411035"/>
            <a:chOff x="5093727" y="1315126"/>
            <a:chExt cx="2812141" cy="1411035"/>
          </a:xfrm>
        </p:grpSpPr>
        <p:sp>
          <p:nvSpPr>
            <p:cNvPr id="7" name="Rechteck 2">
              <a:extLst>
                <a:ext uri="{FF2B5EF4-FFF2-40B4-BE49-F238E27FC236}">
                  <a16:creationId xmlns:a16="http://schemas.microsoft.com/office/drawing/2014/main" id="{6BC4BFE4-9FCC-49C5-AD31-E76F829856D0}"/>
                </a:ext>
              </a:extLst>
            </p:cNvPr>
            <p:cNvSpPr/>
            <p:nvPr/>
          </p:nvSpPr>
          <p:spPr bwMode="auto">
            <a:xfrm>
              <a:off x="5185386" y="1436914"/>
              <a:ext cx="2720482" cy="1289247"/>
            </a:xfrm>
            <a:prstGeom prst="rect">
              <a:avLst/>
            </a:prstGeom>
            <a:ln w="15875">
              <a:solidFill>
                <a:srgbClr val="0078D4"/>
              </a:solidFill>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cs typeface="Segoe UI" pitchFamily="34" charset="0"/>
              </a:endParaRPr>
            </a:p>
          </p:txBody>
        </p:sp>
        <p:sp>
          <p:nvSpPr>
            <p:cNvPr id="8" name="Rectangle 24">
              <a:extLst>
                <a:ext uri="{FF2B5EF4-FFF2-40B4-BE49-F238E27FC236}">
                  <a16:creationId xmlns:a16="http://schemas.microsoft.com/office/drawing/2014/main" id="{E8992205-77D9-4E55-B629-4731E5D0D468}"/>
                </a:ext>
              </a:extLst>
            </p:cNvPr>
            <p:cNvSpPr/>
            <p:nvPr/>
          </p:nvSpPr>
          <p:spPr bwMode="auto">
            <a:xfrm>
              <a:off x="5431411" y="2409592"/>
              <a:ext cx="914659" cy="169277"/>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888488">
                <a:defRPr/>
              </a:pPr>
              <a:r>
                <a:rPr lang="en-US" sz="1100" dirty="0">
                  <a:gradFill>
                    <a:gsLst>
                      <a:gs pos="2917">
                        <a:srgbClr val="282828"/>
                      </a:gs>
                      <a:gs pos="30000">
                        <a:srgbClr val="282828"/>
                      </a:gs>
                    </a:gsLst>
                    <a:lin ang="5400000" scaled="0"/>
                  </a:gradFill>
                  <a:latin typeface="Segoe UI"/>
                </a:rPr>
                <a:t>PowerApps</a:t>
              </a:r>
              <a:endParaRPr lang="en-US" sz="1961" dirty="0">
                <a:gradFill>
                  <a:gsLst>
                    <a:gs pos="2917">
                      <a:srgbClr val="282828"/>
                    </a:gs>
                    <a:gs pos="30000">
                      <a:srgbClr val="282828"/>
                    </a:gs>
                  </a:gsLst>
                  <a:lin ang="5400000" scaled="0"/>
                </a:gradFill>
                <a:latin typeface="Segoe UI"/>
              </a:endParaRPr>
            </a:p>
          </p:txBody>
        </p:sp>
        <p:sp>
          <p:nvSpPr>
            <p:cNvPr id="9" name="Rectangle 34">
              <a:extLst>
                <a:ext uri="{FF2B5EF4-FFF2-40B4-BE49-F238E27FC236}">
                  <a16:creationId xmlns:a16="http://schemas.microsoft.com/office/drawing/2014/main" id="{98AFE8BF-9768-4782-9937-A263911DCA95}"/>
                </a:ext>
              </a:extLst>
            </p:cNvPr>
            <p:cNvSpPr/>
            <p:nvPr/>
          </p:nvSpPr>
          <p:spPr bwMode="auto">
            <a:xfrm>
              <a:off x="6393210" y="2409593"/>
              <a:ext cx="555220" cy="169277"/>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888488">
                <a:defRPr/>
              </a:pPr>
              <a:r>
                <a:rPr lang="en-US" sz="1100" dirty="0">
                  <a:gradFill>
                    <a:gsLst>
                      <a:gs pos="2917">
                        <a:srgbClr val="282828"/>
                      </a:gs>
                      <a:gs pos="30000">
                        <a:srgbClr val="282828"/>
                      </a:gs>
                    </a:gsLst>
                    <a:lin ang="5400000" scaled="0"/>
                  </a:gradFill>
                  <a:latin typeface="Segoe UI"/>
                </a:rPr>
                <a:t>Flows</a:t>
              </a:r>
              <a:endParaRPr lang="en-US" sz="1961" dirty="0">
                <a:gradFill>
                  <a:gsLst>
                    <a:gs pos="2917">
                      <a:srgbClr val="282828"/>
                    </a:gs>
                    <a:gs pos="30000">
                      <a:srgbClr val="282828"/>
                    </a:gs>
                  </a:gsLst>
                  <a:lin ang="5400000" scaled="0"/>
                </a:gradFill>
                <a:latin typeface="Segoe UI"/>
              </a:endParaRPr>
            </a:p>
          </p:txBody>
        </p:sp>
        <p:grpSp>
          <p:nvGrpSpPr>
            <p:cNvPr id="10" name="Group 12">
              <a:extLst>
                <a:ext uri="{FF2B5EF4-FFF2-40B4-BE49-F238E27FC236}">
                  <a16:creationId xmlns:a16="http://schemas.microsoft.com/office/drawing/2014/main" id="{47D8DFD3-18D6-4870-A6EC-295803D4B07F}"/>
                </a:ext>
              </a:extLst>
            </p:cNvPr>
            <p:cNvGrpSpPr>
              <a:grpSpLocks noChangeAspect="1"/>
            </p:cNvGrpSpPr>
            <p:nvPr/>
          </p:nvGrpSpPr>
          <p:grpSpPr bwMode="auto">
            <a:xfrm>
              <a:off x="5741981" y="2042030"/>
              <a:ext cx="409872" cy="313353"/>
              <a:chOff x="3408" y="3907"/>
              <a:chExt cx="310" cy="237"/>
            </a:xfrm>
            <a:solidFill>
              <a:schemeClr val="accent1"/>
            </a:solidFill>
          </p:grpSpPr>
          <p:sp>
            <p:nvSpPr>
              <p:cNvPr id="18" name="Freeform 13">
                <a:extLst>
                  <a:ext uri="{FF2B5EF4-FFF2-40B4-BE49-F238E27FC236}">
                    <a16:creationId xmlns:a16="http://schemas.microsoft.com/office/drawing/2014/main" id="{E150A7C8-5B95-4C1F-A6F5-F589309E71F3}"/>
                  </a:ext>
                </a:extLst>
              </p:cNvPr>
              <p:cNvSpPr>
                <a:spLocks/>
              </p:cNvSpPr>
              <p:nvPr/>
            </p:nvSpPr>
            <p:spPr bwMode="auto">
              <a:xfrm>
                <a:off x="3574" y="4080"/>
                <a:ext cx="63" cy="64"/>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225"/>
                <a:endParaRPr lang="en-US" dirty="0">
                  <a:solidFill>
                    <a:srgbClr val="282828"/>
                  </a:solidFill>
                  <a:latin typeface="Segoe UI"/>
                </a:endParaRPr>
              </a:p>
            </p:txBody>
          </p:sp>
          <p:sp>
            <p:nvSpPr>
              <p:cNvPr id="19" name="Freeform 14">
                <a:extLst>
                  <a:ext uri="{FF2B5EF4-FFF2-40B4-BE49-F238E27FC236}">
                    <a16:creationId xmlns:a16="http://schemas.microsoft.com/office/drawing/2014/main" id="{F5272106-95D4-48AB-A1E5-509F9A2FA9DF}"/>
                  </a:ext>
                </a:extLst>
              </p:cNvPr>
              <p:cNvSpPr>
                <a:spLocks/>
              </p:cNvSpPr>
              <p:nvPr/>
            </p:nvSpPr>
            <p:spPr bwMode="auto">
              <a:xfrm>
                <a:off x="3617" y="4036"/>
                <a:ext cx="63" cy="64"/>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225"/>
                <a:endParaRPr lang="en-US" dirty="0">
                  <a:solidFill>
                    <a:srgbClr val="282828"/>
                  </a:solidFill>
                  <a:latin typeface="Segoe UI"/>
                </a:endParaRPr>
              </a:p>
            </p:txBody>
          </p:sp>
          <p:sp>
            <p:nvSpPr>
              <p:cNvPr id="20" name="Freeform 15">
                <a:extLst>
                  <a:ext uri="{FF2B5EF4-FFF2-40B4-BE49-F238E27FC236}">
                    <a16:creationId xmlns:a16="http://schemas.microsoft.com/office/drawing/2014/main" id="{BB73CC53-28C7-4B7D-9887-0AC92AE29D4C}"/>
                  </a:ext>
                </a:extLst>
              </p:cNvPr>
              <p:cNvSpPr>
                <a:spLocks noEditPoints="1"/>
              </p:cNvSpPr>
              <p:nvPr/>
            </p:nvSpPr>
            <p:spPr bwMode="auto">
              <a:xfrm>
                <a:off x="3444" y="3992"/>
                <a:ext cx="150" cy="152"/>
              </a:xfrm>
              <a:custGeom>
                <a:avLst/>
                <a:gdLst>
                  <a:gd name="T0" fmla="*/ 300 w 308"/>
                  <a:gd name="T1" fmla="*/ 139 h 307"/>
                  <a:gd name="T2" fmla="*/ 286 w 308"/>
                  <a:gd name="T3" fmla="*/ 125 h 307"/>
                  <a:gd name="T4" fmla="*/ 168 w 308"/>
                  <a:gd name="T5" fmla="*/ 8 h 307"/>
                  <a:gd name="T6" fmla="*/ 140 w 308"/>
                  <a:gd name="T7" fmla="*/ 8 h 307"/>
                  <a:gd name="T8" fmla="*/ 22 w 308"/>
                  <a:gd name="T9" fmla="*/ 125 h 307"/>
                  <a:gd name="T10" fmla="*/ 8 w 308"/>
                  <a:gd name="T11" fmla="*/ 139 h 307"/>
                  <a:gd name="T12" fmla="*/ 8 w 308"/>
                  <a:gd name="T13" fmla="*/ 168 h 307"/>
                  <a:gd name="T14" fmla="*/ 22 w 308"/>
                  <a:gd name="T15" fmla="*/ 182 h 307"/>
                  <a:gd name="T16" fmla="*/ 140 w 308"/>
                  <a:gd name="T17" fmla="*/ 299 h 307"/>
                  <a:gd name="T18" fmla="*/ 168 w 308"/>
                  <a:gd name="T19" fmla="*/ 299 h 307"/>
                  <a:gd name="T20" fmla="*/ 286 w 308"/>
                  <a:gd name="T21" fmla="*/ 182 h 307"/>
                  <a:gd name="T22" fmla="*/ 300 w 308"/>
                  <a:gd name="T23" fmla="*/ 168 h 307"/>
                  <a:gd name="T24" fmla="*/ 300 w 308"/>
                  <a:gd name="T25" fmla="*/ 139 h 307"/>
                  <a:gd name="T26" fmla="*/ 140 w 308"/>
                  <a:gd name="T27" fmla="*/ 210 h 307"/>
                  <a:gd name="T28" fmla="*/ 108 w 308"/>
                  <a:gd name="T29" fmla="*/ 179 h 307"/>
                  <a:gd name="T30" fmla="*/ 97 w 308"/>
                  <a:gd name="T31" fmla="*/ 168 h 307"/>
                  <a:gd name="T32" fmla="*/ 97 w 308"/>
                  <a:gd name="T33" fmla="*/ 139 h 307"/>
                  <a:gd name="T34" fmla="*/ 140 w 308"/>
                  <a:gd name="T35" fmla="*/ 97 h 307"/>
                  <a:gd name="T36" fmla="*/ 168 w 308"/>
                  <a:gd name="T37" fmla="*/ 97 h 307"/>
                  <a:gd name="T38" fmla="*/ 211 w 308"/>
                  <a:gd name="T39" fmla="*/ 139 h 307"/>
                  <a:gd name="T40" fmla="*/ 211 w 308"/>
                  <a:gd name="T41" fmla="*/ 168 h 307"/>
                  <a:gd name="T42" fmla="*/ 200 w 308"/>
                  <a:gd name="T43" fmla="*/ 179 h 307"/>
                  <a:gd name="T44" fmla="*/ 168 w 308"/>
                  <a:gd name="T45" fmla="*/ 210 h 307"/>
                  <a:gd name="T46" fmla="*/ 140 w 308"/>
                  <a:gd name="T47" fmla="*/ 21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8" h="307">
                    <a:moveTo>
                      <a:pt x="300" y="139"/>
                    </a:moveTo>
                    <a:cubicBezTo>
                      <a:pt x="286" y="125"/>
                      <a:pt x="286" y="125"/>
                      <a:pt x="286" y="125"/>
                    </a:cubicBezTo>
                    <a:cubicBezTo>
                      <a:pt x="168" y="8"/>
                      <a:pt x="168" y="8"/>
                      <a:pt x="168" y="8"/>
                    </a:cubicBezTo>
                    <a:cubicBezTo>
                      <a:pt x="161" y="0"/>
                      <a:pt x="148" y="0"/>
                      <a:pt x="140" y="8"/>
                    </a:cubicBezTo>
                    <a:cubicBezTo>
                      <a:pt x="22" y="125"/>
                      <a:pt x="22" y="125"/>
                      <a:pt x="22" y="125"/>
                    </a:cubicBezTo>
                    <a:cubicBezTo>
                      <a:pt x="8" y="139"/>
                      <a:pt x="8" y="139"/>
                      <a:pt x="8" y="139"/>
                    </a:cubicBezTo>
                    <a:cubicBezTo>
                      <a:pt x="0" y="147"/>
                      <a:pt x="0" y="160"/>
                      <a:pt x="8" y="168"/>
                    </a:cubicBezTo>
                    <a:cubicBezTo>
                      <a:pt x="22" y="182"/>
                      <a:pt x="22" y="182"/>
                      <a:pt x="22" y="182"/>
                    </a:cubicBezTo>
                    <a:cubicBezTo>
                      <a:pt x="140" y="299"/>
                      <a:pt x="140" y="299"/>
                      <a:pt x="140" y="299"/>
                    </a:cubicBezTo>
                    <a:cubicBezTo>
                      <a:pt x="148" y="307"/>
                      <a:pt x="161" y="307"/>
                      <a:pt x="168" y="299"/>
                    </a:cubicBezTo>
                    <a:cubicBezTo>
                      <a:pt x="286" y="182"/>
                      <a:pt x="286" y="182"/>
                      <a:pt x="286" y="182"/>
                    </a:cubicBezTo>
                    <a:cubicBezTo>
                      <a:pt x="300" y="168"/>
                      <a:pt x="300" y="168"/>
                      <a:pt x="300" y="168"/>
                    </a:cubicBezTo>
                    <a:cubicBezTo>
                      <a:pt x="308" y="160"/>
                      <a:pt x="308" y="147"/>
                      <a:pt x="300" y="139"/>
                    </a:cubicBezTo>
                    <a:moveTo>
                      <a:pt x="140" y="210"/>
                    </a:moveTo>
                    <a:cubicBezTo>
                      <a:pt x="108" y="179"/>
                      <a:pt x="108" y="179"/>
                      <a:pt x="108" y="179"/>
                    </a:cubicBezTo>
                    <a:cubicBezTo>
                      <a:pt x="97" y="168"/>
                      <a:pt x="97" y="168"/>
                      <a:pt x="97" y="168"/>
                    </a:cubicBezTo>
                    <a:cubicBezTo>
                      <a:pt x="89" y="160"/>
                      <a:pt x="89" y="147"/>
                      <a:pt x="97" y="139"/>
                    </a:cubicBezTo>
                    <a:cubicBezTo>
                      <a:pt x="140" y="97"/>
                      <a:pt x="140" y="97"/>
                      <a:pt x="140" y="97"/>
                    </a:cubicBezTo>
                    <a:cubicBezTo>
                      <a:pt x="148" y="89"/>
                      <a:pt x="161" y="89"/>
                      <a:pt x="168" y="97"/>
                    </a:cubicBezTo>
                    <a:cubicBezTo>
                      <a:pt x="211" y="139"/>
                      <a:pt x="211" y="139"/>
                      <a:pt x="211" y="139"/>
                    </a:cubicBezTo>
                    <a:cubicBezTo>
                      <a:pt x="219" y="147"/>
                      <a:pt x="219" y="160"/>
                      <a:pt x="211" y="168"/>
                    </a:cubicBezTo>
                    <a:cubicBezTo>
                      <a:pt x="200" y="179"/>
                      <a:pt x="200" y="179"/>
                      <a:pt x="200" y="179"/>
                    </a:cubicBezTo>
                    <a:cubicBezTo>
                      <a:pt x="168" y="210"/>
                      <a:pt x="168" y="210"/>
                      <a:pt x="168" y="210"/>
                    </a:cubicBezTo>
                    <a:cubicBezTo>
                      <a:pt x="161" y="218"/>
                      <a:pt x="148" y="218"/>
                      <a:pt x="140" y="21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225"/>
                <a:endParaRPr lang="en-US" dirty="0">
                  <a:solidFill>
                    <a:srgbClr val="282828"/>
                  </a:solidFill>
                  <a:latin typeface="Segoe UI"/>
                </a:endParaRPr>
              </a:p>
            </p:txBody>
          </p:sp>
          <p:sp>
            <p:nvSpPr>
              <p:cNvPr id="21" name="Freeform 16">
                <a:extLst>
                  <a:ext uri="{FF2B5EF4-FFF2-40B4-BE49-F238E27FC236}">
                    <a16:creationId xmlns:a16="http://schemas.microsoft.com/office/drawing/2014/main" id="{7E3F8989-D46D-489D-BAF6-4A39D04724E9}"/>
                  </a:ext>
                </a:extLst>
              </p:cNvPr>
              <p:cNvSpPr>
                <a:spLocks/>
              </p:cNvSpPr>
              <p:nvPr/>
            </p:nvSpPr>
            <p:spPr bwMode="auto">
              <a:xfrm>
                <a:off x="3574" y="3992"/>
                <a:ext cx="63" cy="64"/>
              </a:xfrm>
              <a:custGeom>
                <a:avLst/>
                <a:gdLst>
                  <a:gd name="T0" fmla="*/ 79 w 130"/>
                  <a:gd name="T1" fmla="*/ 122 h 129"/>
                  <a:gd name="T2" fmla="*/ 122 w 130"/>
                  <a:gd name="T3" fmla="*/ 79 h 129"/>
                  <a:gd name="T4" fmla="*/ 122 w 130"/>
                  <a:gd name="T5" fmla="*/ 50 h 129"/>
                  <a:gd name="T6" fmla="*/ 79 w 130"/>
                  <a:gd name="T7" fmla="*/ 8 h 129"/>
                  <a:gd name="T8" fmla="*/ 51 w 130"/>
                  <a:gd name="T9" fmla="*/ 8 h 129"/>
                  <a:gd name="T10" fmla="*/ 8 w 130"/>
                  <a:gd name="T11" fmla="*/ 50 h 129"/>
                  <a:gd name="T12" fmla="*/ 8 w 130"/>
                  <a:gd name="T13" fmla="*/ 79 h 129"/>
                  <a:gd name="T14" fmla="*/ 51 w 130"/>
                  <a:gd name="T15" fmla="*/ 122 h 129"/>
                  <a:gd name="T16" fmla="*/ 79 w 130"/>
                  <a:gd name="T17" fmla="*/ 1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122"/>
                    </a:moveTo>
                    <a:cubicBezTo>
                      <a:pt x="122" y="79"/>
                      <a:pt x="122" y="79"/>
                      <a:pt x="122" y="79"/>
                    </a:cubicBezTo>
                    <a:cubicBezTo>
                      <a:pt x="130" y="71"/>
                      <a:pt x="130" y="58"/>
                      <a:pt x="122" y="50"/>
                    </a:cubicBezTo>
                    <a:cubicBezTo>
                      <a:pt x="79" y="8"/>
                      <a:pt x="79" y="8"/>
                      <a:pt x="79" y="8"/>
                    </a:cubicBez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225"/>
                <a:endParaRPr lang="en-US" dirty="0">
                  <a:solidFill>
                    <a:srgbClr val="282828"/>
                  </a:solidFill>
                  <a:latin typeface="Segoe UI"/>
                </a:endParaRPr>
              </a:p>
            </p:txBody>
          </p:sp>
          <p:sp>
            <p:nvSpPr>
              <p:cNvPr id="22" name="Freeform 17">
                <a:extLst>
                  <a:ext uri="{FF2B5EF4-FFF2-40B4-BE49-F238E27FC236}">
                    <a16:creationId xmlns:a16="http://schemas.microsoft.com/office/drawing/2014/main" id="{7C9581A3-1715-40DF-95CE-898D493069EE}"/>
                  </a:ext>
                </a:extLst>
              </p:cNvPr>
              <p:cNvSpPr>
                <a:spLocks/>
              </p:cNvSpPr>
              <p:nvPr/>
            </p:nvSpPr>
            <p:spPr bwMode="auto">
              <a:xfrm>
                <a:off x="3408" y="3907"/>
                <a:ext cx="310" cy="204"/>
              </a:xfrm>
              <a:custGeom>
                <a:avLst/>
                <a:gdLst>
                  <a:gd name="T0" fmla="*/ 562 w 638"/>
                  <a:gd name="T1" fmla="*/ 413 h 413"/>
                  <a:gd name="T2" fmla="*/ 549 w 638"/>
                  <a:gd name="T3" fmla="*/ 413 h 413"/>
                  <a:gd name="T4" fmla="*/ 549 w 638"/>
                  <a:gd name="T5" fmla="*/ 388 h 413"/>
                  <a:gd name="T6" fmla="*/ 562 w 638"/>
                  <a:gd name="T7" fmla="*/ 388 h 413"/>
                  <a:gd name="T8" fmla="*/ 612 w 638"/>
                  <a:gd name="T9" fmla="*/ 338 h 413"/>
                  <a:gd name="T10" fmla="*/ 612 w 638"/>
                  <a:gd name="T11" fmla="*/ 75 h 413"/>
                  <a:gd name="T12" fmla="*/ 562 w 638"/>
                  <a:gd name="T13" fmla="*/ 26 h 413"/>
                  <a:gd name="T14" fmla="*/ 75 w 638"/>
                  <a:gd name="T15" fmla="*/ 26 h 413"/>
                  <a:gd name="T16" fmla="*/ 25 w 638"/>
                  <a:gd name="T17" fmla="*/ 75 h 413"/>
                  <a:gd name="T18" fmla="*/ 25 w 638"/>
                  <a:gd name="T19" fmla="*/ 338 h 413"/>
                  <a:gd name="T20" fmla="*/ 75 w 638"/>
                  <a:gd name="T21" fmla="*/ 388 h 413"/>
                  <a:gd name="T22" fmla="*/ 88 w 638"/>
                  <a:gd name="T23" fmla="*/ 388 h 413"/>
                  <a:gd name="T24" fmla="*/ 88 w 638"/>
                  <a:gd name="T25" fmla="*/ 413 h 413"/>
                  <a:gd name="T26" fmla="*/ 75 w 638"/>
                  <a:gd name="T27" fmla="*/ 413 h 413"/>
                  <a:gd name="T28" fmla="*/ 0 w 638"/>
                  <a:gd name="T29" fmla="*/ 338 h 413"/>
                  <a:gd name="T30" fmla="*/ 0 w 638"/>
                  <a:gd name="T31" fmla="*/ 75 h 413"/>
                  <a:gd name="T32" fmla="*/ 75 w 638"/>
                  <a:gd name="T33" fmla="*/ 0 h 413"/>
                  <a:gd name="T34" fmla="*/ 562 w 638"/>
                  <a:gd name="T35" fmla="*/ 0 h 413"/>
                  <a:gd name="T36" fmla="*/ 638 w 638"/>
                  <a:gd name="T37" fmla="*/ 75 h 413"/>
                  <a:gd name="T38" fmla="*/ 638 w 638"/>
                  <a:gd name="T39" fmla="*/ 338 h 413"/>
                  <a:gd name="T40" fmla="*/ 562 w 638"/>
                  <a:gd name="T41" fmla="*/ 413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38" h="413">
                    <a:moveTo>
                      <a:pt x="562" y="413"/>
                    </a:moveTo>
                    <a:cubicBezTo>
                      <a:pt x="549" y="413"/>
                      <a:pt x="549" y="413"/>
                      <a:pt x="549" y="413"/>
                    </a:cubicBezTo>
                    <a:cubicBezTo>
                      <a:pt x="549" y="388"/>
                      <a:pt x="549" y="388"/>
                      <a:pt x="549" y="388"/>
                    </a:cubicBezTo>
                    <a:cubicBezTo>
                      <a:pt x="562" y="388"/>
                      <a:pt x="562" y="388"/>
                      <a:pt x="562" y="388"/>
                    </a:cubicBezTo>
                    <a:cubicBezTo>
                      <a:pt x="590" y="388"/>
                      <a:pt x="612" y="365"/>
                      <a:pt x="612" y="338"/>
                    </a:cubicBezTo>
                    <a:cubicBezTo>
                      <a:pt x="612" y="75"/>
                      <a:pt x="612" y="75"/>
                      <a:pt x="612" y="75"/>
                    </a:cubicBezTo>
                    <a:cubicBezTo>
                      <a:pt x="612" y="48"/>
                      <a:pt x="590" y="26"/>
                      <a:pt x="562" y="26"/>
                    </a:cubicBezTo>
                    <a:cubicBezTo>
                      <a:pt x="75" y="26"/>
                      <a:pt x="75" y="26"/>
                      <a:pt x="75" y="26"/>
                    </a:cubicBezTo>
                    <a:cubicBezTo>
                      <a:pt x="47" y="26"/>
                      <a:pt x="25" y="48"/>
                      <a:pt x="25" y="75"/>
                    </a:cubicBezTo>
                    <a:cubicBezTo>
                      <a:pt x="25" y="338"/>
                      <a:pt x="25" y="338"/>
                      <a:pt x="25" y="338"/>
                    </a:cubicBezTo>
                    <a:cubicBezTo>
                      <a:pt x="25" y="365"/>
                      <a:pt x="47" y="388"/>
                      <a:pt x="75" y="388"/>
                    </a:cubicBezTo>
                    <a:cubicBezTo>
                      <a:pt x="88" y="388"/>
                      <a:pt x="88" y="388"/>
                      <a:pt x="88" y="388"/>
                    </a:cubicBezTo>
                    <a:cubicBezTo>
                      <a:pt x="88" y="413"/>
                      <a:pt x="88" y="413"/>
                      <a:pt x="88" y="413"/>
                    </a:cubicBezTo>
                    <a:cubicBezTo>
                      <a:pt x="75" y="413"/>
                      <a:pt x="75" y="413"/>
                      <a:pt x="75" y="413"/>
                    </a:cubicBezTo>
                    <a:cubicBezTo>
                      <a:pt x="33" y="413"/>
                      <a:pt x="0" y="380"/>
                      <a:pt x="0" y="338"/>
                    </a:cubicBezTo>
                    <a:cubicBezTo>
                      <a:pt x="0" y="75"/>
                      <a:pt x="0" y="75"/>
                      <a:pt x="0" y="75"/>
                    </a:cubicBezTo>
                    <a:cubicBezTo>
                      <a:pt x="0" y="34"/>
                      <a:pt x="33" y="0"/>
                      <a:pt x="75" y="0"/>
                    </a:cubicBezTo>
                    <a:cubicBezTo>
                      <a:pt x="562" y="0"/>
                      <a:pt x="562" y="0"/>
                      <a:pt x="562" y="0"/>
                    </a:cubicBezTo>
                    <a:cubicBezTo>
                      <a:pt x="604" y="0"/>
                      <a:pt x="638" y="34"/>
                      <a:pt x="638" y="75"/>
                    </a:cubicBezTo>
                    <a:cubicBezTo>
                      <a:pt x="638" y="338"/>
                      <a:pt x="638" y="338"/>
                      <a:pt x="638" y="338"/>
                    </a:cubicBezTo>
                    <a:cubicBezTo>
                      <a:pt x="638" y="380"/>
                      <a:pt x="604" y="413"/>
                      <a:pt x="562" y="41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225"/>
                <a:endParaRPr lang="en-US" dirty="0">
                  <a:solidFill>
                    <a:srgbClr val="282828"/>
                  </a:solidFill>
                  <a:latin typeface="Segoe UI"/>
                </a:endParaRPr>
              </a:p>
            </p:txBody>
          </p:sp>
        </p:grpSp>
        <p:grpSp>
          <p:nvGrpSpPr>
            <p:cNvPr id="11" name="Group 20">
              <a:extLst>
                <a:ext uri="{FF2B5EF4-FFF2-40B4-BE49-F238E27FC236}">
                  <a16:creationId xmlns:a16="http://schemas.microsoft.com/office/drawing/2014/main" id="{69FDAAE3-83E6-4690-A6C3-F9CFDB0DDEA2}"/>
                </a:ext>
              </a:extLst>
            </p:cNvPr>
            <p:cNvGrpSpPr>
              <a:grpSpLocks noChangeAspect="1"/>
            </p:cNvGrpSpPr>
            <p:nvPr/>
          </p:nvGrpSpPr>
          <p:grpSpPr bwMode="auto">
            <a:xfrm>
              <a:off x="6467867" y="2033950"/>
              <a:ext cx="405906" cy="309387"/>
              <a:chOff x="3926" y="3917"/>
              <a:chExt cx="307" cy="234"/>
            </a:xfrm>
            <a:solidFill>
              <a:schemeClr val="accent1"/>
            </a:solidFill>
          </p:grpSpPr>
          <p:sp>
            <p:nvSpPr>
              <p:cNvPr id="16" name="Freeform 21">
                <a:extLst>
                  <a:ext uri="{FF2B5EF4-FFF2-40B4-BE49-F238E27FC236}">
                    <a16:creationId xmlns:a16="http://schemas.microsoft.com/office/drawing/2014/main" id="{35FC0F0D-B225-4C95-A06D-D68A789A1194}"/>
                  </a:ext>
                </a:extLst>
              </p:cNvPr>
              <p:cNvSpPr>
                <a:spLocks/>
              </p:cNvSpPr>
              <p:nvPr/>
            </p:nvSpPr>
            <p:spPr bwMode="auto">
              <a:xfrm>
                <a:off x="3926" y="3917"/>
                <a:ext cx="307" cy="203"/>
              </a:xfrm>
              <a:custGeom>
                <a:avLst/>
                <a:gdLst>
                  <a:gd name="T0" fmla="*/ 30 w 737"/>
                  <a:gd name="T1" fmla="*/ 326 h 478"/>
                  <a:gd name="T2" fmla="*/ 30 w 737"/>
                  <a:gd name="T3" fmla="*/ 87 h 478"/>
                  <a:gd name="T4" fmla="*/ 87 w 737"/>
                  <a:gd name="T5" fmla="*/ 30 h 478"/>
                  <a:gd name="T6" fmla="*/ 650 w 737"/>
                  <a:gd name="T7" fmla="*/ 30 h 478"/>
                  <a:gd name="T8" fmla="*/ 707 w 737"/>
                  <a:gd name="T9" fmla="*/ 87 h 478"/>
                  <a:gd name="T10" fmla="*/ 707 w 737"/>
                  <a:gd name="T11" fmla="*/ 391 h 478"/>
                  <a:gd name="T12" fmla="*/ 650 w 737"/>
                  <a:gd name="T13" fmla="*/ 448 h 478"/>
                  <a:gd name="T14" fmla="*/ 390 w 737"/>
                  <a:gd name="T15" fmla="*/ 448 h 478"/>
                  <a:gd name="T16" fmla="*/ 390 w 737"/>
                  <a:gd name="T17" fmla="*/ 478 h 478"/>
                  <a:gd name="T18" fmla="*/ 650 w 737"/>
                  <a:gd name="T19" fmla="*/ 478 h 478"/>
                  <a:gd name="T20" fmla="*/ 737 w 737"/>
                  <a:gd name="T21" fmla="*/ 391 h 478"/>
                  <a:gd name="T22" fmla="*/ 737 w 737"/>
                  <a:gd name="T23" fmla="*/ 87 h 478"/>
                  <a:gd name="T24" fmla="*/ 650 w 737"/>
                  <a:gd name="T25" fmla="*/ 0 h 478"/>
                  <a:gd name="T26" fmla="*/ 87 w 737"/>
                  <a:gd name="T27" fmla="*/ 0 h 478"/>
                  <a:gd name="T28" fmla="*/ 0 w 737"/>
                  <a:gd name="T29" fmla="*/ 87 h 478"/>
                  <a:gd name="T30" fmla="*/ 0 w 737"/>
                  <a:gd name="T31" fmla="*/ 326 h 478"/>
                  <a:gd name="T32" fmla="*/ 30 w 737"/>
                  <a:gd name="T33" fmla="*/ 326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7" h="478">
                    <a:moveTo>
                      <a:pt x="30" y="326"/>
                    </a:moveTo>
                    <a:cubicBezTo>
                      <a:pt x="30" y="87"/>
                      <a:pt x="30" y="87"/>
                      <a:pt x="30" y="87"/>
                    </a:cubicBezTo>
                    <a:cubicBezTo>
                      <a:pt x="30" y="56"/>
                      <a:pt x="55" y="30"/>
                      <a:pt x="87" y="30"/>
                    </a:cubicBezTo>
                    <a:cubicBezTo>
                      <a:pt x="650" y="30"/>
                      <a:pt x="650" y="30"/>
                      <a:pt x="650" y="30"/>
                    </a:cubicBezTo>
                    <a:cubicBezTo>
                      <a:pt x="682" y="30"/>
                      <a:pt x="707" y="56"/>
                      <a:pt x="707" y="87"/>
                    </a:cubicBezTo>
                    <a:cubicBezTo>
                      <a:pt x="707" y="391"/>
                      <a:pt x="707" y="391"/>
                      <a:pt x="707" y="391"/>
                    </a:cubicBezTo>
                    <a:cubicBezTo>
                      <a:pt x="707" y="423"/>
                      <a:pt x="682" y="448"/>
                      <a:pt x="650" y="448"/>
                    </a:cubicBezTo>
                    <a:cubicBezTo>
                      <a:pt x="390" y="448"/>
                      <a:pt x="390" y="448"/>
                      <a:pt x="390" y="448"/>
                    </a:cubicBezTo>
                    <a:cubicBezTo>
                      <a:pt x="390" y="478"/>
                      <a:pt x="390" y="478"/>
                      <a:pt x="390" y="478"/>
                    </a:cubicBezTo>
                    <a:cubicBezTo>
                      <a:pt x="650" y="478"/>
                      <a:pt x="650" y="478"/>
                      <a:pt x="650" y="478"/>
                    </a:cubicBezTo>
                    <a:cubicBezTo>
                      <a:pt x="698" y="478"/>
                      <a:pt x="737" y="439"/>
                      <a:pt x="737" y="391"/>
                    </a:cubicBezTo>
                    <a:cubicBezTo>
                      <a:pt x="737" y="87"/>
                      <a:pt x="737" y="87"/>
                      <a:pt x="737" y="87"/>
                    </a:cubicBezTo>
                    <a:cubicBezTo>
                      <a:pt x="737" y="39"/>
                      <a:pt x="698" y="0"/>
                      <a:pt x="650" y="0"/>
                    </a:cubicBezTo>
                    <a:cubicBezTo>
                      <a:pt x="87" y="0"/>
                      <a:pt x="87" y="0"/>
                      <a:pt x="87" y="0"/>
                    </a:cubicBezTo>
                    <a:cubicBezTo>
                      <a:pt x="39" y="0"/>
                      <a:pt x="0" y="39"/>
                      <a:pt x="0" y="87"/>
                    </a:cubicBezTo>
                    <a:cubicBezTo>
                      <a:pt x="0" y="326"/>
                      <a:pt x="0" y="326"/>
                      <a:pt x="0" y="326"/>
                    </a:cubicBezTo>
                    <a:lnTo>
                      <a:pt x="30" y="3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225"/>
                <a:endParaRPr lang="en-US" dirty="0">
                  <a:solidFill>
                    <a:srgbClr val="282828"/>
                  </a:solidFill>
                  <a:latin typeface="Segoe UI"/>
                </a:endParaRPr>
              </a:p>
            </p:txBody>
          </p:sp>
          <p:sp>
            <p:nvSpPr>
              <p:cNvPr id="17" name="Freeform 22">
                <a:extLst>
                  <a:ext uri="{FF2B5EF4-FFF2-40B4-BE49-F238E27FC236}">
                    <a16:creationId xmlns:a16="http://schemas.microsoft.com/office/drawing/2014/main" id="{3D988436-442D-44AE-B08D-27DD48B8C9A1}"/>
                  </a:ext>
                </a:extLst>
              </p:cNvPr>
              <p:cNvSpPr>
                <a:spLocks noEditPoints="1"/>
              </p:cNvSpPr>
              <p:nvPr/>
            </p:nvSpPr>
            <p:spPr bwMode="auto">
              <a:xfrm>
                <a:off x="3926" y="3968"/>
                <a:ext cx="235" cy="183"/>
              </a:xfrm>
              <a:custGeom>
                <a:avLst/>
                <a:gdLst>
                  <a:gd name="T0" fmla="*/ 391 w 564"/>
                  <a:gd name="T1" fmla="*/ 147 h 433"/>
                  <a:gd name="T2" fmla="*/ 417 w 564"/>
                  <a:gd name="T3" fmla="*/ 173 h 433"/>
                  <a:gd name="T4" fmla="*/ 538 w 564"/>
                  <a:gd name="T5" fmla="*/ 173 h 433"/>
                  <a:gd name="T6" fmla="*/ 564 w 564"/>
                  <a:gd name="T7" fmla="*/ 147 h 433"/>
                  <a:gd name="T8" fmla="*/ 564 w 564"/>
                  <a:gd name="T9" fmla="*/ 26 h 433"/>
                  <a:gd name="T10" fmla="*/ 538 w 564"/>
                  <a:gd name="T11" fmla="*/ 0 h 433"/>
                  <a:gd name="T12" fmla="*/ 417 w 564"/>
                  <a:gd name="T13" fmla="*/ 0 h 433"/>
                  <a:gd name="T14" fmla="*/ 391 w 564"/>
                  <a:gd name="T15" fmla="*/ 26 h 433"/>
                  <a:gd name="T16" fmla="*/ 391 w 564"/>
                  <a:gd name="T17" fmla="*/ 65 h 433"/>
                  <a:gd name="T18" fmla="*/ 342 w 564"/>
                  <a:gd name="T19" fmla="*/ 65 h 433"/>
                  <a:gd name="T20" fmla="*/ 297 w 564"/>
                  <a:gd name="T21" fmla="*/ 97 h 433"/>
                  <a:gd name="T22" fmla="*/ 223 w 564"/>
                  <a:gd name="T23" fmla="*/ 322 h 433"/>
                  <a:gd name="T24" fmla="*/ 219 w 564"/>
                  <a:gd name="T25" fmla="*/ 325 h 433"/>
                  <a:gd name="T26" fmla="*/ 173 w 564"/>
                  <a:gd name="T27" fmla="*/ 325 h 433"/>
                  <a:gd name="T28" fmla="*/ 173 w 564"/>
                  <a:gd name="T29" fmla="*/ 286 h 433"/>
                  <a:gd name="T30" fmla="*/ 147 w 564"/>
                  <a:gd name="T31" fmla="*/ 260 h 433"/>
                  <a:gd name="T32" fmla="*/ 26 w 564"/>
                  <a:gd name="T33" fmla="*/ 260 h 433"/>
                  <a:gd name="T34" fmla="*/ 0 w 564"/>
                  <a:gd name="T35" fmla="*/ 286 h 433"/>
                  <a:gd name="T36" fmla="*/ 0 w 564"/>
                  <a:gd name="T37" fmla="*/ 407 h 433"/>
                  <a:gd name="T38" fmla="*/ 26 w 564"/>
                  <a:gd name="T39" fmla="*/ 433 h 433"/>
                  <a:gd name="T40" fmla="*/ 147 w 564"/>
                  <a:gd name="T41" fmla="*/ 433 h 433"/>
                  <a:gd name="T42" fmla="*/ 173 w 564"/>
                  <a:gd name="T43" fmla="*/ 407 h 433"/>
                  <a:gd name="T44" fmla="*/ 173 w 564"/>
                  <a:gd name="T45" fmla="*/ 368 h 433"/>
                  <a:gd name="T46" fmla="*/ 219 w 564"/>
                  <a:gd name="T47" fmla="*/ 368 h 433"/>
                  <a:gd name="T48" fmla="*/ 264 w 564"/>
                  <a:gd name="T49" fmla="*/ 336 h 433"/>
                  <a:gd name="T50" fmla="*/ 338 w 564"/>
                  <a:gd name="T51" fmla="*/ 111 h 433"/>
                  <a:gd name="T52" fmla="*/ 342 w 564"/>
                  <a:gd name="T53" fmla="*/ 108 h 433"/>
                  <a:gd name="T54" fmla="*/ 391 w 564"/>
                  <a:gd name="T55" fmla="*/ 108 h 433"/>
                  <a:gd name="T56" fmla="*/ 391 w 564"/>
                  <a:gd name="T57" fmla="*/ 147 h 433"/>
                  <a:gd name="T58" fmla="*/ 129 w 564"/>
                  <a:gd name="T59" fmla="*/ 390 h 433"/>
                  <a:gd name="T60" fmla="*/ 43 w 564"/>
                  <a:gd name="T61" fmla="*/ 390 h 433"/>
                  <a:gd name="T62" fmla="*/ 43 w 564"/>
                  <a:gd name="T63" fmla="*/ 303 h 433"/>
                  <a:gd name="T64" fmla="*/ 129 w 564"/>
                  <a:gd name="T65" fmla="*/ 303 h 433"/>
                  <a:gd name="T66" fmla="*/ 129 w 564"/>
                  <a:gd name="T67" fmla="*/ 390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64" h="433">
                    <a:moveTo>
                      <a:pt x="391" y="147"/>
                    </a:moveTo>
                    <a:cubicBezTo>
                      <a:pt x="391" y="162"/>
                      <a:pt x="403" y="173"/>
                      <a:pt x="417" y="173"/>
                    </a:cubicBezTo>
                    <a:cubicBezTo>
                      <a:pt x="538" y="173"/>
                      <a:pt x="538" y="173"/>
                      <a:pt x="538" y="173"/>
                    </a:cubicBezTo>
                    <a:cubicBezTo>
                      <a:pt x="552" y="173"/>
                      <a:pt x="564" y="162"/>
                      <a:pt x="564" y="147"/>
                    </a:cubicBezTo>
                    <a:cubicBezTo>
                      <a:pt x="564" y="26"/>
                      <a:pt x="564" y="26"/>
                      <a:pt x="564" y="26"/>
                    </a:cubicBezTo>
                    <a:cubicBezTo>
                      <a:pt x="564" y="11"/>
                      <a:pt x="552" y="0"/>
                      <a:pt x="538" y="0"/>
                    </a:cubicBezTo>
                    <a:cubicBezTo>
                      <a:pt x="417" y="0"/>
                      <a:pt x="417" y="0"/>
                      <a:pt x="417" y="0"/>
                    </a:cubicBezTo>
                    <a:cubicBezTo>
                      <a:pt x="403" y="0"/>
                      <a:pt x="391" y="11"/>
                      <a:pt x="391" y="26"/>
                    </a:cubicBezTo>
                    <a:cubicBezTo>
                      <a:pt x="391" y="65"/>
                      <a:pt x="391" y="65"/>
                      <a:pt x="391" y="65"/>
                    </a:cubicBezTo>
                    <a:cubicBezTo>
                      <a:pt x="342" y="65"/>
                      <a:pt x="342" y="65"/>
                      <a:pt x="342" y="65"/>
                    </a:cubicBezTo>
                    <a:cubicBezTo>
                      <a:pt x="322" y="65"/>
                      <a:pt x="304" y="78"/>
                      <a:pt x="297" y="97"/>
                    </a:cubicBezTo>
                    <a:cubicBezTo>
                      <a:pt x="223" y="322"/>
                      <a:pt x="223" y="322"/>
                      <a:pt x="223" y="322"/>
                    </a:cubicBezTo>
                    <a:cubicBezTo>
                      <a:pt x="222" y="324"/>
                      <a:pt x="221" y="325"/>
                      <a:pt x="219" y="325"/>
                    </a:cubicBezTo>
                    <a:cubicBezTo>
                      <a:pt x="173" y="325"/>
                      <a:pt x="173" y="325"/>
                      <a:pt x="173" y="325"/>
                    </a:cubicBezTo>
                    <a:cubicBezTo>
                      <a:pt x="173" y="286"/>
                      <a:pt x="173" y="286"/>
                      <a:pt x="173" y="286"/>
                    </a:cubicBezTo>
                    <a:cubicBezTo>
                      <a:pt x="173" y="272"/>
                      <a:pt x="161" y="260"/>
                      <a:pt x="147" y="260"/>
                    </a:cubicBezTo>
                    <a:cubicBezTo>
                      <a:pt x="26" y="260"/>
                      <a:pt x="26" y="260"/>
                      <a:pt x="26" y="260"/>
                    </a:cubicBezTo>
                    <a:cubicBezTo>
                      <a:pt x="11" y="260"/>
                      <a:pt x="0" y="272"/>
                      <a:pt x="0" y="286"/>
                    </a:cubicBezTo>
                    <a:cubicBezTo>
                      <a:pt x="0" y="407"/>
                      <a:pt x="0" y="407"/>
                      <a:pt x="0" y="407"/>
                    </a:cubicBezTo>
                    <a:cubicBezTo>
                      <a:pt x="0" y="422"/>
                      <a:pt x="11" y="433"/>
                      <a:pt x="26" y="433"/>
                    </a:cubicBezTo>
                    <a:cubicBezTo>
                      <a:pt x="147" y="433"/>
                      <a:pt x="147" y="433"/>
                      <a:pt x="147" y="433"/>
                    </a:cubicBezTo>
                    <a:cubicBezTo>
                      <a:pt x="161" y="433"/>
                      <a:pt x="173" y="422"/>
                      <a:pt x="173" y="407"/>
                    </a:cubicBezTo>
                    <a:cubicBezTo>
                      <a:pt x="173" y="368"/>
                      <a:pt x="173" y="368"/>
                      <a:pt x="173" y="368"/>
                    </a:cubicBezTo>
                    <a:cubicBezTo>
                      <a:pt x="219" y="368"/>
                      <a:pt x="219" y="368"/>
                      <a:pt x="219" y="368"/>
                    </a:cubicBezTo>
                    <a:cubicBezTo>
                      <a:pt x="239" y="368"/>
                      <a:pt x="257" y="355"/>
                      <a:pt x="264" y="336"/>
                    </a:cubicBezTo>
                    <a:cubicBezTo>
                      <a:pt x="338" y="111"/>
                      <a:pt x="338" y="111"/>
                      <a:pt x="338" y="111"/>
                    </a:cubicBezTo>
                    <a:cubicBezTo>
                      <a:pt x="339" y="109"/>
                      <a:pt x="340" y="108"/>
                      <a:pt x="342" y="108"/>
                    </a:cubicBezTo>
                    <a:cubicBezTo>
                      <a:pt x="391" y="108"/>
                      <a:pt x="391" y="108"/>
                      <a:pt x="391" y="108"/>
                    </a:cubicBezTo>
                    <a:lnTo>
                      <a:pt x="391" y="147"/>
                    </a:lnTo>
                    <a:close/>
                    <a:moveTo>
                      <a:pt x="129" y="390"/>
                    </a:moveTo>
                    <a:cubicBezTo>
                      <a:pt x="43" y="390"/>
                      <a:pt x="43" y="390"/>
                      <a:pt x="43" y="390"/>
                    </a:cubicBezTo>
                    <a:cubicBezTo>
                      <a:pt x="43" y="303"/>
                      <a:pt x="43" y="303"/>
                      <a:pt x="43" y="303"/>
                    </a:cubicBezTo>
                    <a:cubicBezTo>
                      <a:pt x="129" y="303"/>
                      <a:pt x="129" y="303"/>
                      <a:pt x="129" y="303"/>
                    </a:cubicBezTo>
                    <a:lnTo>
                      <a:pt x="129"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225"/>
                <a:endParaRPr lang="en-US" dirty="0">
                  <a:solidFill>
                    <a:srgbClr val="282828"/>
                  </a:solidFill>
                  <a:latin typeface="Segoe UI"/>
                </a:endParaRPr>
              </a:p>
            </p:txBody>
          </p:sp>
        </p:grpSp>
        <p:sp>
          <p:nvSpPr>
            <p:cNvPr id="12" name="Database_EFC7" title="Icon of a cylinder">
              <a:extLst>
                <a:ext uri="{FF2B5EF4-FFF2-40B4-BE49-F238E27FC236}">
                  <a16:creationId xmlns:a16="http://schemas.microsoft.com/office/drawing/2014/main" id="{C1A939D6-51B0-40D5-8358-6A00E01919F1}"/>
                </a:ext>
              </a:extLst>
            </p:cNvPr>
            <p:cNvSpPr>
              <a:spLocks noChangeAspect="1" noEditPoints="1"/>
            </p:cNvSpPr>
            <p:nvPr/>
          </p:nvSpPr>
          <p:spPr bwMode="auto">
            <a:xfrm>
              <a:off x="7151976" y="2019345"/>
              <a:ext cx="242409" cy="315093"/>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ln w="15875">
              <a:headEnd/>
              <a:tailEnd/>
            </a:ln>
            <a:extLst>
              <a:ext uri="{909E8E84-426E-40DD-AFC4-6F175D3DCCD1}">
                <a14:hiddenFill xmlns:a14="http://schemas.microsoft.com/office/drawing/2010/main">
                  <a:solidFill>
                    <a:srgbClr val="FFFFFF"/>
                  </a:solidFill>
                </a14:hiddenFill>
              </a:ext>
            </a:extLst>
          </p:spPr>
          <p:style>
            <a:lnRef idx="2">
              <a:schemeClr val="accent1"/>
            </a:lnRef>
            <a:fillRef idx="1">
              <a:schemeClr val="lt1"/>
            </a:fillRef>
            <a:effectRef idx="0">
              <a:schemeClr val="accent1"/>
            </a:effectRef>
            <a:fontRef idx="minor">
              <a:schemeClr val="dk1"/>
            </a:fontRef>
          </p:style>
          <p:txBody>
            <a:bodyPr vert="horz" wrap="square" lIns="86130" tIns="43065" rIns="86130" bIns="43065" numCol="1" anchor="ctr" anchorCtr="0" compatLnSpc="1">
              <a:prstTxWarp prst="textNoShape">
                <a:avLst/>
              </a:prstTxWarp>
            </a:bodyPr>
            <a:lstStyle/>
            <a:p>
              <a:pPr algn="ctr" defTabSz="861241" fontAlgn="base">
                <a:defRPr/>
              </a:pPr>
              <a:endParaRPr lang="en-US" sz="1730" dirty="0">
                <a:solidFill>
                  <a:srgbClr val="505050"/>
                </a:solidFill>
                <a:latin typeface="Segoe UI"/>
              </a:endParaRPr>
            </a:p>
          </p:txBody>
        </p:sp>
        <p:sp>
          <p:nvSpPr>
            <p:cNvPr id="13" name="Rectangle 34">
              <a:extLst>
                <a:ext uri="{FF2B5EF4-FFF2-40B4-BE49-F238E27FC236}">
                  <a16:creationId xmlns:a16="http://schemas.microsoft.com/office/drawing/2014/main" id="{8AA5CAC4-8817-4A7B-9281-C23B8D083F41}"/>
                </a:ext>
              </a:extLst>
            </p:cNvPr>
            <p:cNvSpPr/>
            <p:nvPr/>
          </p:nvSpPr>
          <p:spPr bwMode="auto">
            <a:xfrm>
              <a:off x="6995570" y="2409592"/>
              <a:ext cx="555220" cy="169277"/>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888488">
                <a:defRPr/>
              </a:pPr>
              <a:r>
                <a:rPr lang="en-US" sz="1100" dirty="0">
                  <a:gradFill>
                    <a:gsLst>
                      <a:gs pos="2917">
                        <a:srgbClr val="282828"/>
                      </a:gs>
                      <a:gs pos="30000">
                        <a:srgbClr val="282828"/>
                      </a:gs>
                    </a:gsLst>
                    <a:lin ang="5400000" scaled="0"/>
                  </a:gradFill>
                  <a:latin typeface="Segoe UI"/>
                </a:rPr>
                <a:t>CDS</a:t>
              </a:r>
              <a:endParaRPr lang="en-US" sz="1961" dirty="0">
                <a:gradFill>
                  <a:gsLst>
                    <a:gs pos="2917">
                      <a:srgbClr val="282828"/>
                    </a:gs>
                    <a:gs pos="30000">
                      <a:srgbClr val="282828"/>
                    </a:gs>
                  </a:gsLst>
                  <a:lin ang="5400000" scaled="0"/>
                </a:gradFill>
                <a:latin typeface="Segoe UI"/>
              </a:endParaRPr>
            </a:p>
          </p:txBody>
        </p:sp>
        <p:sp>
          <p:nvSpPr>
            <p:cNvPr id="14" name="Rechteck 5">
              <a:extLst>
                <a:ext uri="{FF2B5EF4-FFF2-40B4-BE49-F238E27FC236}">
                  <a16:creationId xmlns:a16="http://schemas.microsoft.com/office/drawing/2014/main" id="{9AB57D03-FE75-42C2-849E-65E5DF237699}"/>
                </a:ext>
              </a:extLst>
            </p:cNvPr>
            <p:cNvSpPr/>
            <p:nvPr/>
          </p:nvSpPr>
          <p:spPr bwMode="auto">
            <a:xfrm>
              <a:off x="5185386" y="1436914"/>
              <a:ext cx="2720482" cy="414627"/>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gradFill>
                    <a:gsLst>
                      <a:gs pos="0">
                        <a:srgbClr val="FFFFFF"/>
                      </a:gs>
                      <a:gs pos="100000">
                        <a:srgbClr val="FFFFFF"/>
                      </a:gs>
                    </a:gsLst>
                    <a:lin ang="5400000" scaled="0"/>
                  </a:gradFill>
                  <a:latin typeface="+mj-lt"/>
                  <a:cs typeface="Segoe UI" pitchFamily="34" charset="0"/>
                </a:rPr>
                <a:t>Contoso EMEA (default)</a:t>
              </a:r>
            </a:p>
          </p:txBody>
        </p:sp>
        <p:sp>
          <p:nvSpPr>
            <p:cNvPr id="15" name="Textfeld 29">
              <a:extLst>
                <a:ext uri="{FF2B5EF4-FFF2-40B4-BE49-F238E27FC236}">
                  <a16:creationId xmlns:a16="http://schemas.microsoft.com/office/drawing/2014/main" id="{A45ECA20-5BF0-4BCA-9389-9C3090B8A706}"/>
                </a:ext>
              </a:extLst>
            </p:cNvPr>
            <p:cNvSpPr txBox="1"/>
            <p:nvPr/>
          </p:nvSpPr>
          <p:spPr>
            <a:xfrm>
              <a:off x="5093727" y="1315126"/>
              <a:ext cx="598562" cy="440890"/>
            </a:xfrm>
            <a:prstGeom prst="rect">
              <a:avLst/>
            </a:prstGeom>
            <a:noFill/>
          </p:spPr>
          <p:txBody>
            <a:bodyPr wrap="none" lIns="182880" tIns="146304" rIns="182880" bIns="146304" rtlCol="0">
              <a:spAutoFit/>
            </a:bodyPr>
            <a:lstStyle/>
            <a:p>
              <a:pPr>
                <a:lnSpc>
                  <a:spcPct val="90000"/>
                </a:lnSpc>
                <a:spcAft>
                  <a:spcPts val="600"/>
                </a:spcAft>
              </a:pPr>
              <a:r>
                <a:rPr lang="en-US" sz="1050" dirty="0">
                  <a:solidFill>
                    <a:schemeClr val="bg1"/>
                  </a:solidFill>
                </a:rPr>
                <a:t>Dev</a:t>
              </a:r>
              <a:endParaRPr lang="en-US" sz="2400" dirty="0">
                <a:solidFill>
                  <a:schemeClr val="bg1"/>
                </a:solidFill>
              </a:endParaRPr>
            </a:p>
          </p:txBody>
        </p:sp>
      </p:grpSp>
      <p:grpSp>
        <p:nvGrpSpPr>
          <p:cNvPr id="23" name="Gruppieren 31">
            <a:extLst>
              <a:ext uri="{FF2B5EF4-FFF2-40B4-BE49-F238E27FC236}">
                <a16:creationId xmlns:a16="http://schemas.microsoft.com/office/drawing/2014/main" id="{0741BE3D-7761-4686-B69D-B901BC7DCF54}"/>
              </a:ext>
            </a:extLst>
          </p:cNvPr>
          <p:cNvGrpSpPr/>
          <p:nvPr/>
        </p:nvGrpSpPr>
        <p:grpSpPr>
          <a:xfrm>
            <a:off x="1056984" y="1474056"/>
            <a:ext cx="2812141" cy="1411035"/>
            <a:chOff x="5093727" y="1315126"/>
            <a:chExt cx="2812141" cy="1411035"/>
          </a:xfrm>
        </p:grpSpPr>
        <p:sp>
          <p:nvSpPr>
            <p:cNvPr id="24" name="Rechteck 32">
              <a:extLst>
                <a:ext uri="{FF2B5EF4-FFF2-40B4-BE49-F238E27FC236}">
                  <a16:creationId xmlns:a16="http://schemas.microsoft.com/office/drawing/2014/main" id="{E60BA54B-BBAF-47B2-9993-6EAD79DDF372}"/>
                </a:ext>
              </a:extLst>
            </p:cNvPr>
            <p:cNvSpPr/>
            <p:nvPr/>
          </p:nvSpPr>
          <p:spPr bwMode="auto">
            <a:xfrm>
              <a:off x="5185386" y="1436914"/>
              <a:ext cx="2720482" cy="1289247"/>
            </a:xfrm>
            <a:prstGeom prst="rect">
              <a:avLst/>
            </a:prstGeom>
            <a:ln w="15875">
              <a:solidFill>
                <a:srgbClr val="0078D4"/>
              </a:solidFill>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cs typeface="Segoe UI" pitchFamily="34" charset="0"/>
              </a:endParaRPr>
            </a:p>
          </p:txBody>
        </p:sp>
        <p:sp>
          <p:nvSpPr>
            <p:cNvPr id="25" name="Rectangle 24">
              <a:extLst>
                <a:ext uri="{FF2B5EF4-FFF2-40B4-BE49-F238E27FC236}">
                  <a16:creationId xmlns:a16="http://schemas.microsoft.com/office/drawing/2014/main" id="{1BDD7053-13C9-4E12-BC59-2AFB517B4583}"/>
                </a:ext>
              </a:extLst>
            </p:cNvPr>
            <p:cNvSpPr/>
            <p:nvPr/>
          </p:nvSpPr>
          <p:spPr bwMode="auto">
            <a:xfrm>
              <a:off x="5431411" y="2409592"/>
              <a:ext cx="914659" cy="169277"/>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888488">
                <a:defRPr/>
              </a:pPr>
              <a:r>
                <a:rPr lang="en-US" sz="1100" dirty="0">
                  <a:gradFill>
                    <a:gsLst>
                      <a:gs pos="2917">
                        <a:srgbClr val="282828"/>
                      </a:gs>
                      <a:gs pos="30000">
                        <a:srgbClr val="282828"/>
                      </a:gs>
                    </a:gsLst>
                    <a:lin ang="5400000" scaled="0"/>
                  </a:gradFill>
                  <a:latin typeface="Segoe UI"/>
                </a:rPr>
                <a:t>PowerApps</a:t>
              </a:r>
              <a:endParaRPr lang="en-US" sz="1961" dirty="0">
                <a:gradFill>
                  <a:gsLst>
                    <a:gs pos="2917">
                      <a:srgbClr val="282828"/>
                    </a:gs>
                    <a:gs pos="30000">
                      <a:srgbClr val="282828"/>
                    </a:gs>
                  </a:gsLst>
                  <a:lin ang="5400000" scaled="0"/>
                </a:gradFill>
                <a:latin typeface="Segoe UI"/>
              </a:endParaRPr>
            </a:p>
          </p:txBody>
        </p:sp>
        <p:sp>
          <p:nvSpPr>
            <p:cNvPr id="26" name="Rectangle 25">
              <a:extLst>
                <a:ext uri="{FF2B5EF4-FFF2-40B4-BE49-F238E27FC236}">
                  <a16:creationId xmlns:a16="http://schemas.microsoft.com/office/drawing/2014/main" id="{9FA5ABFD-7490-4727-A566-01E4CAFBB682}"/>
                </a:ext>
              </a:extLst>
            </p:cNvPr>
            <p:cNvSpPr/>
            <p:nvPr/>
          </p:nvSpPr>
          <p:spPr bwMode="auto">
            <a:xfrm>
              <a:off x="6393210" y="2409593"/>
              <a:ext cx="555220" cy="169277"/>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888488">
                <a:defRPr/>
              </a:pPr>
              <a:r>
                <a:rPr lang="en-US" sz="1100" dirty="0">
                  <a:gradFill>
                    <a:gsLst>
                      <a:gs pos="2917">
                        <a:srgbClr val="282828"/>
                      </a:gs>
                      <a:gs pos="30000">
                        <a:srgbClr val="282828"/>
                      </a:gs>
                    </a:gsLst>
                    <a:lin ang="5400000" scaled="0"/>
                  </a:gradFill>
                  <a:latin typeface="Segoe UI"/>
                </a:rPr>
                <a:t>Flows</a:t>
              </a:r>
              <a:endParaRPr lang="en-US" sz="1961" dirty="0">
                <a:gradFill>
                  <a:gsLst>
                    <a:gs pos="2917">
                      <a:srgbClr val="282828"/>
                    </a:gs>
                    <a:gs pos="30000">
                      <a:srgbClr val="282828"/>
                    </a:gs>
                  </a:gsLst>
                  <a:lin ang="5400000" scaled="0"/>
                </a:gradFill>
                <a:latin typeface="Segoe UI"/>
              </a:endParaRPr>
            </a:p>
          </p:txBody>
        </p:sp>
        <p:grpSp>
          <p:nvGrpSpPr>
            <p:cNvPr id="27" name="Group 12">
              <a:extLst>
                <a:ext uri="{FF2B5EF4-FFF2-40B4-BE49-F238E27FC236}">
                  <a16:creationId xmlns:a16="http://schemas.microsoft.com/office/drawing/2014/main" id="{93591002-FCC5-4369-9C42-591D2F3FFD79}"/>
                </a:ext>
              </a:extLst>
            </p:cNvPr>
            <p:cNvGrpSpPr>
              <a:grpSpLocks noChangeAspect="1"/>
            </p:cNvGrpSpPr>
            <p:nvPr/>
          </p:nvGrpSpPr>
          <p:grpSpPr bwMode="auto">
            <a:xfrm>
              <a:off x="5741981" y="2042030"/>
              <a:ext cx="409872" cy="313353"/>
              <a:chOff x="3408" y="3907"/>
              <a:chExt cx="310" cy="237"/>
            </a:xfrm>
            <a:solidFill>
              <a:schemeClr val="accent1"/>
            </a:solidFill>
          </p:grpSpPr>
          <p:sp>
            <p:nvSpPr>
              <p:cNvPr id="35" name="Freeform 13">
                <a:extLst>
                  <a:ext uri="{FF2B5EF4-FFF2-40B4-BE49-F238E27FC236}">
                    <a16:creationId xmlns:a16="http://schemas.microsoft.com/office/drawing/2014/main" id="{5883B93D-8D78-4CDF-9F53-8463351D4948}"/>
                  </a:ext>
                </a:extLst>
              </p:cNvPr>
              <p:cNvSpPr>
                <a:spLocks/>
              </p:cNvSpPr>
              <p:nvPr/>
            </p:nvSpPr>
            <p:spPr bwMode="auto">
              <a:xfrm>
                <a:off x="3574" y="4080"/>
                <a:ext cx="63" cy="64"/>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225"/>
                <a:endParaRPr lang="en-US" dirty="0">
                  <a:solidFill>
                    <a:srgbClr val="282828"/>
                  </a:solidFill>
                  <a:latin typeface="Segoe UI"/>
                </a:endParaRPr>
              </a:p>
            </p:txBody>
          </p:sp>
          <p:sp>
            <p:nvSpPr>
              <p:cNvPr id="36" name="Freeform 14">
                <a:extLst>
                  <a:ext uri="{FF2B5EF4-FFF2-40B4-BE49-F238E27FC236}">
                    <a16:creationId xmlns:a16="http://schemas.microsoft.com/office/drawing/2014/main" id="{2CCD59C3-7894-45F3-AF8C-FC0DC93E749F}"/>
                  </a:ext>
                </a:extLst>
              </p:cNvPr>
              <p:cNvSpPr>
                <a:spLocks/>
              </p:cNvSpPr>
              <p:nvPr/>
            </p:nvSpPr>
            <p:spPr bwMode="auto">
              <a:xfrm>
                <a:off x="3617" y="4036"/>
                <a:ext cx="63" cy="64"/>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225"/>
                <a:endParaRPr lang="en-US" dirty="0">
                  <a:solidFill>
                    <a:srgbClr val="282828"/>
                  </a:solidFill>
                  <a:latin typeface="Segoe UI"/>
                </a:endParaRPr>
              </a:p>
            </p:txBody>
          </p:sp>
          <p:sp>
            <p:nvSpPr>
              <p:cNvPr id="37" name="Freeform 15">
                <a:extLst>
                  <a:ext uri="{FF2B5EF4-FFF2-40B4-BE49-F238E27FC236}">
                    <a16:creationId xmlns:a16="http://schemas.microsoft.com/office/drawing/2014/main" id="{CF299C44-7C67-4559-ACDC-92FE6E0E0287}"/>
                  </a:ext>
                </a:extLst>
              </p:cNvPr>
              <p:cNvSpPr>
                <a:spLocks noEditPoints="1"/>
              </p:cNvSpPr>
              <p:nvPr/>
            </p:nvSpPr>
            <p:spPr bwMode="auto">
              <a:xfrm>
                <a:off x="3444" y="3992"/>
                <a:ext cx="150" cy="152"/>
              </a:xfrm>
              <a:custGeom>
                <a:avLst/>
                <a:gdLst>
                  <a:gd name="T0" fmla="*/ 300 w 308"/>
                  <a:gd name="T1" fmla="*/ 139 h 307"/>
                  <a:gd name="T2" fmla="*/ 286 w 308"/>
                  <a:gd name="T3" fmla="*/ 125 h 307"/>
                  <a:gd name="T4" fmla="*/ 168 w 308"/>
                  <a:gd name="T5" fmla="*/ 8 h 307"/>
                  <a:gd name="T6" fmla="*/ 140 w 308"/>
                  <a:gd name="T7" fmla="*/ 8 h 307"/>
                  <a:gd name="T8" fmla="*/ 22 w 308"/>
                  <a:gd name="T9" fmla="*/ 125 h 307"/>
                  <a:gd name="T10" fmla="*/ 8 w 308"/>
                  <a:gd name="T11" fmla="*/ 139 h 307"/>
                  <a:gd name="T12" fmla="*/ 8 w 308"/>
                  <a:gd name="T13" fmla="*/ 168 h 307"/>
                  <a:gd name="T14" fmla="*/ 22 w 308"/>
                  <a:gd name="T15" fmla="*/ 182 h 307"/>
                  <a:gd name="T16" fmla="*/ 140 w 308"/>
                  <a:gd name="T17" fmla="*/ 299 h 307"/>
                  <a:gd name="T18" fmla="*/ 168 w 308"/>
                  <a:gd name="T19" fmla="*/ 299 h 307"/>
                  <a:gd name="T20" fmla="*/ 286 w 308"/>
                  <a:gd name="T21" fmla="*/ 182 h 307"/>
                  <a:gd name="T22" fmla="*/ 300 w 308"/>
                  <a:gd name="T23" fmla="*/ 168 h 307"/>
                  <a:gd name="T24" fmla="*/ 300 w 308"/>
                  <a:gd name="T25" fmla="*/ 139 h 307"/>
                  <a:gd name="T26" fmla="*/ 140 w 308"/>
                  <a:gd name="T27" fmla="*/ 210 h 307"/>
                  <a:gd name="T28" fmla="*/ 108 w 308"/>
                  <a:gd name="T29" fmla="*/ 179 h 307"/>
                  <a:gd name="T30" fmla="*/ 97 w 308"/>
                  <a:gd name="T31" fmla="*/ 168 h 307"/>
                  <a:gd name="T32" fmla="*/ 97 w 308"/>
                  <a:gd name="T33" fmla="*/ 139 h 307"/>
                  <a:gd name="T34" fmla="*/ 140 w 308"/>
                  <a:gd name="T35" fmla="*/ 97 h 307"/>
                  <a:gd name="T36" fmla="*/ 168 w 308"/>
                  <a:gd name="T37" fmla="*/ 97 h 307"/>
                  <a:gd name="T38" fmla="*/ 211 w 308"/>
                  <a:gd name="T39" fmla="*/ 139 h 307"/>
                  <a:gd name="T40" fmla="*/ 211 w 308"/>
                  <a:gd name="T41" fmla="*/ 168 h 307"/>
                  <a:gd name="T42" fmla="*/ 200 w 308"/>
                  <a:gd name="T43" fmla="*/ 179 h 307"/>
                  <a:gd name="T44" fmla="*/ 168 w 308"/>
                  <a:gd name="T45" fmla="*/ 210 h 307"/>
                  <a:gd name="T46" fmla="*/ 140 w 308"/>
                  <a:gd name="T47" fmla="*/ 21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8" h="307">
                    <a:moveTo>
                      <a:pt x="300" y="139"/>
                    </a:moveTo>
                    <a:cubicBezTo>
                      <a:pt x="286" y="125"/>
                      <a:pt x="286" y="125"/>
                      <a:pt x="286" y="125"/>
                    </a:cubicBezTo>
                    <a:cubicBezTo>
                      <a:pt x="168" y="8"/>
                      <a:pt x="168" y="8"/>
                      <a:pt x="168" y="8"/>
                    </a:cubicBezTo>
                    <a:cubicBezTo>
                      <a:pt x="161" y="0"/>
                      <a:pt x="148" y="0"/>
                      <a:pt x="140" y="8"/>
                    </a:cubicBezTo>
                    <a:cubicBezTo>
                      <a:pt x="22" y="125"/>
                      <a:pt x="22" y="125"/>
                      <a:pt x="22" y="125"/>
                    </a:cubicBezTo>
                    <a:cubicBezTo>
                      <a:pt x="8" y="139"/>
                      <a:pt x="8" y="139"/>
                      <a:pt x="8" y="139"/>
                    </a:cubicBezTo>
                    <a:cubicBezTo>
                      <a:pt x="0" y="147"/>
                      <a:pt x="0" y="160"/>
                      <a:pt x="8" y="168"/>
                    </a:cubicBezTo>
                    <a:cubicBezTo>
                      <a:pt x="22" y="182"/>
                      <a:pt x="22" y="182"/>
                      <a:pt x="22" y="182"/>
                    </a:cubicBezTo>
                    <a:cubicBezTo>
                      <a:pt x="140" y="299"/>
                      <a:pt x="140" y="299"/>
                      <a:pt x="140" y="299"/>
                    </a:cubicBezTo>
                    <a:cubicBezTo>
                      <a:pt x="148" y="307"/>
                      <a:pt x="161" y="307"/>
                      <a:pt x="168" y="299"/>
                    </a:cubicBezTo>
                    <a:cubicBezTo>
                      <a:pt x="286" y="182"/>
                      <a:pt x="286" y="182"/>
                      <a:pt x="286" y="182"/>
                    </a:cubicBezTo>
                    <a:cubicBezTo>
                      <a:pt x="300" y="168"/>
                      <a:pt x="300" y="168"/>
                      <a:pt x="300" y="168"/>
                    </a:cubicBezTo>
                    <a:cubicBezTo>
                      <a:pt x="308" y="160"/>
                      <a:pt x="308" y="147"/>
                      <a:pt x="300" y="139"/>
                    </a:cubicBezTo>
                    <a:moveTo>
                      <a:pt x="140" y="210"/>
                    </a:moveTo>
                    <a:cubicBezTo>
                      <a:pt x="108" y="179"/>
                      <a:pt x="108" y="179"/>
                      <a:pt x="108" y="179"/>
                    </a:cubicBezTo>
                    <a:cubicBezTo>
                      <a:pt x="97" y="168"/>
                      <a:pt x="97" y="168"/>
                      <a:pt x="97" y="168"/>
                    </a:cubicBezTo>
                    <a:cubicBezTo>
                      <a:pt x="89" y="160"/>
                      <a:pt x="89" y="147"/>
                      <a:pt x="97" y="139"/>
                    </a:cubicBezTo>
                    <a:cubicBezTo>
                      <a:pt x="140" y="97"/>
                      <a:pt x="140" y="97"/>
                      <a:pt x="140" y="97"/>
                    </a:cubicBezTo>
                    <a:cubicBezTo>
                      <a:pt x="148" y="89"/>
                      <a:pt x="161" y="89"/>
                      <a:pt x="168" y="97"/>
                    </a:cubicBezTo>
                    <a:cubicBezTo>
                      <a:pt x="211" y="139"/>
                      <a:pt x="211" y="139"/>
                      <a:pt x="211" y="139"/>
                    </a:cubicBezTo>
                    <a:cubicBezTo>
                      <a:pt x="219" y="147"/>
                      <a:pt x="219" y="160"/>
                      <a:pt x="211" y="168"/>
                    </a:cubicBezTo>
                    <a:cubicBezTo>
                      <a:pt x="200" y="179"/>
                      <a:pt x="200" y="179"/>
                      <a:pt x="200" y="179"/>
                    </a:cubicBezTo>
                    <a:cubicBezTo>
                      <a:pt x="168" y="210"/>
                      <a:pt x="168" y="210"/>
                      <a:pt x="168" y="210"/>
                    </a:cubicBezTo>
                    <a:cubicBezTo>
                      <a:pt x="161" y="218"/>
                      <a:pt x="148" y="218"/>
                      <a:pt x="140" y="21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225"/>
                <a:endParaRPr lang="en-US" dirty="0">
                  <a:solidFill>
                    <a:srgbClr val="282828"/>
                  </a:solidFill>
                  <a:latin typeface="Segoe UI"/>
                </a:endParaRPr>
              </a:p>
            </p:txBody>
          </p:sp>
          <p:sp>
            <p:nvSpPr>
              <p:cNvPr id="38" name="Freeform 16">
                <a:extLst>
                  <a:ext uri="{FF2B5EF4-FFF2-40B4-BE49-F238E27FC236}">
                    <a16:creationId xmlns:a16="http://schemas.microsoft.com/office/drawing/2014/main" id="{C9813ED9-3304-4FE3-88B3-CA7799D97E4A}"/>
                  </a:ext>
                </a:extLst>
              </p:cNvPr>
              <p:cNvSpPr>
                <a:spLocks/>
              </p:cNvSpPr>
              <p:nvPr/>
            </p:nvSpPr>
            <p:spPr bwMode="auto">
              <a:xfrm>
                <a:off x="3574" y="3992"/>
                <a:ext cx="63" cy="64"/>
              </a:xfrm>
              <a:custGeom>
                <a:avLst/>
                <a:gdLst>
                  <a:gd name="T0" fmla="*/ 79 w 130"/>
                  <a:gd name="T1" fmla="*/ 122 h 129"/>
                  <a:gd name="T2" fmla="*/ 122 w 130"/>
                  <a:gd name="T3" fmla="*/ 79 h 129"/>
                  <a:gd name="T4" fmla="*/ 122 w 130"/>
                  <a:gd name="T5" fmla="*/ 50 h 129"/>
                  <a:gd name="T6" fmla="*/ 79 w 130"/>
                  <a:gd name="T7" fmla="*/ 8 h 129"/>
                  <a:gd name="T8" fmla="*/ 51 w 130"/>
                  <a:gd name="T9" fmla="*/ 8 h 129"/>
                  <a:gd name="T10" fmla="*/ 8 w 130"/>
                  <a:gd name="T11" fmla="*/ 50 h 129"/>
                  <a:gd name="T12" fmla="*/ 8 w 130"/>
                  <a:gd name="T13" fmla="*/ 79 h 129"/>
                  <a:gd name="T14" fmla="*/ 51 w 130"/>
                  <a:gd name="T15" fmla="*/ 122 h 129"/>
                  <a:gd name="T16" fmla="*/ 79 w 130"/>
                  <a:gd name="T17" fmla="*/ 1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122"/>
                    </a:moveTo>
                    <a:cubicBezTo>
                      <a:pt x="122" y="79"/>
                      <a:pt x="122" y="79"/>
                      <a:pt x="122" y="79"/>
                    </a:cubicBezTo>
                    <a:cubicBezTo>
                      <a:pt x="130" y="71"/>
                      <a:pt x="130" y="58"/>
                      <a:pt x="122" y="50"/>
                    </a:cubicBezTo>
                    <a:cubicBezTo>
                      <a:pt x="79" y="8"/>
                      <a:pt x="79" y="8"/>
                      <a:pt x="79" y="8"/>
                    </a:cubicBez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225"/>
                <a:endParaRPr lang="en-US" dirty="0">
                  <a:solidFill>
                    <a:srgbClr val="282828"/>
                  </a:solidFill>
                  <a:latin typeface="Segoe UI"/>
                </a:endParaRPr>
              </a:p>
            </p:txBody>
          </p:sp>
          <p:sp>
            <p:nvSpPr>
              <p:cNvPr id="39" name="Freeform 17">
                <a:extLst>
                  <a:ext uri="{FF2B5EF4-FFF2-40B4-BE49-F238E27FC236}">
                    <a16:creationId xmlns:a16="http://schemas.microsoft.com/office/drawing/2014/main" id="{DDEB1234-79AA-43B8-8436-2BD45E172847}"/>
                  </a:ext>
                </a:extLst>
              </p:cNvPr>
              <p:cNvSpPr>
                <a:spLocks/>
              </p:cNvSpPr>
              <p:nvPr/>
            </p:nvSpPr>
            <p:spPr bwMode="auto">
              <a:xfrm>
                <a:off x="3408" y="3907"/>
                <a:ext cx="310" cy="204"/>
              </a:xfrm>
              <a:custGeom>
                <a:avLst/>
                <a:gdLst>
                  <a:gd name="T0" fmla="*/ 562 w 638"/>
                  <a:gd name="T1" fmla="*/ 413 h 413"/>
                  <a:gd name="T2" fmla="*/ 549 w 638"/>
                  <a:gd name="T3" fmla="*/ 413 h 413"/>
                  <a:gd name="T4" fmla="*/ 549 w 638"/>
                  <a:gd name="T5" fmla="*/ 388 h 413"/>
                  <a:gd name="T6" fmla="*/ 562 w 638"/>
                  <a:gd name="T7" fmla="*/ 388 h 413"/>
                  <a:gd name="T8" fmla="*/ 612 w 638"/>
                  <a:gd name="T9" fmla="*/ 338 h 413"/>
                  <a:gd name="T10" fmla="*/ 612 w 638"/>
                  <a:gd name="T11" fmla="*/ 75 h 413"/>
                  <a:gd name="T12" fmla="*/ 562 w 638"/>
                  <a:gd name="T13" fmla="*/ 26 h 413"/>
                  <a:gd name="T14" fmla="*/ 75 w 638"/>
                  <a:gd name="T15" fmla="*/ 26 h 413"/>
                  <a:gd name="T16" fmla="*/ 25 w 638"/>
                  <a:gd name="T17" fmla="*/ 75 h 413"/>
                  <a:gd name="T18" fmla="*/ 25 w 638"/>
                  <a:gd name="T19" fmla="*/ 338 h 413"/>
                  <a:gd name="T20" fmla="*/ 75 w 638"/>
                  <a:gd name="T21" fmla="*/ 388 h 413"/>
                  <a:gd name="T22" fmla="*/ 88 w 638"/>
                  <a:gd name="T23" fmla="*/ 388 h 413"/>
                  <a:gd name="T24" fmla="*/ 88 w 638"/>
                  <a:gd name="T25" fmla="*/ 413 h 413"/>
                  <a:gd name="T26" fmla="*/ 75 w 638"/>
                  <a:gd name="T27" fmla="*/ 413 h 413"/>
                  <a:gd name="T28" fmla="*/ 0 w 638"/>
                  <a:gd name="T29" fmla="*/ 338 h 413"/>
                  <a:gd name="T30" fmla="*/ 0 w 638"/>
                  <a:gd name="T31" fmla="*/ 75 h 413"/>
                  <a:gd name="T32" fmla="*/ 75 w 638"/>
                  <a:gd name="T33" fmla="*/ 0 h 413"/>
                  <a:gd name="T34" fmla="*/ 562 w 638"/>
                  <a:gd name="T35" fmla="*/ 0 h 413"/>
                  <a:gd name="T36" fmla="*/ 638 w 638"/>
                  <a:gd name="T37" fmla="*/ 75 h 413"/>
                  <a:gd name="T38" fmla="*/ 638 w 638"/>
                  <a:gd name="T39" fmla="*/ 338 h 413"/>
                  <a:gd name="T40" fmla="*/ 562 w 638"/>
                  <a:gd name="T41" fmla="*/ 413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38" h="413">
                    <a:moveTo>
                      <a:pt x="562" y="413"/>
                    </a:moveTo>
                    <a:cubicBezTo>
                      <a:pt x="549" y="413"/>
                      <a:pt x="549" y="413"/>
                      <a:pt x="549" y="413"/>
                    </a:cubicBezTo>
                    <a:cubicBezTo>
                      <a:pt x="549" y="388"/>
                      <a:pt x="549" y="388"/>
                      <a:pt x="549" y="388"/>
                    </a:cubicBezTo>
                    <a:cubicBezTo>
                      <a:pt x="562" y="388"/>
                      <a:pt x="562" y="388"/>
                      <a:pt x="562" y="388"/>
                    </a:cubicBezTo>
                    <a:cubicBezTo>
                      <a:pt x="590" y="388"/>
                      <a:pt x="612" y="365"/>
                      <a:pt x="612" y="338"/>
                    </a:cubicBezTo>
                    <a:cubicBezTo>
                      <a:pt x="612" y="75"/>
                      <a:pt x="612" y="75"/>
                      <a:pt x="612" y="75"/>
                    </a:cubicBezTo>
                    <a:cubicBezTo>
                      <a:pt x="612" y="48"/>
                      <a:pt x="590" y="26"/>
                      <a:pt x="562" y="26"/>
                    </a:cubicBezTo>
                    <a:cubicBezTo>
                      <a:pt x="75" y="26"/>
                      <a:pt x="75" y="26"/>
                      <a:pt x="75" y="26"/>
                    </a:cubicBezTo>
                    <a:cubicBezTo>
                      <a:pt x="47" y="26"/>
                      <a:pt x="25" y="48"/>
                      <a:pt x="25" y="75"/>
                    </a:cubicBezTo>
                    <a:cubicBezTo>
                      <a:pt x="25" y="338"/>
                      <a:pt x="25" y="338"/>
                      <a:pt x="25" y="338"/>
                    </a:cubicBezTo>
                    <a:cubicBezTo>
                      <a:pt x="25" y="365"/>
                      <a:pt x="47" y="388"/>
                      <a:pt x="75" y="388"/>
                    </a:cubicBezTo>
                    <a:cubicBezTo>
                      <a:pt x="88" y="388"/>
                      <a:pt x="88" y="388"/>
                      <a:pt x="88" y="388"/>
                    </a:cubicBezTo>
                    <a:cubicBezTo>
                      <a:pt x="88" y="413"/>
                      <a:pt x="88" y="413"/>
                      <a:pt x="88" y="413"/>
                    </a:cubicBezTo>
                    <a:cubicBezTo>
                      <a:pt x="75" y="413"/>
                      <a:pt x="75" y="413"/>
                      <a:pt x="75" y="413"/>
                    </a:cubicBezTo>
                    <a:cubicBezTo>
                      <a:pt x="33" y="413"/>
                      <a:pt x="0" y="380"/>
                      <a:pt x="0" y="338"/>
                    </a:cubicBezTo>
                    <a:cubicBezTo>
                      <a:pt x="0" y="75"/>
                      <a:pt x="0" y="75"/>
                      <a:pt x="0" y="75"/>
                    </a:cubicBezTo>
                    <a:cubicBezTo>
                      <a:pt x="0" y="34"/>
                      <a:pt x="33" y="0"/>
                      <a:pt x="75" y="0"/>
                    </a:cubicBezTo>
                    <a:cubicBezTo>
                      <a:pt x="562" y="0"/>
                      <a:pt x="562" y="0"/>
                      <a:pt x="562" y="0"/>
                    </a:cubicBezTo>
                    <a:cubicBezTo>
                      <a:pt x="604" y="0"/>
                      <a:pt x="638" y="34"/>
                      <a:pt x="638" y="75"/>
                    </a:cubicBezTo>
                    <a:cubicBezTo>
                      <a:pt x="638" y="338"/>
                      <a:pt x="638" y="338"/>
                      <a:pt x="638" y="338"/>
                    </a:cubicBezTo>
                    <a:cubicBezTo>
                      <a:pt x="638" y="380"/>
                      <a:pt x="604" y="413"/>
                      <a:pt x="562" y="41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225"/>
                <a:endParaRPr lang="en-US" dirty="0">
                  <a:solidFill>
                    <a:srgbClr val="282828"/>
                  </a:solidFill>
                  <a:latin typeface="Segoe UI"/>
                </a:endParaRPr>
              </a:p>
            </p:txBody>
          </p:sp>
        </p:grpSp>
        <p:grpSp>
          <p:nvGrpSpPr>
            <p:cNvPr id="28" name="Group 20">
              <a:extLst>
                <a:ext uri="{FF2B5EF4-FFF2-40B4-BE49-F238E27FC236}">
                  <a16:creationId xmlns:a16="http://schemas.microsoft.com/office/drawing/2014/main" id="{21B73C05-5353-4AE7-B4A9-2A664B9507B5}"/>
                </a:ext>
              </a:extLst>
            </p:cNvPr>
            <p:cNvGrpSpPr>
              <a:grpSpLocks noChangeAspect="1"/>
            </p:cNvGrpSpPr>
            <p:nvPr/>
          </p:nvGrpSpPr>
          <p:grpSpPr bwMode="auto">
            <a:xfrm>
              <a:off x="6467867" y="2033950"/>
              <a:ext cx="405906" cy="309387"/>
              <a:chOff x="3926" y="3917"/>
              <a:chExt cx="307" cy="234"/>
            </a:xfrm>
            <a:solidFill>
              <a:schemeClr val="accent1"/>
            </a:solidFill>
          </p:grpSpPr>
          <p:sp>
            <p:nvSpPr>
              <p:cNvPr id="33" name="Freeform 21">
                <a:extLst>
                  <a:ext uri="{FF2B5EF4-FFF2-40B4-BE49-F238E27FC236}">
                    <a16:creationId xmlns:a16="http://schemas.microsoft.com/office/drawing/2014/main" id="{DB1AFAC9-ACD7-48E2-B909-3E172C166801}"/>
                  </a:ext>
                </a:extLst>
              </p:cNvPr>
              <p:cNvSpPr>
                <a:spLocks/>
              </p:cNvSpPr>
              <p:nvPr/>
            </p:nvSpPr>
            <p:spPr bwMode="auto">
              <a:xfrm>
                <a:off x="3926" y="3917"/>
                <a:ext cx="307" cy="203"/>
              </a:xfrm>
              <a:custGeom>
                <a:avLst/>
                <a:gdLst>
                  <a:gd name="T0" fmla="*/ 30 w 737"/>
                  <a:gd name="T1" fmla="*/ 326 h 478"/>
                  <a:gd name="T2" fmla="*/ 30 w 737"/>
                  <a:gd name="T3" fmla="*/ 87 h 478"/>
                  <a:gd name="T4" fmla="*/ 87 w 737"/>
                  <a:gd name="T5" fmla="*/ 30 h 478"/>
                  <a:gd name="T6" fmla="*/ 650 w 737"/>
                  <a:gd name="T7" fmla="*/ 30 h 478"/>
                  <a:gd name="T8" fmla="*/ 707 w 737"/>
                  <a:gd name="T9" fmla="*/ 87 h 478"/>
                  <a:gd name="T10" fmla="*/ 707 w 737"/>
                  <a:gd name="T11" fmla="*/ 391 h 478"/>
                  <a:gd name="T12" fmla="*/ 650 w 737"/>
                  <a:gd name="T13" fmla="*/ 448 h 478"/>
                  <a:gd name="T14" fmla="*/ 390 w 737"/>
                  <a:gd name="T15" fmla="*/ 448 h 478"/>
                  <a:gd name="T16" fmla="*/ 390 w 737"/>
                  <a:gd name="T17" fmla="*/ 478 h 478"/>
                  <a:gd name="T18" fmla="*/ 650 w 737"/>
                  <a:gd name="T19" fmla="*/ 478 h 478"/>
                  <a:gd name="T20" fmla="*/ 737 w 737"/>
                  <a:gd name="T21" fmla="*/ 391 h 478"/>
                  <a:gd name="T22" fmla="*/ 737 w 737"/>
                  <a:gd name="T23" fmla="*/ 87 h 478"/>
                  <a:gd name="T24" fmla="*/ 650 w 737"/>
                  <a:gd name="T25" fmla="*/ 0 h 478"/>
                  <a:gd name="T26" fmla="*/ 87 w 737"/>
                  <a:gd name="T27" fmla="*/ 0 h 478"/>
                  <a:gd name="T28" fmla="*/ 0 w 737"/>
                  <a:gd name="T29" fmla="*/ 87 h 478"/>
                  <a:gd name="T30" fmla="*/ 0 w 737"/>
                  <a:gd name="T31" fmla="*/ 326 h 478"/>
                  <a:gd name="T32" fmla="*/ 30 w 737"/>
                  <a:gd name="T33" fmla="*/ 326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7" h="478">
                    <a:moveTo>
                      <a:pt x="30" y="326"/>
                    </a:moveTo>
                    <a:cubicBezTo>
                      <a:pt x="30" y="87"/>
                      <a:pt x="30" y="87"/>
                      <a:pt x="30" y="87"/>
                    </a:cubicBezTo>
                    <a:cubicBezTo>
                      <a:pt x="30" y="56"/>
                      <a:pt x="55" y="30"/>
                      <a:pt x="87" y="30"/>
                    </a:cubicBezTo>
                    <a:cubicBezTo>
                      <a:pt x="650" y="30"/>
                      <a:pt x="650" y="30"/>
                      <a:pt x="650" y="30"/>
                    </a:cubicBezTo>
                    <a:cubicBezTo>
                      <a:pt x="682" y="30"/>
                      <a:pt x="707" y="56"/>
                      <a:pt x="707" y="87"/>
                    </a:cubicBezTo>
                    <a:cubicBezTo>
                      <a:pt x="707" y="391"/>
                      <a:pt x="707" y="391"/>
                      <a:pt x="707" y="391"/>
                    </a:cubicBezTo>
                    <a:cubicBezTo>
                      <a:pt x="707" y="423"/>
                      <a:pt x="682" y="448"/>
                      <a:pt x="650" y="448"/>
                    </a:cubicBezTo>
                    <a:cubicBezTo>
                      <a:pt x="390" y="448"/>
                      <a:pt x="390" y="448"/>
                      <a:pt x="390" y="448"/>
                    </a:cubicBezTo>
                    <a:cubicBezTo>
                      <a:pt x="390" y="478"/>
                      <a:pt x="390" y="478"/>
                      <a:pt x="390" y="478"/>
                    </a:cubicBezTo>
                    <a:cubicBezTo>
                      <a:pt x="650" y="478"/>
                      <a:pt x="650" y="478"/>
                      <a:pt x="650" y="478"/>
                    </a:cubicBezTo>
                    <a:cubicBezTo>
                      <a:pt x="698" y="478"/>
                      <a:pt x="737" y="439"/>
                      <a:pt x="737" y="391"/>
                    </a:cubicBezTo>
                    <a:cubicBezTo>
                      <a:pt x="737" y="87"/>
                      <a:pt x="737" y="87"/>
                      <a:pt x="737" y="87"/>
                    </a:cubicBezTo>
                    <a:cubicBezTo>
                      <a:pt x="737" y="39"/>
                      <a:pt x="698" y="0"/>
                      <a:pt x="650" y="0"/>
                    </a:cubicBezTo>
                    <a:cubicBezTo>
                      <a:pt x="87" y="0"/>
                      <a:pt x="87" y="0"/>
                      <a:pt x="87" y="0"/>
                    </a:cubicBezTo>
                    <a:cubicBezTo>
                      <a:pt x="39" y="0"/>
                      <a:pt x="0" y="39"/>
                      <a:pt x="0" y="87"/>
                    </a:cubicBezTo>
                    <a:cubicBezTo>
                      <a:pt x="0" y="326"/>
                      <a:pt x="0" y="326"/>
                      <a:pt x="0" y="326"/>
                    </a:cubicBezTo>
                    <a:lnTo>
                      <a:pt x="30" y="3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225"/>
                <a:endParaRPr lang="en-US" dirty="0">
                  <a:solidFill>
                    <a:srgbClr val="282828"/>
                  </a:solidFill>
                  <a:latin typeface="Segoe UI"/>
                </a:endParaRPr>
              </a:p>
            </p:txBody>
          </p:sp>
          <p:sp>
            <p:nvSpPr>
              <p:cNvPr id="34" name="Freeform 22">
                <a:extLst>
                  <a:ext uri="{FF2B5EF4-FFF2-40B4-BE49-F238E27FC236}">
                    <a16:creationId xmlns:a16="http://schemas.microsoft.com/office/drawing/2014/main" id="{91DDCADB-4E70-4A6E-8A79-471158CE3B5F}"/>
                  </a:ext>
                </a:extLst>
              </p:cNvPr>
              <p:cNvSpPr>
                <a:spLocks noEditPoints="1"/>
              </p:cNvSpPr>
              <p:nvPr/>
            </p:nvSpPr>
            <p:spPr bwMode="auto">
              <a:xfrm>
                <a:off x="3926" y="3968"/>
                <a:ext cx="235" cy="183"/>
              </a:xfrm>
              <a:custGeom>
                <a:avLst/>
                <a:gdLst>
                  <a:gd name="T0" fmla="*/ 391 w 564"/>
                  <a:gd name="T1" fmla="*/ 147 h 433"/>
                  <a:gd name="T2" fmla="*/ 417 w 564"/>
                  <a:gd name="T3" fmla="*/ 173 h 433"/>
                  <a:gd name="T4" fmla="*/ 538 w 564"/>
                  <a:gd name="T5" fmla="*/ 173 h 433"/>
                  <a:gd name="T6" fmla="*/ 564 w 564"/>
                  <a:gd name="T7" fmla="*/ 147 h 433"/>
                  <a:gd name="T8" fmla="*/ 564 w 564"/>
                  <a:gd name="T9" fmla="*/ 26 h 433"/>
                  <a:gd name="T10" fmla="*/ 538 w 564"/>
                  <a:gd name="T11" fmla="*/ 0 h 433"/>
                  <a:gd name="T12" fmla="*/ 417 w 564"/>
                  <a:gd name="T13" fmla="*/ 0 h 433"/>
                  <a:gd name="T14" fmla="*/ 391 w 564"/>
                  <a:gd name="T15" fmla="*/ 26 h 433"/>
                  <a:gd name="T16" fmla="*/ 391 w 564"/>
                  <a:gd name="T17" fmla="*/ 65 h 433"/>
                  <a:gd name="T18" fmla="*/ 342 w 564"/>
                  <a:gd name="T19" fmla="*/ 65 h 433"/>
                  <a:gd name="T20" fmla="*/ 297 w 564"/>
                  <a:gd name="T21" fmla="*/ 97 h 433"/>
                  <a:gd name="T22" fmla="*/ 223 w 564"/>
                  <a:gd name="T23" fmla="*/ 322 h 433"/>
                  <a:gd name="T24" fmla="*/ 219 w 564"/>
                  <a:gd name="T25" fmla="*/ 325 h 433"/>
                  <a:gd name="T26" fmla="*/ 173 w 564"/>
                  <a:gd name="T27" fmla="*/ 325 h 433"/>
                  <a:gd name="T28" fmla="*/ 173 w 564"/>
                  <a:gd name="T29" fmla="*/ 286 h 433"/>
                  <a:gd name="T30" fmla="*/ 147 w 564"/>
                  <a:gd name="T31" fmla="*/ 260 h 433"/>
                  <a:gd name="T32" fmla="*/ 26 w 564"/>
                  <a:gd name="T33" fmla="*/ 260 h 433"/>
                  <a:gd name="T34" fmla="*/ 0 w 564"/>
                  <a:gd name="T35" fmla="*/ 286 h 433"/>
                  <a:gd name="T36" fmla="*/ 0 w 564"/>
                  <a:gd name="T37" fmla="*/ 407 h 433"/>
                  <a:gd name="T38" fmla="*/ 26 w 564"/>
                  <a:gd name="T39" fmla="*/ 433 h 433"/>
                  <a:gd name="T40" fmla="*/ 147 w 564"/>
                  <a:gd name="T41" fmla="*/ 433 h 433"/>
                  <a:gd name="T42" fmla="*/ 173 w 564"/>
                  <a:gd name="T43" fmla="*/ 407 h 433"/>
                  <a:gd name="T44" fmla="*/ 173 w 564"/>
                  <a:gd name="T45" fmla="*/ 368 h 433"/>
                  <a:gd name="T46" fmla="*/ 219 w 564"/>
                  <a:gd name="T47" fmla="*/ 368 h 433"/>
                  <a:gd name="T48" fmla="*/ 264 w 564"/>
                  <a:gd name="T49" fmla="*/ 336 h 433"/>
                  <a:gd name="T50" fmla="*/ 338 w 564"/>
                  <a:gd name="T51" fmla="*/ 111 h 433"/>
                  <a:gd name="T52" fmla="*/ 342 w 564"/>
                  <a:gd name="T53" fmla="*/ 108 h 433"/>
                  <a:gd name="T54" fmla="*/ 391 w 564"/>
                  <a:gd name="T55" fmla="*/ 108 h 433"/>
                  <a:gd name="T56" fmla="*/ 391 w 564"/>
                  <a:gd name="T57" fmla="*/ 147 h 433"/>
                  <a:gd name="T58" fmla="*/ 129 w 564"/>
                  <a:gd name="T59" fmla="*/ 390 h 433"/>
                  <a:gd name="T60" fmla="*/ 43 w 564"/>
                  <a:gd name="T61" fmla="*/ 390 h 433"/>
                  <a:gd name="T62" fmla="*/ 43 w 564"/>
                  <a:gd name="T63" fmla="*/ 303 h 433"/>
                  <a:gd name="T64" fmla="*/ 129 w 564"/>
                  <a:gd name="T65" fmla="*/ 303 h 433"/>
                  <a:gd name="T66" fmla="*/ 129 w 564"/>
                  <a:gd name="T67" fmla="*/ 390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64" h="433">
                    <a:moveTo>
                      <a:pt x="391" y="147"/>
                    </a:moveTo>
                    <a:cubicBezTo>
                      <a:pt x="391" y="162"/>
                      <a:pt x="403" y="173"/>
                      <a:pt x="417" y="173"/>
                    </a:cubicBezTo>
                    <a:cubicBezTo>
                      <a:pt x="538" y="173"/>
                      <a:pt x="538" y="173"/>
                      <a:pt x="538" y="173"/>
                    </a:cubicBezTo>
                    <a:cubicBezTo>
                      <a:pt x="552" y="173"/>
                      <a:pt x="564" y="162"/>
                      <a:pt x="564" y="147"/>
                    </a:cubicBezTo>
                    <a:cubicBezTo>
                      <a:pt x="564" y="26"/>
                      <a:pt x="564" y="26"/>
                      <a:pt x="564" y="26"/>
                    </a:cubicBezTo>
                    <a:cubicBezTo>
                      <a:pt x="564" y="11"/>
                      <a:pt x="552" y="0"/>
                      <a:pt x="538" y="0"/>
                    </a:cubicBezTo>
                    <a:cubicBezTo>
                      <a:pt x="417" y="0"/>
                      <a:pt x="417" y="0"/>
                      <a:pt x="417" y="0"/>
                    </a:cubicBezTo>
                    <a:cubicBezTo>
                      <a:pt x="403" y="0"/>
                      <a:pt x="391" y="11"/>
                      <a:pt x="391" y="26"/>
                    </a:cubicBezTo>
                    <a:cubicBezTo>
                      <a:pt x="391" y="65"/>
                      <a:pt x="391" y="65"/>
                      <a:pt x="391" y="65"/>
                    </a:cubicBezTo>
                    <a:cubicBezTo>
                      <a:pt x="342" y="65"/>
                      <a:pt x="342" y="65"/>
                      <a:pt x="342" y="65"/>
                    </a:cubicBezTo>
                    <a:cubicBezTo>
                      <a:pt x="322" y="65"/>
                      <a:pt x="304" y="78"/>
                      <a:pt x="297" y="97"/>
                    </a:cubicBezTo>
                    <a:cubicBezTo>
                      <a:pt x="223" y="322"/>
                      <a:pt x="223" y="322"/>
                      <a:pt x="223" y="322"/>
                    </a:cubicBezTo>
                    <a:cubicBezTo>
                      <a:pt x="222" y="324"/>
                      <a:pt x="221" y="325"/>
                      <a:pt x="219" y="325"/>
                    </a:cubicBezTo>
                    <a:cubicBezTo>
                      <a:pt x="173" y="325"/>
                      <a:pt x="173" y="325"/>
                      <a:pt x="173" y="325"/>
                    </a:cubicBezTo>
                    <a:cubicBezTo>
                      <a:pt x="173" y="286"/>
                      <a:pt x="173" y="286"/>
                      <a:pt x="173" y="286"/>
                    </a:cubicBezTo>
                    <a:cubicBezTo>
                      <a:pt x="173" y="272"/>
                      <a:pt x="161" y="260"/>
                      <a:pt x="147" y="260"/>
                    </a:cubicBezTo>
                    <a:cubicBezTo>
                      <a:pt x="26" y="260"/>
                      <a:pt x="26" y="260"/>
                      <a:pt x="26" y="260"/>
                    </a:cubicBezTo>
                    <a:cubicBezTo>
                      <a:pt x="11" y="260"/>
                      <a:pt x="0" y="272"/>
                      <a:pt x="0" y="286"/>
                    </a:cubicBezTo>
                    <a:cubicBezTo>
                      <a:pt x="0" y="407"/>
                      <a:pt x="0" y="407"/>
                      <a:pt x="0" y="407"/>
                    </a:cubicBezTo>
                    <a:cubicBezTo>
                      <a:pt x="0" y="422"/>
                      <a:pt x="11" y="433"/>
                      <a:pt x="26" y="433"/>
                    </a:cubicBezTo>
                    <a:cubicBezTo>
                      <a:pt x="147" y="433"/>
                      <a:pt x="147" y="433"/>
                      <a:pt x="147" y="433"/>
                    </a:cubicBezTo>
                    <a:cubicBezTo>
                      <a:pt x="161" y="433"/>
                      <a:pt x="173" y="422"/>
                      <a:pt x="173" y="407"/>
                    </a:cubicBezTo>
                    <a:cubicBezTo>
                      <a:pt x="173" y="368"/>
                      <a:pt x="173" y="368"/>
                      <a:pt x="173" y="368"/>
                    </a:cubicBezTo>
                    <a:cubicBezTo>
                      <a:pt x="219" y="368"/>
                      <a:pt x="219" y="368"/>
                      <a:pt x="219" y="368"/>
                    </a:cubicBezTo>
                    <a:cubicBezTo>
                      <a:pt x="239" y="368"/>
                      <a:pt x="257" y="355"/>
                      <a:pt x="264" y="336"/>
                    </a:cubicBezTo>
                    <a:cubicBezTo>
                      <a:pt x="338" y="111"/>
                      <a:pt x="338" y="111"/>
                      <a:pt x="338" y="111"/>
                    </a:cubicBezTo>
                    <a:cubicBezTo>
                      <a:pt x="339" y="109"/>
                      <a:pt x="340" y="108"/>
                      <a:pt x="342" y="108"/>
                    </a:cubicBezTo>
                    <a:cubicBezTo>
                      <a:pt x="391" y="108"/>
                      <a:pt x="391" y="108"/>
                      <a:pt x="391" y="108"/>
                    </a:cubicBezTo>
                    <a:lnTo>
                      <a:pt x="391" y="147"/>
                    </a:lnTo>
                    <a:close/>
                    <a:moveTo>
                      <a:pt x="129" y="390"/>
                    </a:moveTo>
                    <a:cubicBezTo>
                      <a:pt x="43" y="390"/>
                      <a:pt x="43" y="390"/>
                      <a:pt x="43" y="390"/>
                    </a:cubicBezTo>
                    <a:cubicBezTo>
                      <a:pt x="43" y="303"/>
                      <a:pt x="43" y="303"/>
                      <a:pt x="43" y="303"/>
                    </a:cubicBezTo>
                    <a:cubicBezTo>
                      <a:pt x="129" y="303"/>
                      <a:pt x="129" y="303"/>
                      <a:pt x="129" y="303"/>
                    </a:cubicBezTo>
                    <a:lnTo>
                      <a:pt x="129"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225"/>
                <a:endParaRPr lang="en-US" dirty="0">
                  <a:solidFill>
                    <a:srgbClr val="282828"/>
                  </a:solidFill>
                  <a:latin typeface="Segoe UI"/>
                </a:endParaRPr>
              </a:p>
            </p:txBody>
          </p:sp>
        </p:grpSp>
        <p:sp>
          <p:nvSpPr>
            <p:cNvPr id="29" name="Database_EFC7" title="Icon of a cylinder">
              <a:extLst>
                <a:ext uri="{FF2B5EF4-FFF2-40B4-BE49-F238E27FC236}">
                  <a16:creationId xmlns:a16="http://schemas.microsoft.com/office/drawing/2014/main" id="{7F84D18C-7121-4FB1-9DC5-828AA58583DF}"/>
                </a:ext>
              </a:extLst>
            </p:cNvPr>
            <p:cNvSpPr>
              <a:spLocks noChangeAspect="1" noEditPoints="1"/>
            </p:cNvSpPr>
            <p:nvPr/>
          </p:nvSpPr>
          <p:spPr bwMode="auto">
            <a:xfrm>
              <a:off x="7151976" y="2019345"/>
              <a:ext cx="242409" cy="315093"/>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ln w="15875">
              <a:headEnd/>
              <a:tailEnd/>
            </a:ln>
            <a:extLst>
              <a:ext uri="{909E8E84-426E-40DD-AFC4-6F175D3DCCD1}">
                <a14:hiddenFill xmlns:a14="http://schemas.microsoft.com/office/drawing/2010/main">
                  <a:solidFill>
                    <a:srgbClr val="FFFFFF"/>
                  </a:solidFill>
                </a14:hiddenFill>
              </a:ext>
            </a:extLst>
          </p:spPr>
          <p:style>
            <a:lnRef idx="2">
              <a:schemeClr val="accent1"/>
            </a:lnRef>
            <a:fillRef idx="1">
              <a:schemeClr val="lt1"/>
            </a:fillRef>
            <a:effectRef idx="0">
              <a:schemeClr val="accent1"/>
            </a:effectRef>
            <a:fontRef idx="minor">
              <a:schemeClr val="dk1"/>
            </a:fontRef>
          </p:style>
          <p:txBody>
            <a:bodyPr vert="horz" wrap="square" lIns="86130" tIns="43065" rIns="86130" bIns="43065" numCol="1" anchor="ctr" anchorCtr="0" compatLnSpc="1">
              <a:prstTxWarp prst="textNoShape">
                <a:avLst/>
              </a:prstTxWarp>
            </a:bodyPr>
            <a:lstStyle/>
            <a:p>
              <a:pPr algn="ctr" defTabSz="861241" fontAlgn="base">
                <a:defRPr/>
              </a:pPr>
              <a:endParaRPr lang="en-US" sz="1730" dirty="0">
                <a:solidFill>
                  <a:srgbClr val="505050"/>
                </a:solidFill>
                <a:latin typeface="Segoe UI"/>
              </a:endParaRPr>
            </a:p>
          </p:txBody>
        </p:sp>
        <p:sp>
          <p:nvSpPr>
            <p:cNvPr id="30" name="Rectangle 34">
              <a:extLst>
                <a:ext uri="{FF2B5EF4-FFF2-40B4-BE49-F238E27FC236}">
                  <a16:creationId xmlns:a16="http://schemas.microsoft.com/office/drawing/2014/main" id="{C7D3E104-8F16-41B2-B2A7-3AAD5CF41032}"/>
                </a:ext>
              </a:extLst>
            </p:cNvPr>
            <p:cNvSpPr/>
            <p:nvPr/>
          </p:nvSpPr>
          <p:spPr bwMode="auto">
            <a:xfrm>
              <a:off x="6995570" y="2409592"/>
              <a:ext cx="555220" cy="169277"/>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888488">
                <a:defRPr/>
              </a:pPr>
              <a:r>
                <a:rPr lang="en-US" sz="1100" dirty="0">
                  <a:gradFill>
                    <a:gsLst>
                      <a:gs pos="2917">
                        <a:srgbClr val="282828"/>
                      </a:gs>
                      <a:gs pos="30000">
                        <a:srgbClr val="282828"/>
                      </a:gs>
                    </a:gsLst>
                    <a:lin ang="5400000" scaled="0"/>
                  </a:gradFill>
                  <a:latin typeface="Segoe UI"/>
                </a:rPr>
                <a:t>CDS</a:t>
              </a:r>
              <a:endParaRPr lang="en-US" sz="1961" dirty="0">
                <a:gradFill>
                  <a:gsLst>
                    <a:gs pos="2917">
                      <a:srgbClr val="282828"/>
                    </a:gs>
                    <a:gs pos="30000">
                      <a:srgbClr val="282828"/>
                    </a:gs>
                  </a:gsLst>
                  <a:lin ang="5400000" scaled="0"/>
                </a:gradFill>
                <a:latin typeface="Segoe UI"/>
              </a:endParaRPr>
            </a:p>
          </p:txBody>
        </p:sp>
        <p:sp>
          <p:nvSpPr>
            <p:cNvPr id="31" name="Rechteck 39">
              <a:extLst>
                <a:ext uri="{FF2B5EF4-FFF2-40B4-BE49-F238E27FC236}">
                  <a16:creationId xmlns:a16="http://schemas.microsoft.com/office/drawing/2014/main" id="{E880663F-B835-4402-8E8D-9919C93D73B0}"/>
                </a:ext>
              </a:extLst>
            </p:cNvPr>
            <p:cNvSpPr/>
            <p:nvPr/>
          </p:nvSpPr>
          <p:spPr bwMode="auto">
            <a:xfrm>
              <a:off x="5185386" y="1436914"/>
              <a:ext cx="2720482" cy="414627"/>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gradFill>
                    <a:gsLst>
                      <a:gs pos="0">
                        <a:srgbClr val="FFFFFF"/>
                      </a:gs>
                      <a:gs pos="100000">
                        <a:srgbClr val="FFFFFF"/>
                      </a:gs>
                    </a:gsLst>
                    <a:lin ang="5400000" scaled="0"/>
                  </a:gradFill>
                  <a:latin typeface="+mj-lt"/>
                  <a:cs typeface="Segoe UI" pitchFamily="34" charset="0"/>
                </a:rPr>
                <a:t>Contoso EMEA (default)</a:t>
              </a:r>
            </a:p>
          </p:txBody>
        </p:sp>
        <p:sp>
          <p:nvSpPr>
            <p:cNvPr id="32" name="Textfeld 40">
              <a:extLst>
                <a:ext uri="{FF2B5EF4-FFF2-40B4-BE49-F238E27FC236}">
                  <a16:creationId xmlns:a16="http://schemas.microsoft.com/office/drawing/2014/main" id="{B34E523C-0CE5-4D3B-BADF-39E9A5F6EA04}"/>
                </a:ext>
              </a:extLst>
            </p:cNvPr>
            <p:cNvSpPr txBox="1"/>
            <p:nvPr/>
          </p:nvSpPr>
          <p:spPr>
            <a:xfrm>
              <a:off x="5093727" y="1315126"/>
              <a:ext cx="612988" cy="440890"/>
            </a:xfrm>
            <a:prstGeom prst="rect">
              <a:avLst/>
            </a:prstGeom>
            <a:noFill/>
          </p:spPr>
          <p:txBody>
            <a:bodyPr wrap="none" lIns="182880" tIns="146304" rIns="182880" bIns="146304" rtlCol="0">
              <a:spAutoFit/>
            </a:bodyPr>
            <a:lstStyle>
              <a:defPPr>
                <a:defRPr lang="de-DE"/>
              </a:defPPr>
              <a:lvl1pPr>
                <a:lnSpc>
                  <a:spcPct val="90000"/>
                </a:lnSpc>
                <a:spcAft>
                  <a:spcPts val="600"/>
                </a:spcAft>
                <a:defRPr sz="1050">
                  <a:gradFill>
                    <a:gsLst>
                      <a:gs pos="0">
                        <a:schemeClr val="bg1"/>
                      </a:gs>
                      <a:gs pos="100000">
                        <a:schemeClr val="bg1"/>
                      </a:gs>
                    </a:gsLst>
                    <a:lin ang="5400000" scaled="0"/>
                  </a:gradFill>
                </a:defRPr>
              </a:lvl1pPr>
            </a:lstStyle>
            <a:p>
              <a:r>
                <a:rPr lang="en-US" dirty="0"/>
                <a:t>Test</a:t>
              </a:r>
            </a:p>
          </p:txBody>
        </p:sp>
      </p:grpSp>
      <p:grpSp>
        <p:nvGrpSpPr>
          <p:cNvPr id="40" name="Gruppieren 48">
            <a:extLst>
              <a:ext uri="{FF2B5EF4-FFF2-40B4-BE49-F238E27FC236}">
                <a16:creationId xmlns:a16="http://schemas.microsoft.com/office/drawing/2014/main" id="{E387EE30-E004-4D84-864A-8DA662DC96F8}"/>
              </a:ext>
            </a:extLst>
          </p:cNvPr>
          <p:cNvGrpSpPr/>
          <p:nvPr/>
        </p:nvGrpSpPr>
        <p:grpSpPr>
          <a:xfrm>
            <a:off x="1209384" y="1626456"/>
            <a:ext cx="2812141" cy="1411035"/>
            <a:chOff x="5093727" y="1315126"/>
            <a:chExt cx="2812141" cy="1411035"/>
          </a:xfrm>
        </p:grpSpPr>
        <p:sp>
          <p:nvSpPr>
            <p:cNvPr id="41" name="Rechteck 49">
              <a:extLst>
                <a:ext uri="{FF2B5EF4-FFF2-40B4-BE49-F238E27FC236}">
                  <a16:creationId xmlns:a16="http://schemas.microsoft.com/office/drawing/2014/main" id="{DFBD7594-4FD4-47C5-ACDD-A70CD00D6CA6}"/>
                </a:ext>
              </a:extLst>
            </p:cNvPr>
            <p:cNvSpPr/>
            <p:nvPr/>
          </p:nvSpPr>
          <p:spPr bwMode="auto">
            <a:xfrm>
              <a:off x="5185386" y="1436914"/>
              <a:ext cx="2720482" cy="1289247"/>
            </a:xfrm>
            <a:prstGeom prst="rect">
              <a:avLst/>
            </a:prstGeom>
            <a:ln w="15875">
              <a:solidFill>
                <a:srgbClr val="0078D4"/>
              </a:solidFill>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24">
              <a:extLst>
                <a:ext uri="{FF2B5EF4-FFF2-40B4-BE49-F238E27FC236}">
                  <a16:creationId xmlns:a16="http://schemas.microsoft.com/office/drawing/2014/main" id="{B972820B-CA9E-4E16-9589-E0AFF544D66F}"/>
                </a:ext>
              </a:extLst>
            </p:cNvPr>
            <p:cNvSpPr/>
            <p:nvPr/>
          </p:nvSpPr>
          <p:spPr bwMode="auto">
            <a:xfrm>
              <a:off x="5431411" y="2409592"/>
              <a:ext cx="914659" cy="169277"/>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888488">
                <a:defRPr/>
              </a:pPr>
              <a:r>
                <a:rPr lang="en-US" sz="1100" dirty="0">
                  <a:gradFill>
                    <a:gsLst>
                      <a:gs pos="2917">
                        <a:srgbClr val="282828"/>
                      </a:gs>
                      <a:gs pos="30000">
                        <a:srgbClr val="282828"/>
                      </a:gs>
                    </a:gsLst>
                    <a:lin ang="5400000" scaled="0"/>
                  </a:gradFill>
                  <a:latin typeface="Segoe UI"/>
                </a:rPr>
                <a:t>PowerApps</a:t>
              </a:r>
              <a:endParaRPr lang="en-US" sz="1961" dirty="0">
                <a:gradFill>
                  <a:gsLst>
                    <a:gs pos="2917">
                      <a:srgbClr val="282828"/>
                    </a:gs>
                    <a:gs pos="30000">
                      <a:srgbClr val="282828"/>
                    </a:gs>
                  </a:gsLst>
                  <a:lin ang="5400000" scaled="0"/>
                </a:gradFill>
                <a:latin typeface="Segoe UI"/>
              </a:endParaRPr>
            </a:p>
          </p:txBody>
        </p:sp>
        <p:sp>
          <p:nvSpPr>
            <p:cNvPr id="43" name="Rectangle 34">
              <a:extLst>
                <a:ext uri="{FF2B5EF4-FFF2-40B4-BE49-F238E27FC236}">
                  <a16:creationId xmlns:a16="http://schemas.microsoft.com/office/drawing/2014/main" id="{3F5ABCEC-5BF3-44E8-8C84-68074A7762B6}"/>
                </a:ext>
              </a:extLst>
            </p:cNvPr>
            <p:cNvSpPr/>
            <p:nvPr/>
          </p:nvSpPr>
          <p:spPr bwMode="auto">
            <a:xfrm>
              <a:off x="6393210" y="2409593"/>
              <a:ext cx="555220" cy="169277"/>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888488">
                <a:defRPr/>
              </a:pPr>
              <a:r>
                <a:rPr lang="en-US" sz="1100" dirty="0">
                  <a:gradFill>
                    <a:gsLst>
                      <a:gs pos="2917">
                        <a:srgbClr val="282828"/>
                      </a:gs>
                      <a:gs pos="30000">
                        <a:srgbClr val="282828"/>
                      </a:gs>
                    </a:gsLst>
                    <a:lin ang="5400000" scaled="0"/>
                  </a:gradFill>
                  <a:latin typeface="Segoe UI"/>
                </a:rPr>
                <a:t>Flows</a:t>
              </a:r>
              <a:endParaRPr lang="en-US" sz="1961" dirty="0">
                <a:gradFill>
                  <a:gsLst>
                    <a:gs pos="2917">
                      <a:srgbClr val="282828"/>
                    </a:gs>
                    <a:gs pos="30000">
                      <a:srgbClr val="282828"/>
                    </a:gs>
                  </a:gsLst>
                  <a:lin ang="5400000" scaled="0"/>
                </a:gradFill>
                <a:latin typeface="Segoe UI"/>
              </a:endParaRPr>
            </a:p>
          </p:txBody>
        </p:sp>
        <p:grpSp>
          <p:nvGrpSpPr>
            <p:cNvPr id="44" name="Group 12">
              <a:extLst>
                <a:ext uri="{FF2B5EF4-FFF2-40B4-BE49-F238E27FC236}">
                  <a16:creationId xmlns:a16="http://schemas.microsoft.com/office/drawing/2014/main" id="{FD35F56E-F15B-432E-A567-F14231285190}"/>
                </a:ext>
              </a:extLst>
            </p:cNvPr>
            <p:cNvGrpSpPr>
              <a:grpSpLocks noChangeAspect="1"/>
            </p:cNvGrpSpPr>
            <p:nvPr/>
          </p:nvGrpSpPr>
          <p:grpSpPr bwMode="auto">
            <a:xfrm>
              <a:off x="5741981" y="2042030"/>
              <a:ext cx="409872" cy="313353"/>
              <a:chOff x="3408" y="3907"/>
              <a:chExt cx="310" cy="237"/>
            </a:xfrm>
            <a:solidFill>
              <a:schemeClr val="accent1"/>
            </a:solidFill>
          </p:grpSpPr>
          <p:sp>
            <p:nvSpPr>
              <p:cNvPr id="51" name="Freeform 13">
                <a:extLst>
                  <a:ext uri="{FF2B5EF4-FFF2-40B4-BE49-F238E27FC236}">
                    <a16:creationId xmlns:a16="http://schemas.microsoft.com/office/drawing/2014/main" id="{41B34E83-956A-44DB-9689-829580CEFD97}"/>
                  </a:ext>
                </a:extLst>
              </p:cNvPr>
              <p:cNvSpPr>
                <a:spLocks/>
              </p:cNvSpPr>
              <p:nvPr/>
            </p:nvSpPr>
            <p:spPr bwMode="auto">
              <a:xfrm>
                <a:off x="3574" y="4080"/>
                <a:ext cx="63" cy="64"/>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225"/>
                <a:endParaRPr lang="en-US" dirty="0">
                  <a:solidFill>
                    <a:srgbClr val="282828"/>
                  </a:solidFill>
                  <a:latin typeface="Segoe UI"/>
                </a:endParaRPr>
              </a:p>
            </p:txBody>
          </p:sp>
          <p:sp>
            <p:nvSpPr>
              <p:cNvPr id="52" name="Freeform 14">
                <a:extLst>
                  <a:ext uri="{FF2B5EF4-FFF2-40B4-BE49-F238E27FC236}">
                    <a16:creationId xmlns:a16="http://schemas.microsoft.com/office/drawing/2014/main" id="{82131296-B96C-49F2-AC3E-B3427DF05303}"/>
                  </a:ext>
                </a:extLst>
              </p:cNvPr>
              <p:cNvSpPr>
                <a:spLocks/>
              </p:cNvSpPr>
              <p:nvPr/>
            </p:nvSpPr>
            <p:spPr bwMode="auto">
              <a:xfrm>
                <a:off x="3617" y="4036"/>
                <a:ext cx="63" cy="64"/>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225"/>
                <a:endParaRPr lang="en-US" dirty="0">
                  <a:solidFill>
                    <a:srgbClr val="282828"/>
                  </a:solidFill>
                  <a:latin typeface="Segoe UI"/>
                </a:endParaRPr>
              </a:p>
            </p:txBody>
          </p:sp>
          <p:sp>
            <p:nvSpPr>
              <p:cNvPr id="53" name="Freeform 15">
                <a:extLst>
                  <a:ext uri="{FF2B5EF4-FFF2-40B4-BE49-F238E27FC236}">
                    <a16:creationId xmlns:a16="http://schemas.microsoft.com/office/drawing/2014/main" id="{9CA7C6C8-9CF3-4DC0-884F-5A8DABB95AAB}"/>
                  </a:ext>
                </a:extLst>
              </p:cNvPr>
              <p:cNvSpPr>
                <a:spLocks noEditPoints="1"/>
              </p:cNvSpPr>
              <p:nvPr/>
            </p:nvSpPr>
            <p:spPr bwMode="auto">
              <a:xfrm>
                <a:off x="3444" y="3992"/>
                <a:ext cx="150" cy="152"/>
              </a:xfrm>
              <a:custGeom>
                <a:avLst/>
                <a:gdLst>
                  <a:gd name="T0" fmla="*/ 300 w 308"/>
                  <a:gd name="T1" fmla="*/ 139 h 307"/>
                  <a:gd name="T2" fmla="*/ 286 w 308"/>
                  <a:gd name="T3" fmla="*/ 125 h 307"/>
                  <a:gd name="T4" fmla="*/ 168 w 308"/>
                  <a:gd name="T5" fmla="*/ 8 h 307"/>
                  <a:gd name="T6" fmla="*/ 140 w 308"/>
                  <a:gd name="T7" fmla="*/ 8 h 307"/>
                  <a:gd name="T8" fmla="*/ 22 w 308"/>
                  <a:gd name="T9" fmla="*/ 125 h 307"/>
                  <a:gd name="T10" fmla="*/ 8 w 308"/>
                  <a:gd name="T11" fmla="*/ 139 h 307"/>
                  <a:gd name="T12" fmla="*/ 8 w 308"/>
                  <a:gd name="T13" fmla="*/ 168 h 307"/>
                  <a:gd name="T14" fmla="*/ 22 w 308"/>
                  <a:gd name="T15" fmla="*/ 182 h 307"/>
                  <a:gd name="T16" fmla="*/ 140 w 308"/>
                  <a:gd name="T17" fmla="*/ 299 h 307"/>
                  <a:gd name="T18" fmla="*/ 168 w 308"/>
                  <a:gd name="T19" fmla="*/ 299 h 307"/>
                  <a:gd name="T20" fmla="*/ 286 w 308"/>
                  <a:gd name="T21" fmla="*/ 182 h 307"/>
                  <a:gd name="T22" fmla="*/ 300 w 308"/>
                  <a:gd name="T23" fmla="*/ 168 h 307"/>
                  <a:gd name="T24" fmla="*/ 300 w 308"/>
                  <a:gd name="T25" fmla="*/ 139 h 307"/>
                  <a:gd name="T26" fmla="*/ 140 w 308"/>
                  <a:gd name="T27" fmla="*/ 210 h 307"/>
                  <a:gd name="T28" fmla="*/ 108 w 308"/>
                  <a:gd name="T29" fmla="*/ 179 h 307"/>
                  <a:gd name="T30" fmla="*/ 97 w 308"/>
                  <a:gd name="T31" fmla="*/ 168 h 307"/>
                  <a:gd name="T32" fmla="*/ 97 w 308"/>
                  <a:gd name="T33" fmla="*/ 139 h 307"/>
                  <a:gd name="T34" fmla="*/ 140 w 308"/>
                  <a:gd name="T35" fmla="*/ 97 h 307"/>
                  <a:gd name="T36" fmla="*/ 168 w 308"/>
                  <a:gd name="T37" fmla="*/ 97 h 307"/>
                  <a:gd name="T38" fmla="*/ 211 w 308"/>
                  <a:gd name="T39" fmla="*/ 139 h 307"/>
                  <a:gd name="T40" fmla="*/ 211 w 308"/>
                  <a:gd name="T41" fmla="*/ 168 h 307"/>
                  <a:gd name="T42" fmla="*/ 200 w 308"/>
                  <a:gd name="T43" fmla="*/ 179 h 307"/>
                  <a:gd name="T44" fmla="*/ 168 w 308"/>
                  <a:gd name="T45" fmla="*/ 210 h 307"/>
                  <a:gd name="T46" fmla="*/ 140 w 308"/>
                  <a:gd name="T47" fmla="*/ 21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8" h="307">
                    <a:moveTo>
                      <a:pt x="300" y="139"/>
                    </a:moveTo>
                    <a:cubicBezTo>
                      <a:pt x="286" y="125"/>
                      <a:pt x="286" y="125"/>
                      <a:pt x="286" y="125"/>
                    </a:cubicBezTo>
                    <a:cubicBezTo>
                      <a:pt x="168" y="8"/>
                      <a:pt x="168" y="8"/>
                      <a:pt x="168" y="8"/>
                    </a:cubicBezTo>
                    <a:cubicBezTo>
                      <a:pt x="161" y="0"/>
                      <a:pt x="148" y="0"/>
                      <a:pt x="140" y="8"/>
                    </a:cubicBezTo>
                    <a:cubicBezTo>
                      <a:pt x="22" y="125"/>
                      <a:pt x="22" y="125"/>
                      <a:pt x="22" y="125"/>
                    </a:cubicBezTo>
                    <a:cubicBezTo>
                      <a:pt x="8" y="139"/>
                      <a:pt x="8" y="139"/>
                      <a:pt x="8" y="139"/>
                    </a:cubicBezTo>
                    <a:cubicBezTo>
                      <a:pt x="0" y="147"/>
                      <a:pt x="0" y="160"/>
                      <a:pt x="8" y="168"/>
                    </a:cubicBezTo>
                    <a:cubicBezTo>
                      <a:pt x="22" y="182"/>
                      <a:pt x="22" y="182"/>
                      <a:pt x="22" y="182"/>
                    </a:cubicBezTo>
                    <a:cubicBezTo>
                      <a:pt x="140" y="299"/>
                      <a:pt x="140" y="299"/>
                      <a:pt x="140" y="299"/>
                    </a:cubicBezTo>
                    <a:cubicBezTo>
                      <a:pt x="148" y="307"/>
                      <a:pt x="161" y="307"/>
                      <a:pt x="168" y="299"/>
                    </a:cubicBezTo>
                    <a:cubicBezTo>
                      <a:pt x="286" y="182"/>
                      <a:pt x="286" y="182"/>
                      <a:pt x="286" y="182"/>
                    </a:cubicBezTo>
                    <a:cubicBezTo>
                      <a:pt x="300" y="168"/>
                      <a:pt x="300" y="168"/>
                      <a:pt x="300" y="168"/>
                    </a:cubicBezTo>
                    <a:cubicBezTo>
                      <a:pt x="308" y="160"/>
                      <a:pt x="308" y="147"/>
                      <a:pt x="300" y="139"/>
                    </a:cubicBezTo>
                    <a:moveTo>
                      <a:pt x="140" y="210"/>
                    </a:moveTo>
                    <a:cubicBezTo>
                      <a:pt x="108" y="179"/>
                      <a:pt x="108" y="179"/>
                      <a:pt x="108" y="179"/>
                    </a:cubicBezTo>
                    <a:cubicBezTo>
                      <a:pt x="97" y="168"/>
                      <a:pt x="97" y="168"/>
                      <a:pt x="97" y="168"/>
                    </a:cubicBezTo>
                    <a:cubicBezTo>
                      <a:pt x="89" y="160"/>
                      <a:pt x="89" y="147"/>
                      <a:pt x="97" y="139"/>
                    </a:cubicBezTo>
                    <a:cubicBezTo>
                      <a:pt x="140" y="97"/>
                      <a:pt x="140" y="97"/>
                      <a:pt x="140" y="97"/>
                    </a:cubicBezTo>
                    <a:cubicBezTo>
                      <a:pt x="148" y="89"/>
                      <a:pt x="161" y="89"/>
                      <a:pt x="168" y="97"/>
                    </a:cubicBezTo>
                    <a:cubicBezTo>
                      <a:pt x="211" y="139"/>
                      <a:pt x="211" y="139"/>
                      <a:pt x="211" y="139"/>
                    </a:cubicBezTo>
                    <a:cubicBezTo>
                      <a:pt x="219" y="147"/>
                      <a:pt x="219" y="160"/>
                      <a:pt x="211" y="168"/>
                    </a:cubicBezTo>
                    <a:cubicBezTo>
                      <a:pt x="200" y="179"/>
                      <a:pt x="200" y="179"/>
                      <a:pt x="200" y="179"/>
                    </a:cubicBezTo>
                    <a:cubicBezTo>
                      <a:pt x="168" y="210"/>
                      <a:pt x="168" y="210"/>
                      <a:pt x="168" y="210"/>
                    </a:cubicBezTo>
                    <a:cubicBezTo>
                      <a:pt x="161" y="218"/>
                      <a:pt x="148" y="218"/>
                      <a:pt x="140" y="210"/>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225"/>
                <a:endParaRPr lang="en-US" dirty="0">
                  <a:solidFill>
                    <a:srgbClr val="282828"/>
                  </a:solidFill>
                  <a:latin typeface="Segoe UI"/>
                </a:endParaRPr>
              </a:p>
            </p:txBody>
          </p:sp>
          <p:sp>
            <p:nvSpPr>
              <p:cNvPr id="54" name="Freeform 16">
                <a:extLst>
                  <a:ext uri="{FF2B5EF4-FFF2-40B4-BE49-F238E27FC236}">
                    <a16:creationId xmlns:a16="http://schemas.microsoft.com/office/drawing/2014/main" id="{D3B27CAA-B115-4597-9B39-9AE9C3C5238C}"/>
                  </a:ext>
                </a:extLst>
              </p:cNvPr>
              <p:cNvSpPr>
                <a:spLocks/>
              </p:cNvSpPr>
              <p:nvPr/>
            </p:nvSpPr>
            <p:spPr bwMode="auto">
              <a:xfrm>
                <a:off x="3574" y="3992"/>
                <a:ext cx="63" cy="64"/>
              </a:xfrm>
              <a:custGeom>
                <a:avLst/>
                <a:gdLst>
                  <a:gd name="T0" fmla="*/ 79 w 130"/>
                  <a:gd name="T1" fmla="*/ 122 h 129"/>
                  <a:gd name="T2" fmla="*/ 122 w 130"/>
                  <a:gd name="T3" fmla="*/ 79 h 129"/>
                  <a:gd name="T4" fmla="*/ 122 w 130"/>
                  <a:gd name="T5" fmla="*/ 50 h 129"/>
                  <a:gd name="T6" fmla="*/ 79 w 130"/>
                  <a:gd name="T7" fmla="*/ 8 h 129"/>
                  <a:gd name="T8" fmla="*/ 51 w 130"/>
                  <a:gd name="T9" fmla="*/ 8 h 129"/>
                  <a:gd name="T10" fmla="*/ 8 w 130"/>
                  <a:gd name="T11" fmla="*/ 50 h 129"/>
                  <a:gd name="T12" fmla="*/ 8 w 130"/>
                  <a:gd name="T13" fmla="*/ 79 h 129"/>
                  <a:gd name="T14" fmla="*/ 51 w 130"/>
                  <a:gd name="T15" fmla="*/ 122 h 129"/>
                  <a:gd name="T16" fmla="*/ 79 w 130"/>
                  <a:gd name="T17" fmla="*/ 1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122"/>
                    </a:moveTo>
                    <a:cubicBezTo>
                      <a:pt x="122" y="79"/>
                      <a:pt x="122" y="79"/>
                      <a:pt x="122" y="79"/>
                    </a:cubicBezTo>
                    <a:cubicBezTo>
                      <a:pt x="130" y="71"/>
                      <a:pt x="130" y="58"/>
                      <a:pt x="122" y="50"/>
                    </a:cubicBezTo>
                    <a:cubicBezTo>
                      <a:pt x="79" y="8"/>
                      <a:pt x="79" y="8"/>
                      <a:pt x="79" y="8"/>
                    </a:cubicBez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225"/>
                <a:endParaRPr lang="en-US" dirty="0">
                  <a:solidFill>
                    <a:srgbClr val="282828"/>
                  </a:solidFill>
                  <a:latin typeface="Segoe UI"/>
                </a:endParaRPr>
              </a:p>
            </p:txBody>
          </p:sp>
          <p:sp>
            <p:nvSpPr>
              <p:cNvPr id="55" name="Freeform 17">
                <a:extLst>
                  <a:ext uri="{FF2B5EF4-FFF2-40B4-BE49-F238E27FC236}">
                    <a16:creationId xmlns:a16="http://schemas.microsoft.com/office/drawing/2014/main" id="{28250395-BEB0-4589-94BD-D9D53068B8D3}"/>
                  </a:ext>
                </a:extLst>
              </p:cNvPr>
              <p:cNvSpPr>
                <a:spLocks/>
              </p:cNvSpPr>
              <p:nvPr/>
            </p:nvSpPr>
            <p:spPr bwMode="auto">
              <a:xfrm>
                <a:off x="3408" y="3907"/>
                <a:ext cx="310" cy="204"/>
              </a:xfrm>
              <a:custGeom>
                <a:avLst/>
                <a:gdLst>
                  <a:gd name="T0" fmla="*/ 562 w 638"/>
                  <a:gd name="T1" fmla="*/ 413 h 413"/>
                  <a:gd name="T2" fmla="*/ 549 w 638"/>
                  <a:gd name="T3" fmla="*/ 413 h 413"/>
                  <a:gd name="T4" fmla="*/ 549 w 638"/>
                  <a:gd name="T5" fmla="*/ 388 h 413"/>
                  <a:gd name="T6" fmla="*/ 562 w 638"/>
                  <a:gd name="T7" fmla="*/ 388 h 413"/>
                  <a:gd name="T8" fmla="*/ 612 w 638"/>
                  <a:gd name="T9" fmla="*/ 338 h 413"/>
                  <a:gd name="T10" fmla="*/ 612 w 638"/>
                  <a:gd name="T11" fmla="*/ 75 h 413"/>
                  <a:gd name="T12" fmla="*/ 562 w 638"/>
                  <a:gd name="T13" fmla="*/ 26 h 413"/>
                  <a:gd name="T14" fmla="*/ 75 w 638"/>
                  <a:gd name="T15" fmla="*/ 26 h 413"/>
                  <a:gd name="T16" fmla="*/ 25 w 638"/>
                  <a:gd name="T17" fmla="*/ 75 h 413"/>
                  <a:gd name="T18" fmla="*/ 25 w 638"/>
                  <a:gd name="T19" fmla="*/ 338 h 413"/>
                  <a:gd name="T20" fmla="*/ 75 w 638"/>
                  <a:gd name="T21" fmla="*/ 388 h 413"/>
                  <a:gd name="T22" fmla="*/ 88 w 638"/>
                  <a:gd name="T23" fmla="*/ 388 h 413"/>
                  <a:gd name="T24" fmla="*/ 88 w 638"/>
                  <a:gd name="T25" fmla="*/ 413 h 413"/>
                  <a:gd name="T26" fmla="*/ 75 w 638"/>
                  <a:gd name="T27" fmla="*/ 413 h 413"/>
                  <a:gd name="T28" fmla="*/ 0 w 638"/>
                  <a:gd name="T29" fmla="*/ 338 h 413"/>
                  <a:gd name="T30" fmla="*/ 0 w 638"/>
                  <a:gd name="T31" fmla="*/ 75 h 413"/>
                  <a:gd name="T32" fmla="*/ 75 w 638"/>
                  <a:gd name="T33" fmla="*/ 0 h 413"/>
                  <a:gd name="T34" fmla="*/ 562 w 638"/>
                  <a:gd name="T35" fmla="*/ 0 h 413"/>
                  <a:gd name="T36" fmla="*/ 638 w 638"/>
                  <a:gd name="T37" fmla="*/ 75 h 413"/>
                  <a:gd name="T38" fmla="*/ 638 w 638"/>
                  <a:gd name="T39" fmla="*/ 338 h 413"/>
                  <a:gd name="T40" fmla="*/ 562 w 638"/>
                  <a:gd name="T41" fmla="*/ 413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38" h="413">
                    <a:moveTo>
                      <a:pt x="562" y="413"/>
                    </a:moveTo>
                    <a:cubicBezTo>
                      <a:pt x="549" y="413"/>
                      <a:pt x="549" y="413"/>
                      <a:pt x="549" y="413"/>
                    </a:cubicBezTo>
                    <a:cubicBezTo>
                      <a:pt x="549" y="388"/>
                      <a:pt x="549" y="388"/>
                      <a:pt x="549" y="388"/>
                    </a:cubicBezTo>
                    <a:cubicBezTo>
                      <a:pt x="562" y="388"/>
                      <a:pt x="562" y="388"/>
                      <a:pt x="562" y="388"/>
                    </a:cubicBezTo>
                    <a:cubicBezTo>
                      <a:pt x="590" y="388"/>
                      <a:pt x="612" y="365"/>
                      <a:pt x="612" y="338"/>
                    </a:cubicBezTo>
                    <a:cubicBezTo>
                      <a:pt x="612" y="75"/>
                      <a:pt x="612" y="75"/>
                      <a:pt x="612" y="75"/>
                    </a:cubicBezTo>
                    <a:cubicBezTo>
                      <a:pt x="612" y="48"/>
                      <a:pt x="590" y="26"/>
                      <a:pt x="562" y="26"/>
                    </a:cubicBezTo>
                    <a:cubicBezTo>
                      <a:pt x="75" y="26"/>
                      <a:pt x="75" y="26"/>
                      <a:pt x="75" y="26"/>
                    </a:cubicBezTo>
                    <a:cubicBezTo>
                      <a:pt x="47" y="26"/>
                      <a:pt x="25" y="48"/>
                      <a:pt x="25" y="75"/>
                    </a:cubicBezTo>
                    <a:cubicBezTo>
                      <a:pt x="25" y="338"/>
                      <a:pt x="25" y="338"/>
                      <a:pt x="25" y="338"/>
                    </a:cubicBezTo>
                    <a:cubicBezTo>
                      <a:pt x="25" y="365"/>
                      <a:pt x="47" y="388"/>
                      <a:pt x="75" y="388"/>
                    </a:cubicBezTo>
                    <a:cubicBezTo>
                      <a:pt x="88" y="388"/>
                      <a:pt x="88" y="388"/>
                      <a:pt x="88" y="388"/>
                    </a:cubicBezTo>
                    <a:cubicBezTo>
                      <a:pt x="88" y="413"/>
                      <a:pt x="88" y="413"/>
                      <a:pt x="88" y="413"/>
                    </a:cubicBezTo>
                    <a:cubicBezTo>
                      <a:pt x="75" y="413"/>
                      <a:pt x="75" y="413"/>
                      <a:pt x="75" y="413"/>
                    </a:cubicBezTo>
                    <a:cubicBezTo>
                      <a:pt x="33" y="413"/>
                      <a:pt x="0" y="380"/>
                      <a:pt x="0" y="338"/>
                    </a:cubicBezTo>
                    <a:cubicBezTo>
                      <a:pt x="0" y="75"/>
                      <a:pt x="0" y="75"/>
                      <a:pt x="0" y="75"/>
                    </a:cubicBezTo>
                    <a:cubicBezTo>
                      <a:pt x="0" y="34"/>
                      <a:pt x="33" y="0"/>
                      <a:pt x="75" y="0"/>
                    </a:cubicBezTo>
                    <a:cubicBezTo>
                      <a:pt x="562" y="0"/>
                      <a:pt x="562" y="0"/>
                      <a:pt x="562" y="0"/>
                    </a:cubicBezTo>
                    <a:cubicBezTo>
                      <a:pt x="604" y="0"/>
                      <a:pt x="638" y="34"/>
                      <a:pt x="638" y="75"/>
                    </a:cubicBezTo>
                    <a:cubicBezTo>
                      <a:pt x="638" y="338"/>
                      <a:pt x="638" y="338"/>
                      <a:pt x="638" y="338"/>
                    </a:cubicBezTo>
                    <a:cubicBezTo>
                      <a:pt x="638" y="380"/>
                      <a:pt x="604" y="413"/>
                      <a:pt x="562" y="413"/>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225"/>
                <a:endParaRPr lang="en-US" dirty="0">
                  <a:solidFill>
                    <a:srgbClr val="282828"/>
                  </a:solidFill>
                  <a:latin typeface="Segoe UI"/>
                </a:endParaRPr>
              </a:p>
            </p:txBody>
          </p:sp>
        </p:grpSp>
        <p:grpSp>
          <p:nvGrpSpPr>
            <p:cNvPr id="45" name="Group 20">
              <a:extLst>
                <a:ext uri="{FF2B5EF4-FFF2-40B4-BE49-F238E27FC236}">
                  <a16:creationId xmlns:a16="http://schemas.microsoft.com/office/drawing/2014/main" id="{D2961823-16A3-494C-80D9-F3D0875BF1CB}"/>
                </a:ext>
              </a:extLst>
            </p:cNvPr>
            <p:cNvGrpSpPr>
              <a:grpSpLocks noChangeAspect="1"/>
            </p:cNvGrpSpPr>
            <p:nvPr/>
          </p:nvGrpSpPr>
          <p:grpSpPr bwMode="auto">
            <a:xfrm>
              <a:off x="6467867" y="2033950"/>
              <a:ext cx="405906" cy="309387"/>
              <a:chOff x="3926" y="3917"/>
              <a:chExt cx="307" cy="234"/>
            </a:xfrm>
            <a:solidFill>
              <a:schemeClr val="accent1"/>
            </a:solidFill>
          </p:grpSpPr>
          <p:sp>
            <p:nvSpPr>
              <p:cNvPr id="49" name="Freeform 21">
                <a:extLst>
                  <a:ext uri="{FF2B5EF4-FFF2-40B4-BE49-F238E27FC236}">
                    <a16:creationId xmlns:a16="http://schemas.microsoft.com/office/drawing/2014/main" id="{CD93F5CF-9E64-48F4-BF68-3A445542531A}"/>
                  </a:ext>
                </a:extLst>
              </p:cNvPr>
              <p:cNvSpPr>
                <a:spLocks/>
              </p:cNvSpPr>
              <p:nvPr/>
            </p:nvSpPr>
            <p:spPr bwMode="auto">
              <a:xfrm>
                <a:off x="3926" y="3917"/>
                <a:ext cx="307" cy="203"/>
              </a:xfrm>
              <a:custGeom>
                <a:avLst/>
                <a:gdLst>
                  <a:gd name="T0" fmla="*/ 30 w 737"/>
                  <a:gd name="T1" fmla="*/ 326 h 478"/>
                  <a:gd name="T2" fmla="*/ 30 w 737"/>
                  <a:gd name="T3" fmla="*/ 87 h 478"/>
                  <a:gd name="T4" fmla="*/ 87 w 737"/>
                  <a:gd name="T5" fmla="*/ 30 h 478"/>
                  <a:gd name="T6" fmla="*/ 650 w 737"/>
                  <a:gd name="T7" fmla="*/ 30 h 478"/>
                  <a:gd name="T8" fmla="*/ 707 w 737"/>
                  <a:gd name="T9" fmla="*/ 87 h 478"/>
                  <a:gd name="T10" fmla="*/ 707 w 737"/>
                  <a:gd name="T11" fmla="*/ 391 h 478"/>
                  <a:gd name="T12" fmla="*/ 650 w 737"/>
                  <a:gd name="T13" fmla="*/ 448 h 478"/>
                  <a:gd name="T14" fmla="*/ 390 w 737"/>
                  <a:gd name="T15" fmla="*/ 448 h 478"/>
                  <a:gd name="T16" fmla="*/ 390 w 737"/>
                  <a:gd name="T17" fmla="*/ 478 h 478"/>
                  <a:gd name="T18" fmla="*/ 650 w 737"/>
                  <a:gd name="T19" fmla="*/ 478 h 478"/>
                  <a:gd name="T20" fmla="*/ 737 w 737"/>
                  <a:gd name="T21" fmla="*/ 391 h 478"/>
                  <a:gd name="T22" fmla="*/ 737 w 737"/>
                  <a:gd name="T23" fmla="*/ 87 h 478"/>
                  <a:gd name="T24" fmla="*/ 650 w 737"/>
                  <a:gd name="T25" fmla="*/ 0 h 478"/>
                  <a:gd name="T26" fmla="*/ 87 w 737"/>
                  <a:gd name="T27" fmla="*/ 0 h 478"/>
                  <a:gd name="T28" fmla="*/ 0 w 737"/>
                  <a:gd name="T29" fmla="*/ 87 h 478"/>
                  <a:gd name="T30" fmla="*/ 0 w 737"/>
                  <a:gd name="T31" fmla="*/ 326 h 478"/>
                  <a:gd name="T32" fmla="*/ 30 w 737"/>
                  <a:gd name="T33" fmla="*/ 326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7" h="478">
                    <a:moveTo>
                      <a:pt x="30" y="326"/>
                    </a:moveTo>
                    <a:cubicBezTo>
                      <a:pt x="30" y="87"/>
                      <a:pt x="30" y="87"/>
                      <a:pt x="30" y="87"/>
                    </a:cubicBezTo>
                    <a:cubicBezTo>
                      <a:pt x="30" y="56"/>
                      <a:pt x="55" y="30"/>
                      <a:pt x="87" y="30"/>
                    </a:cubicBezTo>
                    <a:cubicBezTo>
                      <a:pt x="650" y="30"/>
                      <a:pt x="650" y="30"/>
                      <a:pt x="650" y="30"/>
                    </a:cubicBezTo>
                    <a:cubicBezTo>
                      <a:pt x="682" y="30"/>
                      <a:pt x="707" y="56"/>
                      <a:pt x="707" y="87"/>
                    </a:cubicBezTo>
                    <a:cubicBezTo>
                      <a:pt x="707" y="391"/>
                      <a:pt x="707" y="391"/>
                      <a:pt x="707" y="391"/>
                    </a:cubicBezTo>
                    <a:cubicBezTo>
                      <a:pt x="707" y="423"/>
                      <a:pt x="682" y="448"/>
                      <a:pt x="650" y="448"/>
                    </a:cubicBezTo>
                    <a:cubicBezTo>
                      <a:pt x="390" y="448"/>
                      <a:pt x="390" y="448"/>
                      <a:pt x="390" y="448"/>
                    </a:cubicBezTo>
                    <a:cubicBezTo>
                      <a:pt x="390" y="478"/>
                      <a:pt x="390" y="478"/>
                      <a:pt x="390" y="478"/>
                    </a:cubicBezTo>
                    <a:cubicBezTo>
                      <a:pt x="650" y="478"/>
                      <a:pt x="650" y="478"/>
                      <a:pt x="650" y="478"/>
                    </a:cubicBezTo>
                    <a:cubicBezTo>
                      <a:pt x="698" y="478"/>
                      <a:pt x="737" y="439"/>
                      <a:pt x="737" y="391"/>
                    </a:cubicBezTo>
                    <a:cubicBezTo>
                      <a:pt x="737" y="87"/>
                      <a:pt x="737" y="87"/>
                      <a:pt x="737" y="87"/>
                    </a:cubicBezTo>
                    <a:cubicBezTo>
                      <a:pt x="737" y="39"/>
                      <a:pt x="698" y="0"/>
                      <a:pt x="650" y="0"/>
                    </a:cubicBezTo>
                    <a:cubicBezTo>
                      <a:pt x="87" y="0"/>
                      <a:pt x="87" y="0"/>
                      <a:pt x="87" y="0"/>
                    </a:cubicBezTo>
                    <a:cubicBezTo>
                      <a:pt x="39" y="0"/>
                      <a:pt x="0" y="39"/>
                      <a:pt x="0" y="87"/>
                    </a:cubicBezTo>
                    <a:cubicBezTo>
                      <a:pt x="0" y="326"/>
                      <a:pt x="0" y="326"/>
                      <a:pt x="0" y="326"/>
                    </a:cubicBezTo>
                    <a:lnTo>
                      <a:pt x="30" y="326"/>
                    </a:ln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225"/>
                <a:endParaRPr lang="en-US" dirty="0">
                  <a:solidFill>
                    <a:srgbClr val="282828"/>
                  </a:solidFill>
                  <a:latin typeface="Segoe UI"/>
                </a:endParaRPr>
              </a:p>
            </p:txBody>
          </p:sp>
          <p:sp>
            <p:nvSpPr>
              <p:cNvPr id="50" name="Freeform 22">
                <a:extLst>
                  <a:ext uri="{FF2B5EF4-FFF2-40B4-BE49-F238E27FC236}">
                    <a16:creationId xmlns:a16="http://schemas.microsoft.com/office/drawing/2014/main" id="{EF884D9C-DC7E-4BAB-B68F-1442F77D015D}"/>
                  </a:ext>
                </a:extLst>
              </p:cNvPr>
              <p:cNvSpPr>
                <a:spLocks noEditPoints="1"/>
              </p:cNvSpPr>
              <p:nvPr/>
            </p:nvSpPr>
            <p:spPr bwMode="auto">
              <a:xfrm>
                <a:off x="3926" y="3968"/>
                <a:ext cx="235" cy="183"/>
              </a:xfrm>
              <a:custGeom>
                <a:avLst/>
                <a:gdLst>
                  <a:gd name="T0" fmla="*/ 391 w 564"/>
                  <a:gd name="T1" fmla="*/ 147 h 433"/>
                  <a:gd name="T2" fmla="*/ 417 w 564"/>
                  <a:gd name="T3" fmla="*/ 173 h 433"/>
                  <a:gd name="T4" fmla="*/ 538 w 564"/>
                  <a:gd name="T5" fmla="*/ 173 h 433"/>
                  <a:gd name="T6" fmla="*/ 564 w 564"/>
                  <a:gd name="T7" fmla="*/ 147 h 433"/>
                  <a:gd name="T8" fmla="*/ 564 w 564"/>
                  <a:gd name="T9" fmla="*/ 26 h 433"/>
                  <a:gd name="T10" fmla="*/ 538 w 564"/>
                  <a:gd name="T11" fmla="*/ 0 h 433"/>
                  <a:gd name="T12" fmla="*/ 417 w 564"/>
                  <a:gd name="T13" fmla="*/ 0 h 433"/>
                  <a:gd name="T14" fmla="*/ 391 w 564"/>
                  <a:gd name="T15" fmla="*/ 26 h 433"/>
                  <a:gd name="T16" fmla="*/ 391 w 564"/>
                  <a:gd name="T17" fmla="*/ 65 h 433"/>
                  <a:gd name="T18" fmla="*/ 342 w 564"/>
                  <a:gd name="T19" fmla="*/ 65 h 433"/>
                  <a:gd name="T20" fmla="*/ 297 w 564"/>
                  <a:gd name="T21" fmla="*/ 97 h 433"/>
                  <a:gd name="T22" fmla="*/ 223 w 564"/>
                  <a:gd name="T23" fmla="*/ 322 h 433"/>
                  <a:gd name="T24" fmla="*/ 219 w 564"/>
                  <a:gd name="T25" fmla="*/ 325 h 433"/>
                  <a:gd name="T26" fmla="*/ 173 w 564"/>
                  <a:gd name="T27" fmla="*/ 325 h 433"/>
                  <a:gd name="T28" fmla="*/ 173 w 564"/>
                  <a:gd name="T29" fmla="*/ 286 h 433"/>
                  <a:gd name="T30" fmla="*/ 147 w 564"/>
                  <a:gd name="T31" fmla="*/ 260 h 433"/>
                  <a:gd name="T32" fmla="*/ 26 w 564"/>
                  <a:gd name="T33" fmla="*/ 260 h 433"/>
                  <a:gd name="T34" fmla="*/ 0 w 564"/>
                  <a:gd name="T35" fmla="*/ 286 h 433"/>
                  <a:gd name="T36" fmla="*/ 0 w 564"/>
                  <a:gd name="T37" fmla="*/ 407 h 433"/>
                  <a:gd name="T38" fmla="*/ 26 w 564"/>
                  <a:gd name="T39" fmla="*/ 433 h 433"/>
                  <a:gd name="T40" fmla="*/ 147 w 564"/>
                  <a:gd name="T41" fmla="*/ 433 h 433"/>
                  <a:gd name="T42" fmla="*/ 173 w 564"/>
                  <a:gd name="T43" fmla="*/ 407 h 433"/>
                  <a:gd name="T44" fmla="*/ 173 w 564"/>
                  <a:gd name="T45" fmla="*/ 368 h 433"/>
                  <a:gd name="T46" fmla="*/ 219 w 564"/>
                  <a:gd name="T47" fmla="*/ 368 h 433"/>
                  <a:gd name="T48" fmla="*/ 264 w 564"/>
                  <a:gd name="T49" fmla="*/ 336 h 433"/>
                  <a:gd name="T50" fmla="*/ 338 w 564"/>
                  <a:gd name="T51" fmla="*/ 111 h 433"/>
                  <a:gd name="T52" fmla="*/ 342 w 564"/>
                  <a:gd name="T53" fmla="*/ 108 h 433"/>
                  <a:gd name="T54" fmla="*/ 391 w 564"/>
                  <a:gd name="T55" fmla="*/ 108 h 433"/>
                  <a:gd name="T56" fmla="*/ 391 w 564"/>
                  <a:gd name="T57" fmla="*/ 147 h 433"/>
                  <a:gd name="T58" fmla="*/ 129 w 564"/>
                  <a:gd name="T59" fmla="*/ 390 h 433"/>
                  <a:gd name="T60" fmla="*/ 43 w 564"/>
                  <a:gd name="T61" fmla="*/ 390 h 433"/>
                  <a:gd name="T62" fmla="*/ 43 w 564"/>
                  <a:gd name="T63" fmla="*/ 303 h 433"/>
                  <a:gd name="T64" fmla="*/ 129 w 564"/>
                  <a:gd name="T65" fmla="*/ 303 h 433"/>
                  <a:gd name="T66" fmla="*/ 129 w 564"/>
                  <a:gd name="T67" fmla="*/ 390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64" h="433">
                    <a:moveTo>
                      <a:pt x="391" y="147"/>
                    </a:moveTo>
                    <a:cubicBezTo>
                      <a:pt x="391" y="162"/>
                      <a:pt x="403" y="173"/>
                      <a:pt x="417" y="173"/>
                    </a:cubicBezTo>
                    <a:cubicBezTo>
                      <a:pt x="538" y="173"/>
                      <a:pt x="538" y="173"/>
                      <a:pt x="538" y="173"/>
                    </a:cubicBezTo>
                    <a:cubicBezTo>
                      <a:pt x="552" y="173"/>
                      <a:pt x="564" y="162"/>
                      <a:pt x="564" y="147"/>
                    </a:cubicBezTo>
                    <a:cubicBezTo>
                      <a:pt x="564" y="26"/>
                      <a:pt x="564" y="26"/>
                      <a:pt x="564" y="26"/>
                    </a:cubicBezTo>
                    <a:cubicBezTo>
                      <a:pt x="564" y="11"/>
                      <a:pt x="552" y="0"/>
                      <a:pt x="538" y="0"/>
                    </a:cubicBezTo>
                    <a:cubicBezTo>
                      <a:pt x="417" y="0"/>
                      <a:pt x="417" y="0"/>
                      <a:pt x="417" y="0"/>
                    </a:cubicBezTo>
                    <a:cubicBezTo>
                      <a:pt x="403" y="0"/>
                      <a:pt x="391" y="11"/>
                      <a:pt x="391" y="26"/>
                    </a:cubicBezTo>
                    <a:cubicBezTo>
                      <a:pt x="391" y="65"/>
                      <a:pt x="391" y="65"/>
                      <a:pt x="391" y="65"/>
                    </a:cubicBezTo>
                    <a:cubicBezTo>
                      <a:pt x="342" y="65"/>
                      <a:pt x="342" y="65"/>
                      <a:pt x="342" y="65"/>
                    </a:cubicBezTo>
                    <a:cubicBezTo>
                      <a:pt x="322" y="65"/>
                      <a:pt x="304" y="78"/>
                      <a:pt x="297" y="97"/>
                    </a:cubicBezTo>
                    <a:cubicBezTo>
                      <a:pt x="223" y="322"/>
                      <a:pt x="223" y="322"/>
                      <a:pt x="223" y="322"/>
                    </a:cubicBezTo>
                    <a:cubicBezTo>
                      <a:pt x="222" y="324"/>
                      <a:pt x="221" y="325"/>
                      <a:pt x="219" y="325"/>
                    </a:cubicBezTo>
                    <a:cubicBezTo>
                      <a:pt x="173" y="325"/>
                      <a:pt x="173" y="325"/>
                      <a:pt x="173" y="325"/>
                    </a:cubicBezTo>
                    <a:cubicBezTo>
                      <a:pt x="173" y="286"/>
                      <a:pt x="173" y="286"/>
                      <a:pt x="173" y="286"/>
                    </a:cubicBezTo>
                    <a:cubicBezTo>
                      <a:pt x="173" y="272"/>
                      <a:pt x="161" y="260"/>
                      <a:pt x="147" y="260"/>
                    </a:cubicBezTo>
                    <a:cubicBezTo>
                      <a:pt x="26" y="260"/>
                      <a:pt x="26" y="260"/>
                      <a:pt x="26" y="260"/>
                    </a:cubicBezTo>
                    <a:cubicBezTo>
                      <a:pt x="11" y="260"/>
                      <a:pt x="0" y="272"/>
                      <a:pt x="0" y="286"/>
                    </a:cubicBezTo>
                    <a:cubicBezTo>
                      <a:pt x="0" y="407"/>
                      <a:pt x="0" y="407"/>
                      <a:pt x="0" y="407"/>
                    </a:cubicBezTo>
                    <a:cubicBezTo>
                      <a:pt x="0" y="422"/>
                      <a:pt x="11" y="433"/>
                      <a:pt x="26" y="433"/>
                    </a:cubicBezTo>
                    <a:cubicBezTo>
                      <a:pt x="147" y="433"/>
                      <a:pt x="147" y="433"/>
                      <a:pt x="147" y="433"/>
                    </a:cubicBezTo>
                    <a:cubicBezTo>
                      <a:pt x="161" y="433"/>
                      <a:pt x="173" y="422"/>
                      <a:pt x="173" y="407"/>
                    </a:cubicBezTo>
                    <a:cubicBezTo>
                      <a:pt x="173" y="368"/>
                      <a:pt x="173" y="368"/>
                      <a:pt x="173" y="368"/>
                    </a:cubicBezTo>
                    <a:cubicBezTo>
                      <a:pt x="219" y="368"/>
                      <a:pt x="219" y="368"/>
                      <a:pt x="219" y="368"/>
                    </a:cubicBezTo>
                    <a:cubicBezTo>
                      <a:pt x="239" y="368"/>
                      <a:pt x="257" y="355"/>
                      <a:pt x="264" y="336"/>
                    </a:cubicBezTo>
                    <a:cubicBezTo>
                      <a:pt x="338" y="111"/>
                      <a:pt x="338" y="111"/>
                      <a:pt x="338" y="111"/>
                    </a:cubicBezTo>
                    <a:cubicBezTo>
                      <a:pt x="339" y="109"/>
                      <a:pt x="340" y="108"/>
                      <a:pt x="342" y="108"/>
                    </a:cubicBezTo>
                    <a:cubicBezTo>
                      <a:pt x="391" y="108"/>
                      <a:pt x="391" y="108"/>
                      <a:pt x="391" y="108"/>
                    </a:cubicBezTo>
                    <a:lnTo>
                      <a:pt x="391" y="147"/>
                    </a:lnTo>
                    <a:close/>
                    <a:moveTo>
                      <a:pt x="129" y="390"/>
                    </a:moveTo>
                    <a:cubicBezTo>
                      <a:pt x="43" y="390"/>
                      <a:pt x="43" y="390"/>
                      <a:pt x="43" y="390"/>
                    </a:cubicBezTo>
                    <a:cubicBezTo>
                      <a:pt x="43" y="303"/>
                      <a:pt x="43" y="303"/>
                      <a:pt x="43" y="303"/>
                    </a:cubicBezTo>
                    <a:cubicBezTo>
                      <a:pt x="129" y="303"/>
                      <a:pt x="129" y="303"/>
                      <a:pt x="129" y="303"/>
                    </a:cubicBezTo>
                    <a:lnTo>
                      <a:pt x="129" y="390"/>
                    </a:ln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225"/>
                <a:endParaRPr lang="en-US" dirty="0">
                  <a:solidFill>
                    <a:srgbClr val="282828"/>
                  </a:solidFill>
                  <a:latin typeface="Segoe UI"/>
                </a:endParaRPr>
              </a:p>
            </p:txBody>
          </p:sp>
        </p:grpSp>
        <p:sp>
          <p:nvSpPr>
            <p:cNvPr id="47" name="Rechteck 56">
              <a:extLst>
                <a:ext uri="{FF2B5EF4-FFF2-40B4-BE49-F238E27FC236}">
                  <a16:creationId xmlns:a16="http://schemas.microsoft.com/office/drawing/2014/main" id="{DD22EE0C-E830-4056-B8A3-5F7D41FEA958}"/>
                </a:ext>
              </a:extLst>
            </p:cNvPr>
            <p:cNvSpPr/>
            <p:nvPr/>
          </p:nvSpPr>
          <p:spPr bwMode="auto">
            <a:xfrm>
              <a:off x="5185386" y="1436914"/>
              <a:ext cx="2720482" cy="414627"/>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gradFill>
                    <a:gsLst>
                      <a:gs pos="0">
                        <a:srgbClr val="FFFFFF"/>
                      </a:gs>
                      <a:gs pos="100000">
                        <a:srgbClr val="FFFFFF"/>
                      </a:gs>
                    </a:gsLst>
                    <a:lin ang="5400000" scaled="0"/>
                  </a:gradFill>
                  <a:latin typeface="+mj-lt"/>
                  <a:cs typeface="Segoe UI" pitchFamily="34" charset="0"/>
                </a:rPr>
                <a:t>Contoso USA</a:t>
              </a:r>
            </a:p>
          </p:txBody>
        </p:sp>
        <p:sp>
          <p:nvSpPr>
            <p:cNvPr id="48" name="Textfeld 57">
              <a:extLst>
                <a:ext uri="{FF2B5EF4-FFF2-40B4-BE49-F238E27FC236}">
                  <a16:creationId xmlns:a16="http://schemas.microsoft.com/office/drawing/2014/main" id="{EBFF9942-EB1D-4440-9D55-50E2CC19988C}"/>
                </a:ext>
              </a:extLst>
            </p:cNvPr>
            <p:cNvSpPr txBox="1"/>
            <p:nvPr/>
          </p:nvSpPr>
          <p:spPr>
            <a:xfrm>
              <a:off x="5093727" y="1315126"/>
              <a:ext cx="648254" cy="440890"/>
            </a:xfrm>
            <a:prstGeom prst="rect">
              <a:avLst/>
            </a:prstGeom>
            <a:noFill/>
          </p:spPr>
          <p:txBody>
            <a:bodyPr wrap="none" lIns="182880" tIns="146304" rIns="182880" bIns="146304" rtlCol="0">
              <a:spAutoFit/>
            </a:bodyPr>
            <a:lstStyle>
              <a:defPPr>
                <a:defRPr lang="de-DE"/>
              </a:defPPr>
              <a:lvl1pPr>
                <a:lnSpc>
                  <a:spcPct val="90000"/>
                </a:lnSpc>
                <a:spcAft>
                  <a:spcPts val="600"/>
                </a:spcAft>
                <a:defRPr sz="1050">
                  <a:gradFill>
                    <a:gsLst>
                      <a:gs pos="0">
                        <a:srgbClr val="FFFFFF"/>
                      </a:gs>
                      <a:gs pos="100000">
                        <a:srgbClr val="FFFFFF"/>
                      </a:gs>
                    </a:gsLst>
                    <a:lin ang="5400000" scaled="0"/>
                  </a:gradFill>
                </a:defRPr>
              </a:lvl1pPr>
            </a:lstStyle>
            <a:p>
              <a:r>
                <a:rPr lang="en-US" dirty="0">
                  <a:gradFill>
                    <a:gsLst>
                      <a:gs pos="0">
                        <a:schemeClr val="bg1"/>
                      </a:gs>
                      <a:gs pos="100000">
                        <a:schemeClr val="bg1"/>
                      </a:gs>
                    </a:gsLst>
                    <a:lin ang="5400000" scaled="0"/>
                  </a:gradFill>
                </a:rPr>
                <a:t>Prod</a:t>
              </a:r>
            </a:p>
          </p:txBody>
        </p:sp>
      </p:grpSp>
      <p:sp>
        <p:nvSpPr>
          <p:cNvPr id="56" name="Rechteck 167">
            <a:extLst>
              <a:ext uri="{FF2B5EF4-FFF2-40B4-BE49-F238E27FC236}">
                <a16:creationId xmlns:a16="http://schemas.microsoft.com/office/drawing/2014/main" id="{4EC92CDC-BE76-4828-902E-A43394104C61}"/>
              </a:ext>
            </a:extLst>
          </p:cNvPr>
          <p:cNvSpPr/>
          <p:nvPr/>
        </p:nvSpPr>
        <p:spPr bwMode="auto">
          <a:xfrm>
            <a:off x="996243" y="771068"/>
            <a:ext cx="2720482" cy="414627"/>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gradFill>
                  <a:gsLst>
                    <a:gs pos="0">
                      <a:srgbClr val="FFFFFF"/>
                    </a:gs>
                    <a:gs pos="100000">
                      <a:srgbClr val="FFFFFF"/>
                    </a:gs>
                  </a:gsLst>
                  <a:lin ang="5400000" scaled="0"/>
                </a:gradFill>
                <a:latin typeface="+mj-lt"/>
                <a:ea typeface="Segoe UI" pitchFamily="34" charset="0"/>
                <a:cs typeface="Segoe UI" pitchFamily="34" charset="0"/>
              </a:rPr>
              <a:t>Contoso Corp.</a:t>
            </a:r>
          </a:p>
        </p:txBody>
      </p:sp>
      <p:sp>
        <p:nvSpPr>
          <p:cNvPr id="168" name="Rectangle 167">
            <a:extLst>
              <a:ext uri="{FF2B5EF4-FFF2-40B4-BE49-F238E27FC236}">
                <a16:creationId xmlns:a16="http://schemas.microsoft.com/office/drawing/2014/main" id="{6F9D5091-4DE8-4032-9EA3-77E5375E3002}"/>
              </a:ext>
            </a:extLst>
          </p:cNvPr>
          <p:cNvSpPr/>
          <p:nvPr/>
        </p:nvSpPr>
        <p:spPr bwMode="auto">
          <a:xfrm>
            <a:off x="1301043" y="3054398"/>
            <a:ext cx="2720483" cy="1817640"/>
          </a:xfrm>
          <a:prstGeom prst="rect">
            <a:avLst/>
          </a:prstGeom>
          <a:solidFill>
            <a:schemeClr val="bg1"/>
          </a:solidFill>
          <a:ln w="12700">
            <a:solidFill>
              <a:srgbClr val="0078D4"/>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err="1">
              <a:solidFill>
                <a:schemeClr val="bg1"/>
              </a:solidFill>
            </a:endParaRPr>
          </a:p>
        </p:txBody>
      </p:sp>
      <p:sp>
        <p:nvSpPr>
          <p:cNvPr id="169" name="Rectangle 168">
            <a:extLst>
              <a:ext uri="{FF2B5EF4-FFF2-40B4-BE49-F238E27FC236}">
                <a16:creationId xmlns:a16="http://schemas.microsoft.com/office/drawing/2014/main" id="{B772B01A-0F7F-41B7-8709-87F90D1853DD}"/>
              </a:ext>
            </a:extLst>
          </p:cNvPr>
          <p:cNvSpPr/>
          <p:nvPr/>
        </p:nvSpPr>
        <p:spPr bwMode="auto">
          <a:xfrm>
            <a:off x="1308197" y="2943266"/>
            <a:ext cx="2706664" cy="212732"/>
          </a:xfrm>
          <a:prstGeom prst="rect">
            <a:avLst/>
          </a:prstGeom>
          <a:solidFill>
            <a:schemeClr val="bg1"/>
          </a:solidFill>
          <a:ln w="12700">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err="1">
              <a:solidFill>
                <a:schemeClr val="bg1"/>
              </a:solidFill>
            </a:endParaRPr>
          </a:p>
        </p:txBody>
      </p:sp>
      <p:sp>
        <p:nvSpPr>
          <p:cNvPr id="172" name="Cylinder 171">
            <a:extLst>
              <a:ext uri="{FF2B5EF4-FFF2-40B4-BE49-F238E27FC236}">
                <a16:creationId xmlns:a16="http://schemas.microsoft.com/office/drawing/2014/main" id="{0E0AD61C-F2B5-4D39-93A4-BDF910166AF4}"/>
              </a:ext>
            </a:extLst>
          </p:cNvPr>
          <p:cNvSpPr/>
          <p:nvPr/>
        </p:nvSpPr>
        <p:spPr bwMode="auto">
          <a:xfrm>
            <a:off x="1547068" y="2989863"/>
            <a:ext cx="1658174" cy="690475"/>
          </a:xfrm>
          <a:prstGeom prst="can">
            <a:avLst/>
          </a:prstGeom>
          <a:solidFill>
            <a:schemeClr val="bg1"/>
          </a:solidFill>
          <a:ln>
            <a:solidFill>
              <a:srgbClr val="0071BC"/>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err="1">
              <a:solidFill>
                <a:schemeClr val="bg1"/>
              </a:solidFill>
            </a:endParaRPr>
          </a:p>
        </p:txBody>
      </p:sp>
      <p:sp>
        <p:nvSpPr>
          <p:cNvPr id="175" name="Rectangle 34">
            <a:extLst>
              <a:ext uri="{FF2B5EF4-FFF2-40B4-BE49-F238E27FC236}">
                <a16:creationId xmlns:a16="http://schemas.microsoft.com/office/drawing/2014/main" id="{BC48303A-5732-4FE5-8D4A-A1C9071B7957}"/>
              </a:ext>
            </a:extLst>
          </p:cNvPr>
          <p:cNvSpPr/>
          <p:nvPr/>
        </p:nvSpPr>
        <p:spPr bwMode="auto">
          <a:xfrm>
            <a:off x="2333148" y="3336769"/>
            <a:ext cx="555220" cy="169277"/>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888488">
              <a:defRPr/>
            </a:pPr>
            <a:r>
              <a:rPr lang="en-US" sz="1100" dirty="0">
                <a:gradFill>
                  <a:gsLst>
                    <a:gs pos="2917">
                      <a:srgbClr val="282828"/>
                    </a:gs>
                    <a:gs pos="30000">
                      <a:srgbClr val="282828"/>
                    </a:gs>
                  </a:gsLst>
                  <a:lin ang="5400000" scaled="0"/>
                </a:gradFill>
                <a:latin typeface="Segoe UI"/>
              </a:rPr>
              <a:t>CDS</a:t>
            </a:r>
            <a:endParaRPr lang="en-US" sz="1961" dirty="0">
              <a:gradFill>
                <a:gsLst>
                  <a:gs pos="2917">
                    <a:srgbClr val="282828"/>
                  </a:gs>
                  <a:gs pos="30000">
                    <a:srgbClr val="282828"/>
                  </a:gs>
                </a:gsLst>
                <a:lin ang="5400000" scaled="0"/>
              </a:gradFill>
              <a:latin typeface="Segoe UI"/>
            </a:endParaRPr>
          </a:p>
        </p:txBody>
      </p:sp>
      <p:pic>
        <p:nvPicPr>
          <p:cNvPr id="176" name="Graphic 175">
            <a:extLst>
              <a:ext uri="{FF2B5EF4-FFF2-40B4-BE49-F238E27FC236}">
                <a16:creationId xmlns:a16="http://schemas.microsoft.com/office/drawing/2014/main" id="{AB865752-7DC7-4136-A0D9-5EDF23E237A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44390" y="3219705"/>
            <a:ext cx="367615" cy="367615"/>
          </a:xfrm>
          <a:prstGeom prst="rect">
            <a:avLst/>
          </a:prstGeom>
        </p:spPr>
      </p:pic>
      <p:sp>
        <p:nvSpPr>
          <p:cNvPr id="179" name="Rectangle: Rounded Corners 178">
            <a:extLst>
              <a:ext uri="{FF2B5EF4-FFF2-40B4-BE49-F238E27FC236}">
                <a16:creationId xmlns:a16="http://schemas.microsoft.com/office/drawing/2014/main" id="{77E822CC-04F9-4708-BB2F-A5C3DCC7942A}"/>
              </a:ext>
            </a:extLst>
          </p:cNvPr>
          <p:cNvSpPr/>
          <p:nvPr/>
        </p:nvSpPr>
        <p:spPr bwMode="auto">
          <a:xfrm>
            <a:off x="1547068" y="3808922"/>
            <a:ext cx="1658174" cy="942631"/>
          </a:xfrm>
          <a:prstGeom prst="roundRect">
            <a:avLst/>
          </a:prstGeom>
          <a:solidFill>
            <a:schemeClr val="bg1"/>
          </a:solidFill>
          <a:ln>
            <a:solidFill>
              <a:srgbClr val="0071BC"/>
            </a:solidFill>
            <a:prstDash val="dash"/>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err="1">
              <a:solidFill>
                <a:schemeClr val="bg1"/>
              </a:solidFill>
            </a:endParaRPr>
          </a:p>
        </p:txBody>
      </p:sp>
      <p:pic>
        <p:nvPicPr>
          <p:cNvPr id="180" name="Picture 179">
            <a:extLst>
              <a:ext uri="{FF2B5EF4-FFF2-40B4-BE49-F238E27FC236}">
                <a16:creationId xmlns:a16="http://schemas.microsoft.com/office/drawing/2014/main" id="{8C8FD72B-8376-405B-B727-04D8158AEF1E}"/>
              </a:ext>
            </a:extLst>
          </p:cNvPr>
          <p:cNvPicPr>
            <a:picLocks noChangeAspect="1"/>
          </p:cNvPicPr>
          <p:nvPr/>
        </p:nvPicPr>
        <p:blipFill>
          <a:blip r:embed="rId5"/>
          <a:stretch>
            <a:fillRect/>
          </a:stretch>
        </p:blipFill>
        <p:spPr>
          <a:xfrm>
            <a:off x="1655307" y="3871217"/>
            <a:ext cx="1441696" cy="818041"/>
          </a:xfrm>
          <a:prstGeom prst="rect">
            <a:avLst/>
          </a:prstGeom>
        </p:spPr>
      </p:pic>
      <p:sp>
        <p:nvSpPr>
          <p:cNvPr id="181" name="Arrow: Right 180">
            <a:extLst>
              <a:ext uri="{FF2B5EF4-FFF2-40B4-BE49-F238E27FC236}">
                <a16:creationId xmlns:a16="http://schemas.microsoft.com/office/drawing/2014/main" id="{66EFFE9E-B509-46A3-A122-28028458EFCC}"/>
              </a:ext>
            </a:extLst>
          </p:cNvPr>
          <p:cNvSpPr/>
          <p:nvPr/>
        </p:nvSpPr>
        <p:spPr bwMode="auto">
          <a:xfrm>
            <a:off x="4606347" y="865383"/>
            <a:ext cx="680028" cy="293397"/>
          </a:xfrm>
          <a:prstGeom prst="rightArrow">
            <a:avLst/>
          </a:prstGeom>
          <a:solidFill>
            <a:srgbClr val="5C005C"/>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err="1">
              <a:solidFill>
                <a:schemeClr val="bg1"/>
              </a:solidFill>
            </a:endParaRPr>
          </a:p>
        </p:txBody>
      </p:sp>
      <p:sp>
        <p:nvSpPr>
          <p:cNvPr id="183" name="TextBox 182">
            <a:extLst>
              <a:ext uri="{FF2B5EF4-FFF2-40B4-BE49-F238E27FC236}">
                <a16:creationId xmlns:a16="http://schemas.microsoft.com/office/drawing/2014/main" id="{0D3C8D52-9EF7-4CD4-B4F8-E71145A85E8A}"/>
              </a:ext>
            </a:extLst>
          </p:cNvPr>
          <p:cNvSpPr txBox="1"/>
          <p:nvPr/>
        </p:nvSpPr>
        <p:spPr>
          <a:xfrm>
            <a:off x="5374889" y="862005"/>
            <a:ext cx="3650048" cy="276999"/>
          </a:xfrm>
          <a:prstGeom prst="rect">
            <a:avLst/>
          </a:prstGeom>
          <a:noFill/>
        </p:spPr>
        <p:txBody>
          <a:bodyPr wrap="square" lIns="0" tIns="0" rIns="0" bIns="0" rtlCol="0">
            <a:spAutoFit/>
          </a:bodyPr>
          <a:lstStyle/>
          <a:p>
            <a:r>
              <a:rPr lang="en-US" dirty="0">
                <a:gradFill>
                  <a:gsLst>
                    <a:gs pos="0">
                      <a:schemeClr val="tx1"/>
                    </a:gs>
                    <a:gs pos="86000">
                      <a:schemeClr val="tx1"/>
                    </a:gs>
                  </a:gsLst>
                  <a:lin ang="5400000" scaled="0"/>
                </a:gradFill>
              </a:rPr>
              <a:t>1. Azure AD Conditional Access</a:t>
            </a:r>
          </a:p>
        </p:txBody>
      </p:sp>
      <p:sp>
        <p:nvSpPr>
          <p:cNvPr id="184" name="Arrow: Right 183">
            <a:extLst>
              <a:ext uri="{FF2B5EF4-FFF2-40B4-BE49-F238E27FC236}">
                <a16:creationId xmlns:a16="http://schemas.microsoft.com/office/drawing/2014/main" id="{94CB2461-06BF-4DE8-B005-18227FCEA6EB}"/>
              </a:ext>
            </a:extLst>
          </p:cNvPr>
          <p:cNvSpPr/>
          <p:nvPr/>
        </p:nvSpPr>
        <p:spPr bwMode="auto">
          <a:xfrm>
            <a:off x="4102515" y="1779589"/>
            <a:ext cx="1183860" cy="293397"/>
          </a:xfrm>
          <a:prstGeom prst="rightArrow">
            <a:avLst/>
          </a:prstGeom>
          <a:solidFill>
            <a:srgbClr val="5C005C"/>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err="1">
              <a:solidFill>
                <a:schemeClr val="bg1"/>
              </a:solidFill>
            </a:endParaRPr>
          </a:p>
        </p:txBody>
      </p:sp>
      <p:sp>
        <p:nvSpPr>
          <p:cNvPr id="185" name="TextBox 184">
            <a:extLst>
              <a:ext uri="{FF2B5EF4-FFF2-40B4-BE49-F238E27FC236}">
                <a16:creationId xmlns:a16="http://schemas.microsoft.com/office/drawing/2014/main" id="{81883004-A101-4E57-8C0A-04B6481D9926}"/>
              </a:ext>
            </a:extLst>
          </p:cNvPr>
          <p:cNvSpPr txBox="1"/>
          <p:nvPr/>
        </p:nvSpPr>
        <p:spPr>
          <a:xfrm>
            <a:off x="5374889" y="1776211"/>
            <a:ext cx="3650048" cy="276999"/>
          </a:xfrm>
          <a:prstGeom prst="rect">
            <a:avLst/>
          </a:prstGeom>
          <a:noFill/>
        </p:spPr>
        <p:txBody>
          <a:bodyPr wrap="square" lIns="0" tIns="0" rIns="0" bIns="0" rtlCol="0">
            <a:spAutoFit/>
          </a:bodyPr>
          <a:lstStyle/>
          <a:p>
            <a:r>
              <a:rPr lang="en-US" dirty="0">
                <a:gradFill>
                  <a:gsLst>
                    <a:gs pos="0">
                      <a:schemeClr val="tx1"/>
                    </a:gs>
                    <a:gs pos="86000">
                      <a:schemeClr val="tx1"/>
                    </a:gs>
                  </a:gsLst>
                  <a:lin ang="5400000" scaled="0"/>
                </a:gradFill>
              </a:rPr>
              <a:t>2. Environment roles</a:t>
            </a:r>
          </a:p>
        </p:txBody>
      </p:sp>
      <p:sp>
        <p:nvSpPr>
          <p:cNvPr id="186" name="Arrow: Right 185">
            <a:extLst>
              <a:ext uri="{FF2B5EF4-FFF2-40B4-BE49-F238E27FC236}">
                <a16:creationId xmlns:a16="http://schemas.microsoft.com/office/drawing/2014/main" id="{2696B5AE-C925-40F1-A4C7-798E8D687CBF}"/>
              </a:ext>
            </a:extLst>
          </p:cNvPr>
          <p:cNvSpPr/>
          <p:nvPr/>
        </p:nvSpPr>
        <p:spPr bwMode="auto">
          <a:xfrm>
            <a:off x="3322933" y="2393601"/>
            <a:ext cx="1951943" cy="293397"/>
          </a:xfrm>
          <a:prstGeom prst="rightArrow">
            <a:avLst/>
          </a:prstGeom>
          <a:solidFill>
            <a:srgbClr val="5C005C"/>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err="1">
              <a:solidFill>
                <a:schemeClr val="bg1"/>
              </a:solidFill>
            </a:endParaRPr>
          </a:p>
        </p:txBody>
      </p:sp>
      <p:sp>
        <p:nvSpPr>
          <p:cNvPr id="187" name="TextBox 186">
            <a:extLst>
              <a:ext uri="{FF2B5EF4-FFF2-40B4-BE49-F238E27FC236}">
                <a16:creationId xmlns:a16="http://schemas.microsoft.com/office/drawing/2014/main" id="{68E1C4A2-7309-4AB4-9B3D-D850D69E7486}"/>
              </a:ext>
            </a:extLst>
          </p:cNvPr>
          <p:cNvSpPr txBox="1"/>
          <p:nvPr/>
        </p:nvSpPr>
        <p:spPr>
          <a:xfrm>
            <a:off x="5358976" y="2272423"/>
            <a:ext cx="3650048" cy="553998"/>
          </a:xfrm>
          <a:prstGeom prst="rect">
            <a:avLst/>
          </a:prstGeom>
          <a:noFill/>
        </p:spPr>
        <p:txBody>
          <a:bodyPr wrap="square" lIns="0" tIns="0" rIns="0" bIns="0" rtlCol="0">
            <a:spAutoFit/>
          </a:bodyPr>
          <a:lstStyle/>
          <a:p>
            <a:r>
              <a:rPr lang="en-US" dirty="0">
                <a:gradFill>
                  <a:gsLst>
                    <a:gs pos="0">
                      <a:schemeClr val="tx1"/>
                    </a:gs>
                    <a:gs pos="86000">
                      <a:schemeClr val="tx1"/>
                    </a:gs>
                  </a:gsLst>
                  <a:lin ang="5400000" scaled="0"/>
                </a:gradFill>
              </a:rPr>
              <a:t>3. Resource permissions for apps, flows, custom connectors…</a:t>
            </a:r>
          </a:p>
        </p:txBody>
      </p:sp>
      <p:sp>
        <p:nvSpPr>
          <p:cNvPr id="188" name="Arrow: Right 187">
            <a:extLst>
              <a:ext uri="{FF2B5EF4-FFF2-40B4-BE49-F238E27FC236}">
                <a16:creationId xmlns:a16="http://schemas.microsoft.com/office/drawing/2014/main" id="{BF523016-8D2D-4A60-B9F4-6CE59F9C6CDA}"/>
              </a:ext>
            </a:extLst>
          </p:cNvPr>
          <p:cNvSpPr/>
          <p:nvPr/>
        </p:nvSpPr>
        <p:spPr bwMode="auto">
          <a:xfrm>
            <a:off x="3322933" y="3177842"/>
            <a:ext cx="1951943" cy="293397"/>
          </a:xfrm>
          <a:prstGeom prst="rightArrow">
            <a:avLst/>
          </a:prstGeom>
          <a:solidFill>
            <a:srgbClr val="5C005C"/>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err="1">
              <a:solidFill>
                <a:schemeClr val="bg1"/>
              </a:solidFill>
            </a:endParaRPr>
          </a:p>
        </p:txBody>
      </p:sp>
      <p:sp>
        <p:nvSpPr>
          <p:cNvPr id="189" name="TextBox 188">
            <a:extLst>
              <a:ext uri="{FF2B5EF4-FFF2-40B4-BE49-F238E27FC236}">
                <a16:creationId xmlns:a16="http://schemas.microsoft.com/office/drawing/2014/main" id="{56DC4EA7-2030-45AA-9D54-A68810195E7D}"/>
              </a:ext>
            </a:extLst>
          </p:cNvPr>
          <p:cNvSpPr txBox="1"/>
          <p:nvPr/>
        </p:nvSpPr>
        <p:spPr>
          <a:xfrm>
            <a:off x="5358976" y="3186040"/>
            <a:ext cx="3650048" cy="276999"/>
          </a:xfrm>
          <a:prstGeom prst="rect">
            <a:avLst/>
          </a:prstGeom>
          <a:noFill/>
        </p:spPr>
        <p:txBody>
          <a:bodyPr wrap="square" lIns="0" tIns="0" rIns="0" bIns="0" rtlCol="0">
            <a:spAutoFit/>
          </a:bodyPr>
          <a:lstStyle/>
          <a:p>
            <a:r>
              <a:rPr lang="en-US" dirty="0">
                <a:gradFill>
                  <a:gsLst>
                    <a:gs pos="0">
                      <a:schemeClr val="tx1"/>
                    </a:gs>
                    <a:gs pos="86000">
                      <a:schemeClr val="tx1"/>
                    </a:gs>
                  </a:gsLst>
                  <a:lin ang="5400000" scaled="0"/>
                </a:gradFill>
              </a:rPr>
              <a:t>4. CDS security roles</a:t>
            </a:r>
          </a:p>
        </p:txBody>
      </p:sp>
      <p:sp>
        <p:nvSpPr>
          <p:cNvPr id="190" name="Arrow: Right 189">
            <a:extLst>
              <a:ext uri="{FF2B5EF4-FFF2-40B4-BE49-F238E27FC236}">
                <a16:creationId xmlns:a16="http://schemas.microsoft.com/office/drawing/2014/main" id="{41718916-672A-4D81-B626-E3C28AAE60D3}"/>
              </a:ext>
            </a:extLst>
          </p:cNvPr>
          <p:cNvSpPr/>
          <p:nvPr/>
        </p:nvSpPr>
        <p:spPr bwMode="auto">
          <a:xfrm>
            <a:off x="3338846" y="4081898"/>
            <a:ext cx="1951943" cy="293397"/>
          </a:xfrm>
          <a:prstGeom prst="rightArrow">
            <a:avLst/>
          </a:prstGeom>
          <a:solidFill>
            <a:srgbClr val="5C005C"/>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err="1">
              <a:solidFill>
                <a:schemeClr val="bg1"/>
              </a:solidFill>
            </a:endParaRPr>
          </a:p>
        </p:txBody>
      </p:sp>
      <p:sp>
        <p:nvSpPr>
          <p:cNvPr id="191" name="TextBox 190">
            <a:extLst>
              <a:ext uri="{FF2B5EF4-FFF2-40B4-BE49-F238E27FC236}">
                <a16:creationId xmlns:a16="http://schemas.microsoft.com/office/drawing/2014/main" id="{0494706F-1BBD-4681-AAE2-D06119F1D52E}"/>
              </a:ext>
            </a:extLst>
          </p:cNvPr>
          <p:cNvSpPr txBox="1"/>
          <p:nvPr/>
        </p:nvSpPr>
        <p:spPr>
          <a:xfrm>
            <a:off x="5374889" y="3960720"/>
            <a:ext cx="3650048" cy="1107996"/>
          </a:xfrm>
          <a:prstGeom prst="rect">
            <a:avLst/>
          </a:prstGeom>
          <a:noFill/>
        </p:spPr>
        <p:txBody>
          <a:bodyPr wrap="square" lIns="0" tIns="0" rIns="0" bIns="0" rtlCol="0">
            <a:spAutoFit/>
          </a:bodyPr>
          <a:lstStyle/>
          <a:p>
            <a:r>
              <a:rPr lang="en-US" dirty="0">
                <a:gradFill>
                  <a:gsLst>
                    <a:gs pos="0">
                      <a:schemeClr val="tx1"/>
                    </a:gs>
                    <a:gs pos="86000">
                      <a:schemeClr val="tx1"/>
                    </a:gs>
                  </a:gsLst>
                  <a:lin ang="5400000" scaled="0"/>
                </a:gradFill>
              </a:rPr>
              <a:t>5. Cross-tenant inbound &amp; outbound restrictions to the </a:t>
            </a:r>
            <a:r>
              <a:rPr lang="fr-FR" dirty="0">
                <a:gradFill>
                  <a:gsLst>
                    <a:gs pos="0">
                      <a:schemeClr val="tx1"/>
                    </a:gs>
                    <a:gs pos="86000">
                      <a:schemeClr val="tx1"/>
                    </a:gs>
                  </a:gsLst>
                  <a:lin ang="5400000" scaled="0"/>
                </a:gradFill>
              </a:rPr>
              <a:t>250+ </a:t>
            </a:r>
            <a:r>
              <a:rPr lang="fr-FR" dirty="0" err="1">
                <a:gradFill>
                  <a:gsLst>
                    <a:gs pos="0">
                      <a:schemeClr val="tx1"/>
                    </a:gs>
                    <a:gs pos="86000">
                      <a:schemeClr val="tx1"/>
                    </a:gs>
                  </a:gsLst>
                  <a:lin ang="5400000" scaled="0"/>
                </a:gradFill>
              </a:rPr>
              <a:t>connectors</a:t>
            </a:r>
            <a:r>
              <a:rPr lang="fr-FR" dirty="0">
                <a:gradFill>
                  <a:gsLst>
                    <a:gs pos="0">
                      <a:schemeClr val="tx1"/>
                    </a:gs>
                    <a:gs pos="86000">
                      <a:schemeClr val="tx1"/>
                    </a:gs>
                  </a:gsLst>
                  <a:lin ang="5400000" scaled="0"/>
                </a:gradFill>
              </a:rPr>
              <a:t> to cloud services, content services, </a:t>
            </a:r>
            <a:r>
              <a:rPr lang="fr-FR" dirty="0" err="1">
                <a:gradFill>
                  <a:gsLst>
                    <a:gs pos="0">
                      <a:schemeClr val="tx1"/>
                    </a:gs>
                    <a:gs pos="86000">
                      <a:schemeClr val="tx1"/>
                    </a:gs>
                  </a:gsLst>
                  <a:lin ang="5400000" scaled="0"/>
                </a:gradFill>
              </a:rPr>
              <a:t>DBs</a:t>
            </a:r>
            <a:r>
              <a:rPr lang="fr-FR" dirty="0">
                <a:gradFill>
                  <a:gsLst>
                    <a:gs pos="0">
                      <a:schemeClr val="tx1"/>
                    </a:gs>
                    <a:gs pos="86000">
                      <a:schemeClr val="tx1"/>
                    </a:gs>
                  </a:gsLst>
                  <a:lin ang="5400000" scaled="0"/>
                </a:gradFill>
              </a:rPr>
              <a:t>, APIs, etc.</a:t>
            </a:r>
          </a:p>
        </p:txBody>
      </p:sp>
    </p:spTree>
    <p:extLst>
      <p:ext uri="{BB962C8B-B14F-4D97-AF65-F5344CB8AC3E}">
        <p14:creationId xmlns:p14="http://schemas.microsoft.com/office/powerpoint/2010/main" val="4289524203"/>
      </p:ext>
    </p:extLst>
  </p:cSld>
  <p:clrMapOvr>
    <a:masterClrMapping/>
  </p:clrMapOvr>
  <p:transition spd="slow">
    <p:push/>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B43FA9-C3A0-4F08-8432-D03C00ABFFAF}"/>
              </a:ext>
            </a:extLst>
          </p:cNvPr>
          <p:cNvSpPr>
            <a:spLocks noGrp="1"/>
          </p:cNvSpPr>
          <p:nvPr>
            <p:ph type="title"/>
          </p:nvPr>
        </p:nvSpPr>
        <p:spPr>
          <a:xfrm>
            <a:off x="370429" y="171452"/>
            <a:ext cx="8471836" cy="457048"/>
          </a:xfrm>
        </p:spPr>
        <p:txBody>
          <a:bodyPr/>
          <a:lstStyle/>
          <a:p>
            <a:r>
              <a:rPr lang="en-US" sz="3300" dirty="0"/>
              <a:t>The 5 layers of security + the one that maters most</a:t>
            </a:r>
          </a:p>
        </p:txBody>
      </p:sp>
      <p:sp>
        <p:nvSpPr>
          <p:cNvPr id="5" name="Rechteck: abgerundete Ecken 179">
            <a:extLst>
              <a:ext uri="{FF2B5EF4-FFF2-40B4-BE49-F238E27FC236}">
                <a16:creationId xmlns:a16="http://schemas.microsoft.com/office/drawing/2014/main" id="{F396C3E2-E340-46AF-BF9B-7309DFCAB339}"/>
              </a:ext>
            </a:extLst>
          </p:cNvPr>
          <p:cNvSpPr/>
          <p:nvPr/>
        </p:nvSpPr>
        <p:spPr bwMode="auto">
          <a:xfrm>
            <a:off x="361667" y="978383"/>
            <a:ext cx="4210333" cy="3993665"/>
          </a:xfrm>
          <a:prstGeom prst="roundRect">
            <a:avLst>
              <a:gd name="adj" fmla="val 4333"/>
            </a:avLst>
          </a:prstGeom>
          <a:noFill/>
          <a:ln>
            <a:solidFill>
              <a:srgbClr val="656565"/>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6" name="Gruppieren 30">
            <a:extLst>
              <a:ext uri="{FF2B5EF4-FFF2-40B4-BE49-F238E27FC236}">
                <a16:creationId xmlns:a16="http://schemas.microsoft.com/office/drawing/2014/main" id="{FA89EFAC-E714-4466-BFA5-DB00F8A747AD}"/>
              </a:ext>
            </a:extLst>
          </p:cNvPr>
          <p:cNvGrpSpPr/>
          <p:nvPr/>
        </p:nvGrpSpPr>
        <p:grpSpPr>
          <a:xfrm>
            <a:off x="904584" y="1321656"/>
            <a:ext cx="2812141" cy="1411035"/>
            <a:chOff x="5093727" y="1315126"/>
            <a:chExt cx="2812141" cy="1411035"/>
          </a:xfrm>
        </p:grpSpPr>
        <p:sp>
          <p:nvSpPr>
            <p:cNvPr id="7" name="Rechteck 2">
              <a:extLst>
                <a:ext uri="{FF2B5EF4-FFF2-40B4-BE49-F238E27FC236}">
                  <a16:creationId xmlns:a16="http://schemas.microsoft.com/office/drawing/2014/main" id="{6BC4BFE4-9FCC-49C5-AD31-E76F829856D0}"/>
                </a:ext>
              </a:extLst>
            </p:cNvPr>
            <p:cNvSpPr/>
            <p:nvPr/>
          </p:nvSpPr>
          <p:spPr bwMode="auto">
            <a:xfrm>
              <a:off x="5185386" y="1436914"/>
              <a:ext cx="2720482" cy="1289247"/>
            </a:xfrm>
            <a:prstGeom prst="rect">
              <a:avLst/>
            </a:prstGeom>
            <a:ln w="15875">
              <a:solidFill>
                <a:srgbClr val="0078D4"/>
              </a:solidFill>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cs typeface="Segoe UI" pitchFamily="34" charset="0"/>
              </a:endParaRPr>
            </a:p>
          </p:txBody>
        </p:sp>
        <p:sp>
          <p:nvSpPr>
            <p:cNvPr id="8" name="Rectangle 24">
              <a:extLst>
                <a:ext uri="{FF2B5EF4-FFF2-40B4-BE49-F238E27FC236}">
                  <a16:creationId xmlns:a16="http://schemas.microsoft.com/office/drawing/2014/main" id="{E8992205-77D9-4E55-B629-4731E5D0D468}"/>
                </a:ext>
              </a:extLst>
            </p:cNvPr>
            <p:cNvSpPr/>
            <p:nvPr/>
          </p:nvSpPr>
          <p:spPr bwMode="auto">
            <a:xfrm>
              <a:off x="5431411" y="2409592"/>
              <a:ext cx="914659" cy="169277"/>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888488">
                <a:defRPr/>
              </a:pPr>
              <a:r>
                <a:rPr lang="en-US" sz="1100" dirty="0">
                  <a:gradFill>
                    <a:gsLst>
                      <a:gs pos="2917">
                        <a:srgbClr val="282828"/>
                      </a:gs>
                      <a:gs pos="30000">
                        <a:srgbClr val="282828"/>
                      </a:gs>
                    </a:gsLst>
                    <a:lin ang="5400000" scaled="0"/>
                  </a:gradFill>
                  <a:latin typeface="Segoe UI"/>
                </a:rPr>
                <a:t>PowerApps</a:t>
              </a:r>
              <a:endParaRPr lang="en-US" sz="1961" dirty="0">
                <a:gradFill>
                  <a:gsLst>
                    <a:gs pos="2917">
                      <a:srgbClr val="282828"/>
                    </a:gs>
                    <a:gs pos="30000">
                      <a:srgbClr val="282828"/>
                    </a:gs>
                  </a:gsLst>
                  <a:lin ang="5400000" scaled="0"/>
                </a:gradFill>
                <a:latin typeface="Segoe UI"/>
              </a:endParaRPr>
            </a:p>
          </p:txBody>
        </p:sp>
        <p:sp>
          <p:nvSpPr>
            <p:cNvPr id="9" name="Rectangle 34">
              <a:extLst>
                <a:ext uri="{FF2B5EF4-FFF2-40B4-BE49-F238E27FC236}">
                  <a16:creationId xmlns:a16="http://schemas.microsoft.com/office/drawing/2014/main" id="{98AFE8BF-9768-4782-9937-A263911DCA95}"/>
                </a:ext>
              </a:extLst>
            </p:cNvPr>
            <p:cNvSpPr/>
            <p:nvPr/>
          </p:nvSpPr>
          <p:spPr bwMode="auto">
            <a:xfrm>
              <a:off x="6393210" y="2409593"/>
              <a:ext cx="555220" cy="169277"/>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888488">
                <a:defRPr/>
              </a:pPr>
              <a:r>
                <a:rPr lang="en-US" sz="1100" dirty="0">
                  <a:gradFill>
                    <a:gsLst>
                      <a:gs pos="2917">
                        <a:srgbClr val="282828"/>
                      </a:gs>
                      <a:gs pos="30000">
                        <a:srgbClr val="282828"/>
                      </a:gs>
                    </a:gsLst>
                    <a:lin ang="5400000" scaled="0"/>
                  </a:gradFill>
                  <a:latin typeface="Segoe UI"/>
                </a:rPr>
                <a:t>Flows</a:t>
              </a:r>
              <a:endParaRPr lang="en-US" sz="1961" dirty="0">
                <a:gradFill>
                  <a:gsLst>
                    <a:gs pos="2917">
                      <a:srgbClr val="282828"/>
                    </a:gs>
                    <a:gs pos="30000">
                      <a:srgbClr val="282828"/>
                    </a:gs>
                  </a:gsLst>
                  <a:lin ang="5400000" scaled="0"/>
                </a:gradFill>
                <a:latin typeface="Segoe UI"/>
              </a:endParaRPr>
            </a:p>
          </p:txBody>
        </p:sp>
        <p:grpSp>
          <p:nvGrpSpPr>
            <p:cNvPr id="10" name="Group 12">
              <a:extLst>
                <a:ext uri="{FF2B5EF4-FFF2-40B4-BE49-F238E27FC236}">
                  <a16:creationId xmlns:a16="http://schemas.microsoft.com/office/drawing/2014/main" id="{47D8DFD3-18D6-4870-A6EC-295803D4B07F}"/>
                </a:ext>
              </a:extLst>
            </p:cNvPr>
            <p:cNvGrpSpPr>
              <a:grpSpLocks noChangeAspect="1"/>
            </p:cNvGrpSpPr>
            <p:nvPr/>
          </p:nvGrpSpPr>
          <p:grpSpPr bwMode="auto">
            <a:xfrm>
              <a:off x="5741981" y="2042030"/>
              <a:ext cx="409872" cy="313353"/>
              <a:chOff x="3408" y="3907"/>
              <a:chExt cx="310" cy="237"/>
            </a:xfrm>
            <a:solidFill>
              <a:schemeClr val="accent1"/>
            </a:solidFill>
          </p:grpSpPr>
          <p:sp>
            <p:nvSpPr>
              <p:cNvPr id="18" name="Freeform 13">
                <a:extLst>
                  <a:ext uri="{FF2B5EF4-FFF2-40B4-BE49-F238E27FC236}">
                    <a16:creationId xmlns:a16="http://schemas.microsoft.com/office/drawing/2014/main" id="{E150A7C8-5B95-4C1F-A6F5-F589309E71F3}"/>
                  </a:ext>
                </a:extLst>
              </p:cNvPr>
              <p:cNvSpPr>
                <a:spLocks/>
              </p:cNvSpPr>
              <p:nvPr/>
            </p:nvSpPr>
            <p:spPr bwMode="auto">
              <a:xfrm>
                <a:off x="3574" y="4080"/>
                <a:ext cx="63" cy="64"/>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225"/>
                <a:endParaRPr lang="en-US" dirty="0">
                  <a:solidFill>
                    <a:srgbClr val="282828"/>
                  </a:solidFill>
                  <a:latin typeface="Segoe UI"/>
                </a:endParaRPr>
              </a:p>
            </p:txBody>
          </p:sp>
          <p:sp>
            <p:nvSpPr>
              <p:cNvPr id="19" name="Freeform 14">
                <a:extLst>
                  <a:ext uri="{FF2B5EF4-FFF2-40B4-BE49-F238E27FC236}">
                    <a16:creationId xmlns:a16="http://schemas.microsoft.com/office/drawing/2014/main" id="{F5272106-95D4-48AB-A1E5-509F9A2FA9DF}"/>
                  </a:ext>
                </a:extLst>
              </p:cNvPr>
              <p:cNvSpPr>
                <a:spLocks/>
              </p:cNvSpPr>
              <p:nvPr/>
            </p:nvSpPr>
            <p:spPr bwMode="auto">
              <a:xfrm>
                <a:off x="3617" y="4036"/>
                <a:ext cx="63" cy="64"/>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225"/>
                <a:endParaRPr lang="en-US" dirty="0">
                  <a:solidFill>
                    <a:srgbClr val="282828"/>
                  </a:solidFill>
                  <a:latin typeface="Segoe UI"/>
                </a:endParaRPr>
              </a:p>
            </p:txBody>
          </p:sp>
          <p:sp>
            <p:nvSpPr>
              <p:cNvPr id="20" name="Freeform 15">
                <a:extLst>
                  <a:ext uri="{FF2B5EF4-FFF2-40B4-BE49-F238E27FC236}">
                    <a16:creationId xmlns:a16="http://schemas.microsoft.com/office/drawing/2014/main" id="{BB73CC53-28C7-4B7D-9887-0AC92AE29D4C}"/>
                  </a:ext>
                </a:extLst>
              </p:cNvPr>
              <p:cNvSpPr>
                <a:spLocks noEditPoints="1"/>
              </p:cNvSpPr>
              <p:nvPr/>
            </p:nvSpPr>
            <p:spPr bwMode="auto">
              <a:xfrm>
                <a:off x="3444" y="3992"/>
                <a:ext cx="150" cy="152"/>
              </a:xfrm>
              <a:custGeom>
                <a:avLst/>
                <a:gdLst>
                  <a:gd name="T0" fmla="*/ 300 w 308"/>
                  <a:gd name="T1" fmla="*/ 139 h 307"/>
                  <a:gd name="T2" fmla="*/ 286 w 308"/>
                  <a:gd name="T3" fmla="*/ 125 h 307"/>
                  <a:gd name="T4" fmla="*/ 168 w 308"/>
                  <a:gd name="T5" fmla="*/ 8 h 307"/>
                  <a:gd name="T6" fmla="*/ 140 w 308"/>
                  <a:gd name="T7" fmla="*/ 8 h 307"/>
                  <a:gd name="T8" fmla="*/ 22 w 308"/>
                  <a:gd name="T9" fmla="*/ 125 h 307"/>
                  <a:gd name="T10" fmla="*/ 8 w 308"/>
                  <a:gd name="T11" fmla="*/ 139 h 307"/>
                  <a:gd name="T12" fmla="*/ 8 w 308"/>
                  <a:gd name="T13" fmla="*/ 168 h 307"/>
                  <a:gd name="T14" fmla="*/ 22 w 308"/>
                  <a:gd name="T15" fmla="*/ 182 h 307"/>
                  <a:gd name="T16" fmla="*/ 140 w 308"/>
                  <a:gd name="T17" fmla="*/ 299 h 307"/>
                  <a:gd name="T18" fmla="*/ 168 w 308"/>
                  <a:gd name="T19" fmla="*/ 299 h 307"/>
                  <a:gd name="T20" fmla="*/ 286 w 308"/>
                  <a:gd name="T21" fmla="*/ 182 h 307"/>
                  <a:gd name="T22" fmla="*/ 300 w 308"/>
                  <a:gd name="T23" fmla="*/ 168 h 307"/>
                  <a:gd name="T24" fmla="*/ 300 w 308"/>
                  <a:gd name="T25" fmla="*/ 139 h 307"/>
                  <a:gd name="T26" fmla="*/ 140 w 308"/>
                  <a:gd name="T27" fmla="*/ 210 h 307"/>
                  <a:gd name="T28" fmla="*/ 108 w 308"/>
                  <a:gd name="T29" fmla="*/ 179 h 307"/>
                  <a:gd name="T30" fmla="*/ 97 w 308"/>
                  <a:gd name="T31" fmla="*/ 168 h 307"/>
                  <a:gd name="T32" fmla="*/ 97 w 308"/>
                  <a:gd name="T33" fmla="*/ 139 h 307"/>
                  <a:gd name="T34" fmla="*/ 140 w 308"/>
                  <a:gd name="T35" fmla="*/ 97 h 307"/>
                  <a:gd name="T36" fmla="*/ 168 w 308"/>
                  <a:gd name="T37" fmla="*/ 97 h 307"/>
                  <a:gd name="T38" fmla="*/ 211 w 308"/>
                  <a:gd name="T39" fmla="*/ 139 h 307"/>
                  <a:gd name="T40" fmla="*/ 211 w 308"/>
                  <a:gd name="T41" fmla="*/ 168 h 307"/>
                  <a:gd name="T42" fmla="*/ 200 w 308"/>
                  <a:gd name="T43" fmla="*/ 179 h 307"/>
                  <a:gd name="T44" fmla="*/ 168 w 308"/>
                  <a:gd name="T45" fmla="*/ 210 h 307"/>
                  <a:gd name="T46" fmla="*/ 140 w 308"/>
                  <a:gd name="T47" fmla="*/ 21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8" h="307">
                    <a:moveTo>
                      <a:pt x="300" y="139"/>
                    </a:moveTo>
                    <a:cubicBezTo>
                      <a:pt x="286" y="125"/>
                      <a:pt x="286" y="125"/>
                      <a:pt x="286" y="125"/>
                    </a:cubicBezTo>
                    <a:cubicBezTo>
                      <a:pt x="168" y="8"/>
                      <a:pt x="168" y="8"/>
                      <a:pt x="168" y="8"/>
                    </a:cubicBezTo>
                    <a:cubicBezTo>
                      <a:pt x="161" y="0"/>
                      <a:pt x="148" y="0"/>
                      <a:pt x="140" y="8"/>
                    </a:cubicBezTo>
                    <a:cubicBezTo>
                      <a:pt x="22" y="125"/>
                      <a:pt x="22" y="125"/>
                      <a:pt x="22" y="125"/>
                    </a:cubicBezTo>
                    <a:cubicBezTo>
                      <a:pt x="8" y="139"/>
                      <a:pt x="8" y="139"/>
                      <a:pt x="8" y="139"/>
                    </a:cubicBezTo>
                    <a:cubicBezTo>
                      <a:pt x="0" y="147"/>
                      <a:pt x="0" y="160"/>
                      <a:pt x="8" y="168"/>
                    </a:cubicBezTo>
                    <a:cubicBezTo>
                      <a:pt x="22" y="182"/>
                      <a:pt x="22" y="182"/>
                      <a:pt x="22" y="182"/>
                    </a:cubicBezTo>
                    <a:cubicBezTo>
                      <a:pt x="140" y="299"/>
                      <a:pt x="140" y="299"/>
                      <a:pt x="140" y="299"/>
                    </a:cubicBezTo>
                    <a:cubicBezTo>
                      <a:pt x="148" y="307"/>
                      <a:pt x="161" y="307"/>
                      <a:pt x="168" y="299"/>
                    </a:cubicBezTo>
                    <a:cubicBezTo>
                      <a:pt x="286" y="182"/>
                      <a:pt x="286" y="182"/>
                      <a:pt x="286" y="182"/>
                    </a:cubicBezTo>
                    <a:cubicBezTo>
                      <a:pt x="300" y="168"/>
                      <a:pt x="300" y="168"/>
                      <a:pt x="300" y="168"/>
                    </a:cubicBezTo>
                    <a:cubicBezTo>
                      <a:pt x="308" y="160"/>
                      <a:pt x="308" y="147"/>
                      <a:pt x="300" y="139"/>
                    </a:cubicBezTo>
                    <a:moveTo>
                      <a:pt x="140" y="210"/>
                    </a:moveTo>
                    <a:cubicBezTo>
                      <a:pt x="108" y="179"/>
                      <a:pt x="108" y="179"/>
                      <a:pt x="108" y="179"/>
                    </a:cubicBezTo>
                    <a:cubicBezTo>
                      <a:pt x="97" y="168"/>
                      <a:pt x="97" y="168"/>
                      <a:pt x="97" y="168"/>
                    </a:cubicBezTo>
                    <a:cubicBezTo>
                      <a:pt x="89" y="160"/>
                      <a:pt x="89" y="147"/>
                      <a:pt x="97" y="139"/>
                    </a:cubicBezTo>
                    <a:cubicBezTo>
                      <a:pt x="140" y="97"/>
                      <a:pt x="140" y="97"/>
                      <a:pt x="140" y="97"/>
                    </a:cubicBezTo>
                    <a:cubicBezTo>
                      <a:pt x="148" y="89"/>
                      <a:pt x="161" y="89"/>
                      <a:pt x="168" y="97"/>
                    </a:cubicBezTo>
                    <a:cubicBezTo>
                      <a:pt x="211" y="139"/>
                      <a:pt x="211" y="139"/>
                      <a:pt x="211" y="139"/>
                    </a:cubicBezTo>
                    <a:cubicBezTo>
                      <a:pt x="219" y="147"/>
                      <a:pt x="219" y="160"/>
                      <a:pt x="211" y="168"/>
                    </a:cubicBezTo>
                    <a:cubicBezTo>
                      <a:pt x="200" y="179"/>
                      <a:pt x="200" y="179"/>
                      <a:pt x="200" y="179"/>
                    </a:cubicBezTo>
                    <a:cubicBezTo>
                      <a:pt x="168" y="210"/>
                      <a:pt x="168" y="210"/>
                      <a:pt x="168" y="210"/>
                    </a:cubicBezTo>
                    <a:cubicBezTo>
                      <a:pt x="161" y="218"/>
                      <a:pt x="148" y="218"/>
                      <a:pt x="140" y="21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225"/>
                <a:endParaRPr lang="en-US" dirty="0">
                  <a:solidFill>
                    <a:srgbClr val="282828"/>
                  </a:solidFill>
                  <a:latin typeface="Segoe UI"/>
                </a:endParaRPr>
              </a:p>
            </p:txBody>
          </p:sp>
          <p:sp>
            <p:nvSpPr>
              <p:cNvPr id="21" name="Freeform 16">
                <a:extLst>
                  <a:ext uri="{FF2B5EF4-FFF2-40B4-BE49-F238E27FC236}">
                    <a16:creationId xmlns:a16="http://schemas.microsoft.com/office/drawing/2014/main" id="{7E3F8989-D46D-489D-BAF6-4A39D04724E9}"/>
                  </a:ext>
                </a:extLst>
              </p:cNvPr>
              <p:cNvSpPr>
                <a:spLocks/>
              </p:cNvSpPr>
              <p:nvPr/>
            </p:nvSpPr>
            <p:spPr bwMode="auto">
              <a:xfrm>
                <a:off x="3574" y="3992"/>
                <a:ext cx="63" cy="64"/>
              </a:xfrm>
              <a:custGeom>
                <a:avLst/>
                <a:gdLst>
                  <a:gd name="T0" fmla="*/ 79 w 130"/>
                  <a:gd name="T1" fmla="*/ 122 h 129"/>
                  <a:gd name="T2" fmla="*/ 122 w 130"/>
                  <a:gd name="T3" fmla="*/ 79 h 129"/>
                  <a:gd name="T4" fmla="*/ 122 w 130"/>
                  <a:gd name="T5" fmla="*/ 50 h 129"/>
                  <a:gd name="T6" fmla="*/ 79 w 130"/>
                  <a:gd name="T7" fmla="*/ 8 h 129"/>
                  <a:gd name="T8" fmla="*/ 51 w 130"/>
                  <a:gd name="T9" fmla="*/ 8 h 129"/>
                  <a:gd name="T10" fmla="*/ 8 w 130"/>
                  <a:gd name="T11" fmla="*/ 50 h 129"/>
                  <a:gd name="T12" fmla="*/ 8 w 130"/>
                  <a:gd name="T13" fmla="*/ 79 h 129"/>
                  <a:gd name="T14" fmla="*/ 51 w 130"/>
                  <a:gd name="T15" fmla="*/ 122 h 129"/>
                  <a:gd name="T16" fmla="*/ 79 w 130"/>
                  <a:gd name="T17" fmla="*/ 1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122"/>
                    </a:moveTo>
                    <a:cubicBezTo>
                      <a:pt x="122" y="79"/>
                      <a:pt x="122" y="79"/>
                      <a:pt x="122" y="79"/>
                    </a:cubicBezTo>
                    <a:cubicBezTo>
                      <a:pt x="130" y="71"/>
                      <a:pt x="130" y="58"/>
                      <a:pt x="122" y="50"/>
                    </a:cubicBezTo>
                    <a:cubicBezTo>
                      <a:pt x="79" y="8"/>
                      <a:pt x="79" y="8"/>
                      <a:pt x="79" y="8"/>
                    </a:cubicBez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225"/>
                <a:endParaRPr lang="en-US" dirty="0">
                  <a:solidFill>
                    <a:srgbClr val="282828"/>
                  </a:solidFill>
                  <a:latin typeface="Segoe UI"/>
                </a:endParaRPr>
              </a:p>
            </p:txBody>
          </p:sp>
          <p:sp>
            <p:nvSpPr>
              <p:cNvPr id="22" name="Freeform 17">
                <a:extLst>
                  <a:ext uri="{FF2B5EF4-FFF2-40B4-BE49-F238E27FC236}">
                    <a16:creationId xmlns:a16="http://schemas.microsoft.com/office/drawing/2014/main" id="{7C9581A3-1715-40DF-95CE-898D493069EE}"/>
                  </a:ext>
                </a:extLst>
              </p:cNvPr>
              <p:cNvSpPr>
                <a:spLocks/>
              </p:cNvSpPr>
              <p:nvPr/>
            </p:nvSpPr>
            <p:spPr bwMode="auto">
              <a:xfrm>
                <a:off x="3408" y="3907"/>
                <a:ext cx="310" cy="204"/>
              </a:xfrm>
              <a:custGeom>
                <a:avLst/>
                <a:gdLst>
                  <a:gd name="T0" fmla="*/ 562 w 638"/>
                  <a:gd name="T1" fmla="*/ 413 h 413"/>
                  <a:gd name="T2" fmla="*/ 549 w 638"/>
                  <a:gd name="T3" fmla="*/ 413 h 413"/>
                  <a:gd name="T4" fmla="*/ 549 w 638"/>
                  <a:gd name="T5" fmla="*/ 388 h 413"/>
                  <a:gd name="T6" fmla="*/ 562 w 638"/>
                  <a:gd name="T7" fmla="*/ 388 h 413"/>
                  <a:gd name="T8" fmla="*/ 612 w 638"/>
                  <a:gd name="T9" fmla="*/ 338 h 413"/>
                  <a:gd name="T10" fmla="*/ 612 w 638"/>
                  <a:gd name="T11" fmla="*/ 75 h 413"/>
                  <a:gd name="T12" fmla="*/ 562 w 638"/>
                  <a:gd name="T13" fmla="*/ 26 h 413"/>
                  <a:gd name="T14" fmla="*/ 75 w 638"/>
                  <a:gd name="T15" fmla="*/ 26 h 413"/>
                  <a:gd name="T16" fmla="*/ 25 w 638"/>
                  <a:gd name="T17" fmla="*/ 75 h 413"/>
                  <a:gd name="T18" fmla="*/ 25 w 638"/>
                  <a:gd name="T19" fmla="*/ 338 h 413"/>
                  <a:gd name="T20" fmla="*/ 75 w 638"/>
                  <a:gd name="T21" fmla="*/ 388 h 413"/>
                  <a:gd name="T22" fmla="*/ 88 w 638"/>
                  <a:gd name="T23" fmla="*/ 388 h 413"/>
                  <a:gd name="T24" fmla="*/ 88 w 638"/>
                  <a:gd name="T25" fmla="*/ 413 h 413"/>
                  <a:gd name="T26" fmla="*/ 75 w 638"/>
                  <a:gd name="T27" fmla="*/ 413 h 413"/>
                  <a:gd name="T28" fmla="*/ 0 w 638"/>
                  <a:gd name="T29" fmla="*/ 338 h 413"/>
                  <a:gd name="T30" fmla="*/ 0 w 638"/>
                  <a:gd name="T31" fmla="*/ 75 h 413"/>
                  <a:gd name="T32" fmla="*/ 75 w 638"/>
                  <a:gd name="T33" fmla="*/ 0 h 413"/>
                  <a:gd name="T34" fmla="*/ 562 w 638"/>
                  <a:gd name="T35" fmla="*/ 0 h 413"/>
                  <a:gd name="T36" fmla="*/ 638 w 638"/>
                  <a:gd name="T37" fmla="*/ 75 h 413"/>
                  <a:gd name="T38" fmla="*/ 638 w 638"/>
                  <a:gd name="T39" fmla="*/ 338 h 413"/>
                  <a:gd name="T40" fmla="*/ 562 w 638"/>
                  <a:gd name="T41" fmla="*/ 413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38" h="413">
                    <a:moveTo>
                      <a:pt x="562" y="413"/>
                    </a:moveTo>
                    <a:cubicBezTo>
                      <a:pt x="549" y="413"/>
                      <a:pt x="549" y="413"/>
                      <a:pt x="549" y="413"/>
                    </a:cubicBezTo>
                    <a:cubicBezTo>
                      <a:pt x="549" y="388"/>
                      <a:pt x="549" y="388"/>
                      <a:pt x="549" y="388"/>
                    </a:cubicBezTo>
                    <a:cubicBezTo>
                      <a:pt x="562" y="388"/>
                      <a:pt x="562" y="388"/>
                      <a:pt x="562" y="388"/>
                    </a:cubicBezTo>
                    <a:cubicBezTo>
                      <a:pt x="590" y="388"/>
                      <a:pt x="612" y="365"/>
                      <a:pt x="612" y="338"/>
                    </a:cubicBezTo>
                    <a:cubicBezTo>
                      <a:pt x="612" y="75"/>
                      <a:pt x="612" y="75"/>
                      <a:pt x="612" y="75"/>
                    </a:cubicBezTo>
                    <a:cubicBezTo>
                      <a:pt x="612" y="48"/>
                      <a:pt x="590" y="26"/>
                      <a:pt x="562" y="26"/>
                    </a:cubicBezTo>
                    <a:cubicBezTo>
                      <a:pt x="75" y="26"/>
                      <a:pt x="75" y="26"/>
                      <a:pt x="75" y="26"/>
                    </a:cubicBezTo>
                    <a:cubicBezTo>
                      <a:pt x="47" y="26"/>
                      <a:pt x="25" y="48"/>
                      <a:pt x="25" y="75"/>
                    </a:cubicBezTo>
                    <a:cubicBezTo>
                      <a:pt x="25" y="338"/>
                      <a:pt x="25" y="338"/>
                      <a:pt x="25" y="338"/>
                    </a:cubicBezTo>
                    <a:cubicBezTo>
                      <a:pt x="25" y="365"/>
                      <a:pt x="47" y="388"/>
                      <a:pt x="75" y="388"/>
                    </a:cubicBezTo>
                    <a:cubicBezTo>
                      <a:pt x="88" y="388"/>
                      <a:pt x="88" y="388"/>
                      <a:pt x="88" y="388"/>
                    </a:cubicBezTo>
                    <a:cubicBezTo>
                      <a:pt x="88" y="413"/>
                      <a:pt x="88" y="413"/>
                      <a:pt x="88" y="413"/>
                    </a:cubicBezTo>
                    <a:cubicBezTo>
                      <a:pt x="75" y="413"/>
                      <a:pt x="75" y="413"/>
                      <a:pt x="75" y="413"/>
                    </a:cubicBezTo>
                    <a:cubicBezTo>
                      <a:pt x="33" y="413"/>
                      <a:pt x="0" y="380"/>
                      <a:pt x="0" y="338"/>
                    </a:cubicBezTo>
                    <a:cubicBezTo>
                      <a:pt x="0" y="75"/>
                      <a:pt x="0" y="75"/>
                      <a:pt x="0" y="75"/>
                    </a:cubicBezTo>
                    <a:cubicBezTo>
                      <a:pt x="0" y="34"/>
                      <a:pt x="33" y="0"/>
                      <a:pt x="75" y="0"/>
                    </a:cubicBezTo>
                    <a:cubicBezTo>
                      <a:pt x="562" y="0"/>
                      <a:pt x="562" y="0"/>
                      <a:pt x="562" y="0"/>
                    </a:cubicBezTo>
                    <a:cubicBezTo>
                      <a:pt x="604" y="0"/>
                      <a:pt x="638" y="34"/>
                      <a:pt x="638" y="75"/>
                    </a:cubicBezTo>
                    <a:cubicBezTo>
                      <a:pt x="638" y="338"/>
                      <a:pt x="638" y="338"/>
                      <a:pt x="638" y="338"/>
                    </a:cubicBezTo>
                    <a:cubicBezTo>
                      <a:pt x="638" y="380"/>
                      <a:pt x="604" y="413"/>
                      <a:pt x="562" y="41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225"/>
                <a:endParaRPr lang="en-US" dirty="0">
                  <a:solidFill>
                    <a:srgbClr val="282828"/>
                  </a:solidFill>
                  <a:latin typeface="Segoe UI"/>
                </a:endParaRPr>
              </a:p>
            </p:txBody>
          </p:sp>
        </p:grpSp>
        <p:grpSp>
          <p:nvGrpSpPr>
            <p:cNvPr id="11" name="Group 20">
              <a:extLst>
                <a:ext uri="{FF2B5EF4-FFF2-40B4-BE49-F238E27FC236}">
                  <a16:creationId xmlns:a16="http://schemas.microsoft.com/office/drawing/2014/main" id="{69FDAAE3-83E6-4690-A6C3-F9CFDB0DDEA2}"/>
                </a:ext>
              </a:extLst>
            </p:cNvPr>
            <p:cNvGrpSpPr>
              <a:grpSpLocks noChangeAspect="1"/>
            </p:cNvGrpSpPr>
            <p:nvPr/>
          </p:nvGrpSpPr>
          <p:grpSpPr bwMode="auto">
            <a:xfrm>
              <a:off x="6467867" y="2033950"/>
              <a:ext cx="405906" cy="309387"/>
              <a:chOff x="3926" y="3917"/>
              <a:chExt cx="307" cy="234"/>
            </a:xfrm>
            <a:solidFill>
              <a:schemeClr val="accent1"/>
            </a:solidFill>
          </p:grpSpPr>
          <p:sp>
            <p:nvSpPr>
              <p:cNvPr id="16" name="Freeform 21">
                <a:extLst>
                  <a:ext uri="{FF2B5EF4-FFF2-40B4-BE49-F238E27FC236}">
                    <a16:creationId xmlns:a16="http://schemas.microsoft.com/office/drawing/2014/main" id="{35FC0F0D-B225-4C95-A06D-D68A789A1194}"/>
                  </a:ext>
                </a:extLst>
              </p:cNvPr>
              <p:cNvSpPr>
                <a:spLocks/>
              </p:cNvSpPr>
              <p:nvPr/>
            </p:nvSpPr>
            <p:spPr bwMode="auto">
              <a:xfrm>
                <a:off x="3926" y="3917"/>
                <a:ext cx="307" cy="203"/>
              </a:xfrm>
              <a:custGeom>
                <a:avLst/>
                <a:gdLst>
                  <a:gd name="T0" fmla="*/ 30 w 737"/>
                  <a:gd name="T1" fmla="*/ 326 h 478"/>
                  <a:gd name="T2" fmla="*/ 30 w 737"/>
                  <a:gd name="T3" fmla="*/ 87 h 478"/>
                  <a:gd name="T4" fmla="*/ 87 w 737"/>
                  <a:gd name="T5" fmla="*/ 30 h 478"/>
                  <a:gd name="T6" fmla="*/ 650 w 737"/>
                  <a:gd name="T7" fmla="*/ 30 h 478"/>
                  <a:gd name="T8" fmla="*/ 707 w 737"/>
                  <a:gd name="T9" fmla="*/ 87 h 478"/>
                  <a:gd name="T10" fmla="*/ 707 w 737"/>
                  <a:gd name="T11" fmla="*/ 391 h 478"/>
                  <a:gd name="T12" fmla="*/ 650 w 737"/>
                  <a:gd name="T13" fmla="*/ 448 h 478"/>
                  <a:gd name="T14" fmla="*/ 390 w 737"/>
                  <a:gd name="T15" fmla="*/ 448 h 478"/>
                  <a:gd name="T16" fmla="*/ 390 w 737"/>
                  <a:gd name="T17" fmla="*/ 478 h 478"/>
                  <a:gd name="T18" fmla="*/ 650 w 737"/>
                  <a:gd name="T19" fmla="*/ 478 h 478"/>
                  <a:gd name="T20" fmla="*/ 737 w 737"/>
                  <a:gd name="T21" fmla="*/ 391 h 478"/>
                  <a:gd name="T22" fmla="*/ 737 w 737"/>
                  <a:gd name="T23" fmla="*/ 87 h 478"/>
                  <a:gd name="T24" fmla="*/ 650 w 737"/>
                  <a:gd name="T25" fmla="*/ 0 h 478"/>
                  <a:gd name="T26" fmla="*/ 87 w 737"/>
                  <a:gd name="T27" fmla="*/ 0 h 478"/>
                  <a:gd name="T28" fmla="*/ 0 w 737"/>
                  <a:gd name="T29" fmla="*/ 87 h 478"/>
                  <a:gd name="T30" fmla="*/ 0 w 737"/>
                  <a:gd name="T31" fmla="*/ 326 h 478"/>
                  <a:gd name="T32" fmla="*/ 30 w 737"/>
                  <a:gd name="T33" fmla="*/ 326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7" h="478">
                    <a:moveTo>
                      <a:pt x="30" y="326"/>
                    </a:moveTo>
                    <a:cubicBezTo>
                      <a:pt x="30" y="87"/>
                      <a:pt x="30" y="87"/>
                      <a:pt x="30" y="87"/>
                    </a:cubicBezTo>
                    <a:cubicBezTo>
                      <a:pt x="30" y="56"/>
                      <a:pt x="55" y="30"/>
                      <a:pt x="87" y="30"/>
                    </a:cubicBezTo>
                    <a:cubicBezTo>
                      <a:pt x="650" y="30"/>
                      <a:pt x="650" y="30"/>
                      <a:pt x="650" y="30"/>
                    </a:cubicBezTo>
                    <a:cubicBezTo>
                      <a:pt x="682" y="30"/>
                      <a:pt x="707" y="56"/>
                      <a:pt x="707" y="87"/>
                    </a:cubicBezTo>
                    <a:cubicBezTo>
                      <a:pt x="707" y="391"/>
                      <a:pt x="707" y="391"/>
                      <a:pt x="707" y="391"/>
                    </a:cubicBezTo>
                    <a:cubicBezTo>
                      <a:pt x="707" y="423"/>
                      <a:pt x="682" y="448"/>
                      <a:pt x="650" y="448"/>
                    </a:cubicBezTo>
                    <a:cubicBezTo>
                      <a:pt x="390" y="448"/>
                      <a:pt x="390" y="448"/>
                      <a:pt x="390" y="448"/>
                    </a:cubicBezTo>
                    <a:cubicBezTo>
                      <a:pt x="390" y="478"/>
                      <a:pt x="390" y="478"/>
                      <a:pt x="390" y="478"/>
                    </a:cubicBezTo>
                    <a:cubicBezTo>
                      <a:pt x="650" y="478"/>
                      <a:pt x="650" y="478"/>
                      <a:pt x="650" y="478"/>
                    </a:cubicBezTo>
                    <a:cubicBezTo>
                      <a:pt x="698" y="478"/>
                      <a:pt x="737" y="439"/>
                      <a:pt x="737" y="391"/>
                    </a:cubicBezTo>
                    <a:cubicBezTo>
                      <a:pt x="737" y="87"/>
                      <a:pt x="737" y="87"/>
                      <a:pt x="737" y="87"/>
                    </a:cubicBezTo>
                    <a:cubicBezTo>
                      <a:pt x="737" y="39"/>
                      <a:pt x="698" y="0"/>
                      <a:pt x="650" y="0"/>
                    </a:cubicBezTo>
                    <a:cubicBezTo>
                      <a:pt x="87" y="0"/>
                      <a:pt x="87" y="0"/>
                      <a:pt x="87" y="0"/>
                    </a:cubicBezTo>
                    <a:cubicBezTo>
                      <a:pt x="39" y="0"/>
                      <a:pt x="0" y="39"/>
                      <a:pt x="0" y="87"/>
                    </a:cubicBezTo>
                    <a:cubicBezTo>
                      <a:pt x="0" y="326"/>
                      <a:pt x="0" y="326"/>
                      <a:pt x="0" y="326"/>
                    </a:cubicBezTo>
                    <a:lnTo>
                      <a:pt x="30" y="3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225"/>
                <a:endParaRPr lang="en-US" dirty="0">
                  <a:solidFill>
                    <a:srgbClr val="282828"/>
                  </a:solidFill>
                  <a:latin typeface="Segoe UI"/>
                </a:endParaRPr>
              </a:p>
            </p:txBody>
          </p:sp>
          <p:sp>
            <p:nvSpPr>
              <p:cNvPr id="17" name="Freeform 22">
                <a:extLst>
                  <a:ext uri="{FF2B5EF4-FFF2-40B4-BE49-F238E27FC236}">
                    <a16:creationId xmlns:a16="http://schemas.microsoft.com/office/drawing/2014/main" id="{3D988436-442D-44AE-B08D-27DD48B8C9A1}"/>
                  </a:ext>
                </a:extLst>
              </p:cNvPr>
              <p:cNvSpPr>
                <a:spLocks noEditPoints="1"/>
              </p:cNvSpPr>
              <p:nvPr/>
            </p:nvSpPr>
            <p:spPr bwMode="auto">
              <a:xfrm>
                <a:off x="3926" y="3968"/>
                <a:ext cx="235" cy="183"/>
              </a:xfrm>
              <a:custGeom>
                <a:avLst/>
                <a:gdLst>
                  <a:gd name="T0" fmla="*/ 391 w 564"/>
                  <a:gd name="T1" fmla="*/ 147 h 433"/>
                  <a:gd name="T2" fmla="*/ 417 w 564"/>
                  <a:gd name="T3" fmla="*/ 173 h 433"/>
                  <a:gd name="T4" fmla="*/ 538 w 564"/>
                  <a:gd name="T5" fmla="*/ 173 h 433"/>
                  <a:gd name="T6" fmla="*/ 564 w 564"/>
                  <a:gd name="T7" fmla="*/ 147 h 433"/>
                  <a:gd name="T8" fmla="*/ 564 w 564"/>
                  <a:gd name="T9" fmla="*/ 26 h 433"/>
                  <a:gd name="T10" fmla="*/ 538 w 564"/>
                  <a:gd name="T11" fmla="*/ 0 h 433"/>
                  <a:gd name="T12" fmla="*/ 417 w 564"/>
                  <a:gd name="T13" fmla="*/ 0 h 433"/>
                  <a:gd name="T14" fmla="*/ 391 w 564"/>
                  <a:gd name="T15" fmla="*/ 26 h 433"/>
                  <a:gd name="T16" fmla="*/ 391 w 564"/>
                  <a:gd name="T17" fmla="*/ 65 h 433"/>
                  <a:gd name="T18" fmla="*/ 342 w 564"/>
                  <a:gd name="T19" fmla="*/ 65 h 433"/>
                  <a:gd name="T20" fmla="*/ 297 w 564"/>
                  <a:gd name="T21" fmla="*/ 97 h 433"/>
                  <a:gd name="T22" fmla="*/ 223 w 564"/>
                  <a:gd name="T23" fmla="*/ 322 h 433"/>
                  <a:gd name="T24" fmla="*/ 219 w 564"/>
                  <a:gd name="T25" fmla="*/ 325 h 433"/>
                  <a:gd name="T26" fmla="*/ 173 w 564"/>
                  <a:gd name="T27" fmla="*/ 325 h 433"/>
                  <a:gd name="T28" fmla="*/ 173 w 564"/>
                  <a:gd name="T29" fmla="*/ 286 h 433"/>
                  <a:gd name="T30" fmla="*/ 147 w 564"/>
                  <a:gd name="T31" fmla="*/ 260 h 433"/>
                  <a:gd name="T32" fmla="*/ 26 w 564"/>
                  <a:gd name="T33" fmla="*/ 260 h 433"/>
                  <a:gd name="T34" fmla="*/ 0 w 564"/>
                  <a:gd name="T35" fmla="*/ 286 h 433"/>
                  <a:gd name="T36" fmla="*/ 0 w 564"/>
                  <a:gd name="T37" fmla="*/ 407 h 433"/>
                  <a:gd name="T38" fmla="*/ 26 w 564"/>
                  <a:gd name="T39" fmla="*/ 433 h 433"/>
                  <a:gd name="T40" fmla="*/ 147 w 564"/>
                  <a:gd name="T41" fmla="*/ 433 h 433"/>
                  <a:gd name="T42" fmla="*/ 173 w 564"/>
                  <a:gd name="T43" fmla="*/ 407 h 433"/>
                  <a:gd name="T44" fmla="*/ 173 w 564"/>
                  <a:gd name="T45" fmla="*/ 368 h 433"/>
                  <a:gd name="T46" fmla="*/ 219 w 564"/>
                  <a:gd name="T47" fmla="*/ 368 h 433"/>
                  <a:gd name="T48" fmla="*/ 264 w 564"/>
                  <a:gd name="T49" fmla="*/ 336 h 433"/>
                  <a:gd name="T50" fmla="*/ 338 w 564"/>
                  <a:gd name="T51" fmla="*/ 111 h 433"/>
                  <a:gd name="T52" fmla="*/ 342 w 564"/>
                  <a:gd name="T53" fmla="*/ 108 h 433"/>
                  <a:gd name="T54" fmla="*/ 391 w 564"/>
                  <a:gd name="T55" fmla="*/ 108 h 433"/>
                  <a:gd name="T56" fmla="*/ 391 w 564"/>
                  <a:gd name="T57" fmla="*/ 147 h 433"/>
                  <a:gd name="T58" fmla="*/ 129 w 564"/>
                  <a:gd name="T59" fmla="*/ 390 h 433"/>
                  <a:gd name="T60" fmla="*/ 43 w 564"/>
                  <a:gd name="T61" fmla="*/ 390 h 433"/>
                  <a:gd name="T62" fmla="*/ 43 w 564"/>
                  <a:gd name="T63" fmla="*/ 303 h 433"/>
                  <a:gd name="T64" fmla="*/ 129 w 564"/>
                  <a:gd name="T65" fmla="*/ 303 h 433"/>
                  <a:gd name="T66" fmla="*/ 129 w 564"/>
                  <a:gd name="T67" fmla="*/ 390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64" h="433">
                    <a:moveTo>
                      <a:pt x="391" y="147"/>
                    </a:moveTo>
                    <a:cubicBezTo>
                      <a:pt x="391" y="162"/>
                      <a:pt x="403" y="173"/>
                      <a:pt x="417" y="173"/>
                    </a:cubicBezTo>
                    <a:cubicBezTo>
                      <a:pt x="538" y="173"/>
                      <a:pt x="538" y="173"/>
                      <a:pt x="538" y="173"/>
                    </a:cubicBezTo>
                    <a:cubicBezTo>
                      <a:pt x="552" y="173"/>
                      <a:pt x="564" y="162"/>
                      <a:pt x="564" y="147"/>
                    </a:cubicBezTo>
                    <a:cubicBezTo>
                      <a:pt x="564" y="26"/>
                      <a:pt x="564" y="26"/>
                      <a:pt x="564" y="26"/>
                    </a:cubicBezTo>
                    <a:cubicBezTo>
                      <a:pt x="564" y="11"/>
                      <a:pt x="552" y="0"/>
                      <a:pt x="538" y="0"/>
                    </a:cubicBezTo>
                    <a:cubicBezTo>
                      <a:pt x="417" y="0"/>
                      <a:pt x="417" y="0"/>
                      <a:pt x="417" y="0"/>
                    </a:cubicBezTo>
                    <a:cubicBezTo>
                      <a:pt x="403" y="0"/>
                      <a:pt x="391" y="11"/>
                      <a:pt x="391" y="26"/>
                    </a:cubicBezTo>
                    <a:cubicBezTo>
                      <a:pt x="391" y="65"/>
                      <a:pt x="391" y="65"/>
                      <a:pt x="391" y="65"/>
                    </a:cubicBezTo>
                    <a:cubicBezTo>
                      <a:pt x="342" y="65"/>
                      <a:pt x="342" y="65"/>
                      <a:pt x="342" y="65"/>
                    </a:cubicBezTo>
                    <a:cubicBezTo>
                      <a:pt x="322" y="65"/>
                      <a:pt x="304" y="78"/>
                      <a:pt x="297" y="97"/>
                    </a:cubicBezTo>
                    <a:cubicBezTo>
                      <a:pt x="223" y="322"/>
                      <a:pt x="223" y="322"/>
                      <a:pt x="223" y="322"/>
                    </a:cubicBezTo>
                    <a:cubicBezTo>
                      <a:pt x="222" y="324"/>
                      <a:pt x="221" y="325"/>
                      <a:pt x="219" y="325"/>
                    </a:cubicBezTo>
                    <a:cubicBezTo>
                      <a:pt x="173" y="325"/>
                      <a:pt x="173" y="325"/>
                      <a:pt x="173" y="325"/>
                    </a:cubicBezTo>
                    <a:cubicBezTo>
                      <a:pt x="173" y="286"/>
                      <a:pt x="173" y="286"/>
                      <a:pt x="173" y="286"/>
                    </a:cubicBezTo>
                    <a:cubicBezTo>
                      <a:pt x="173" y="272"/>
                      <a:pt x="161" y="260"/>
                      <a:pt x="147" y="260"/>
                    </a:cubicBezTo>
                    <a:cubicBezTo>
                      <a:pt x="26" y="260"/>
                      <a:pt x="26" y="260"/>
                      <a:pt x="26" y="260"/>
                    </a:cubicBezTo>
                    <a:cubicBezTo>
                      <a:pt x="11" y="260"/>
                      <a:pt x="0" y="272"/>
                      <a:pt x="0" y="286"/>
                    </a:cubicBezTo>
                    <a:cubicBezTo>
                      <a:pt x="0" y="407"/>
                      <a:pt x="0" y="407"/>
                      <a:pt x="0" y="407"/>
                    </a:cubicBezTo>
                    <a:cubicBezTo>
                      <a:pt x="0" y="422"/>
                      <a:pt x="11" y="433"/>
                      <a:pt x="26" y="433"/>
                    </a:cubicBezTo>
                    <a:cubicBezTo>
                      <a:pt x="147" y="433"/>
                      <a:pt x="147" y="433"/>
                      <a:pt x="147" y="433"/>
                    </a:cubicBezTo>
                    <a:cubicBezTo>
                      <a:pt x="161" y="433"/>
                      <a:pt x="173" y="422"/>
                      <a:pt x="173" y="407"/>
                    </a:cubicBezTo>
                    <a:cubicBezTo>
                      <a:pt x="173" y="368"/>
                      <a:pt x="173" y="368"/>
                      <a:pt x="173" y="368"/>
                    </a:cubicBezTo>
                    <a:cubicBezTo>
                      <a:pt x="219" y="368"/>
                      <a:pt x="219" y="368"/>
                      <a:pt x="219" y="368"/>
                    </a:cubicBezTo>
                    <a:cubicBezTo>
                      <a:pt x="239" y="368"/>
                      <a:pt x="257" y="355"/>
                      <a:pt x="264" y="336"/>
                    </a:cubicBezTo>
                    <a:cubicBezTo>
                      <a:pt x="338" y="111"/>
                      <a:pt x="338" y="111"/>
                      <a:pt x="338" y="111"/>
                    </a:cubicBezTo>
                    <a:cubicBezTo>
                      <a:pt x="339" y="109"/>
                      <a:pt x="340" y="108"/>
                      <a:pt x="342" y="108"/>
                    </a:cubicBezTo>
                    <a:cubicBezTo>
                      <a:pt x="391" y="108"/>
                      <a:pt x="391" y="108"/>
                      <a:pt x="391" y="108"/>
                    </a:cubicBezTo>
                    <a:lnTo>
                      <a:pt x="391" y="147"/>
                    </a:lnTo>
                    <a:close/>
                    <a:moveTo>
                      <a:pt x="129" y="390"/>
                    </a:moveTo>
                    <a:cubicBezTo>
                      <a:pt x="43" y="390"/>
                      <a:pt x="43" y="390"/>
                      <a:pt x="43" y="390"/>
                    </a:cubicBezTo>
                    <a:cubicBezTo>
                      <a:pt x="43" y="303"/>
                      <a:pt x="43" y="303"/>
                      <a:pt x="43" y="303"/>
                    </a:cubicBezTo>
                    <a:cubicBezTo>
                      <a:pt x="129" y="303"/>
                      <a:pt x="129" y="303"/>
                      <a:pt x="129" y="303"/>
                    </a:cubicBezTo>
                    <a:lnTo>
                      <a:pt x="129"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225"/>
                <a:endParaRPr lang="en-US" dirty="0">
                  <a:solidFill>
                    <a:srgbClr val="282828"/>
                  </a:solidFill>
                  <a:latin typeface="Segoe UI"/>
                </a:endParaRPr>
              </a:p>
            </p:txBody>
          </p:sp>
        </p:grpSp>
        <p:sp>
          <p:nvSpPr>
            <p:cNvPr id="12" name="Database_EFC7" title="Icon of a cylinder">
              <a:extLst>
                <a:ext uri="{FF2B5EF4-FFF2-40B4-BE49-F238E27FC236}">
                  <a16:creationId xmlns:a16="http://schemas.microsoft.com/office/drawing/2014/main" id="{C1A939D6-51B0-40D5-8358-6A00E01919F1}"/>
                </a:ext>
              </a:extLst>
            </p:cNvPr>
            <p:cNvSpPr>
              <a:spLocks noChangeAspect="1" noEditPoints="1"/>
            </p:cNvSpPr>
            <p:nvPr/>
          </p:nvSpPr>
          <p:spPr bwMode="auto">
            <a:xfrm>
              <a:off x="7151976" y="2019345"/>
              <a:ext cx="242409" cy="315093"/>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ln w="15875">
              <a:headEnd/>
              <a:tailEnd/>
            </a:ln>
            <a:extLst>
              <a:ext uri="{909E8E84-426E-40DD-AFC4-6F175D3DCCD1}">
                <a14:hiddenFill xmlns:a14="http://schemas.microsoft.com/office/drawing/2010/main">
                  <a:solidFill>
                    <a:srgbClr val="FFFFFF"/>
                  </a:solidFill>
                </a14:hiddenFill>
              </a:ext>
            </a:extLst>
          </p:spPr>
          <p:style>
            <a:lnRef idx="2">
              <a:schemeClr val="accent1"/>
            </a:lnRef>
            <a:fillRef idx="1">
              <a:schemeClr val="lt1"/>
            </a:fillRef>
            <a:effectRef idx="0">
              <a:schemeClr val="accent1"/>
            </a:effectRef>
            <a:fontRef idx="minor">
              <a:schemeClr val="dk1"/>
            </a:fontRef>
          </p:style>
          <p:txBody>
            <a:bodyPr vert="horz" wrap="square" lIns="86130" tIns="43065" rIns="86130" bIns="43065" numCol="1" anchor="ctr" anchorCtr="0" compatLnSpc="1">
              <a:prstTxWarp prst="textNoShape">
                <a:avLst/>
              </a:prstTxWarp>
            </a:bodyPr>
            <a:lstStyle/>
            <a:p>
              <a:pPr algn="ctr" defTabSz="861241" fontAlgn="base">
                <a:defRPr/>
              </a:pPr>
              <a:endParaRPr lang="en-US" sz="1730" dirty="0">
                <a:solidFill>
                  <a:srgbClr val="505050"/>
                </a:solidFill>
                <a:latin typeface="Segoe UI"/>
              </a:endParaRPr>
            </a:p>
          </p:txBody>
        </p:sp>
        <p:sp>
          <p:nvSpPr>
            <p:cNvPr id="13" name="Rectangle 34">
              <a:extLst>
                <a:ext uri="{FF2B5EF4-FFF2-40B4-BE49-F238E27FC236}">
                  <a16:creationId xmlns:a16="http://schemas.microsoft.com/office/drawing/2014/main" id="{8AA5CAC4-8817-4A7B-9281-C23B8D083F41}"/>
                </a:ext>
              </a:extLst>
            </p:cNvPr>
            <p:cNvSpPr/>
            <p:nvPr/>
          </p:nvSpPr>
          <p:spPr bwMode="auto">
            <a:xfrm>
              <a:off x="6995570" y="2409592"/>
              <a:ext cx="555220" cy="169277"/>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888488">
                <a:defRPr/>
              </a:pPr>
              <a:r>
                <a:rPr lang="en-US" sz="1100" dirty="0">
                  <a:gradFill>
                    <a:gsLst>
                      <a:gs pos="2917">
                        <a:srgbClr val="282828"/>
                      </a:gs>
                      <a:gs pos="30000">
                        <a:srgbClr val="282828"/>
                      </a:gs>
                    </a:gsLst>
                    <a:lin ang="5400000" scaled="0"/>
                  </a:gradFill>
                  <a:latin typeface="Segoe UI"/>
                </a:rPr>
                <a:t>CDS</a:t>
              </a:r>
              <a:endParaRPr lang="en-US" sz="1961" dirty="0">
                <a:gradFill>
                  <a:gsLst>
                    <a:gs pos="2917">
                      <a:srgbClr val="282828"/>
                    </a:gs>
                    <a:gs pos="30000">
                      <a:srgbClr val="282828"/>
                    </a:gs>
                  </a:gsLst>
                  <a:lin ang="5400000" scaled="0"/>
                </a:gradFill>
                <a:latin typeface="Segoe UI"/>
              </a:endParaRPr>
            </a:p>
          </p:txBody>
        </p:sp>
        <p:sp>
          <p:nvSpPr>
            <p:cNvPr id="14" name="Rechteck 5">
              <a:extLst>
                <a:ext uri="{FF2B5EF4-FFF2-40B4-BE49-F238E27FC236}">
                  <a16:creationId xmlns:a16="http://schemas.microsoft.com/office/drawing/2014/main" id="{9AB57D03-FE75-42C2-849E-65E5DF237699}"/>
                </a:ext>
              </a:extLst>
            </p:cNvPr>
            <p:cNvSpPr/>
            <p:nvPr/>
          </p:nvSpPr>
          <p:spPr bwMode="auto">
            <a:xfrm>
              <a:off x="5185386" y="1436914"/>
              <a:ext cx="2720482" cy="414627"/>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gradFill>
                    <a:gsLst>
                      <a:gs pos="0">
                        <a:srgbClr val="FFFFFF"/>
                      </a:gs>
                      <a:gs pos="100000">
                        <a:srgbClr val="FFFFFF"/>
                      </a:gs>
                    </a:gsLst>
                    <a:lin ang="5400000" scaled="0"/>
                  </a:gradFill>
                  <a:latin typeface="+mj-lt"/>
                  <a:cs typeface="Segoe UI" pitchFamily="34" charset="0"/>
                </a:rPr>
                <a:t>Contoso EMEA (default)</a:t>
              </a:r>
            </a:p>
          </p:txBody>
        </p:sp>
        <p:sp>
          <p:nvSpPr>
            <p:cNvPr id="15" name="Textfeld 29">
              <a:extLst>
                <a:ext uri="{FF2B5EF4-FFF2-40B4-BE49-F238E27FC236}">
                  <a16:creationId xmlns:a16="http://schemas.microsoft.com/office/drawing/2014/main" id="{A45ECA20-5BF0-4BCA-9389-9C3090B8A706}"/>
                </a:ext>
              </a:extLst>
            </p:cNvPr>
            <p:cNvSpPr txBox="1"/>
            <p:nvPr/>
          </p:nvSpPr>
          <p:spPr>
            <a:xfrm>
              <a:off x="5093727" y="1315126"/>
              <a:ext cx="598562" cy="440890"/>
            </a:xfrm>
            <a:prstGeom prst="rect">
              <a:avLst/>
            </a:prstGeom>
            <a:noFill/>
          </p:spPr>
          <p:txBody>
            <a:bodyPr wrap="none" lIns="182880" tIns="146304" rIns="182880" bIns="146304" rtlCol="0">
              <a:spAutoFit/>
            </a:bodyPr>
            <a:lstStyle/>
            <a:p>
              <a:pPr>
                <a:lnSpc>
                  <a:spcPct val="90000"/>
                </a:lnSpc>
                <a:spcAft>
                  <a:spcPts val="600"/>
                </a:spcAft>
              </a:pPr>
              <a:r>
                <a:rPr lang="en-US" sz="1050" dirty="0">
                  <a:solidFill>
                    <a:schemeClr val="bg1"/>
                  </a:solidFill>
                </a:rPr>
                <a:t>Dev</a:t>
              </a:r>
              <a:endParaRPr lang="en-US" sz="2400" dirty="0">
                <a:solidFill>
                  <a:schemeClr val="bg1"/>
                </a:solidFill>
              </a:endParaRPr>
            </a:p>
          </p:txBody>
        </p:sp>
      </p:grpSp>
      <p:grpSp>
        <p:nvGrpSpPr>
          <p:cNvPr id="23" name="Gruppieren 31">
            <a:extLst>
              <a:ext uri="{FF2B5EF4-FFF2-40B4-BE49-F238E27FC236}">
                <a16:creationId xmlns:a16="http://schemas.microsoft.com/office/drawing/2014/main" id="{0741BE3D-7761-4686-B69D-B901BC7DCF54}"/>
              </a:ext>
            </a:extLst>
          </p:cNvPr>
          <p:cNvGrpSpPr/>
          <p:nvPr/>
        </p:nvGrpSpPr>
        <p:grpSpPr>
          <a:xfrm>
            <a:off x="1056984" y="1474056"/>
            <a:ext cx="2812141" cy="1411035"/>
            <a:chOff x="5093727" y="1315126"/>
            <a:chExt cx="2812141" cy="1411035"/>
          </a:xfrm>
        </p:grpSpPr>
        <p:sp>
          <p:nvSpPr>
            <p:cNvPr id="24" name="Rechteck 32">
              <a:extLst>
                <a:ext uri="{FF2B5EF4-FFF2-40B4-BE49-F238E27FC236}">
                  <a16:creationId xmlns:a16="http://schemas.microsoft.com/office/drawing/2014/main" id="{E60BA54B-BBAF-47B2-9993-6EAD79DDF372}"/>
                </a:ext>
              </a:extLst>
            </p:cNvPr>
            <p:cNvSpPr/>
            <p:nvPr/>
          </p:nvSpPr>
          <p:spPr bwMode="auto">
            <a:xfrm>
              <a:off x="5185386" y="1436914"/>
              <a:ext cx="2720482" cy="1289247"/>
            </a:xfrm>
            <a:prstGeom prst="rect">
              <a:avLst/>
            </a:prstGeom>
            <a:ln w="15875">
              <a:solidFill>
                <a:srgbClr val="0078D4"/>
              </a:solidFill>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cs typeface="Segoe UI" pitchFamily="34" charset="0"/>
              </a:endParaRPr>
            </a:p>
          </p:txBody>
        </p:sp>
        <p:sp>
          <p:nvSpPr>
            <p:cNvPr id="25" name="Rectangle 24">
              <a:extLst>
                <a:ext uri="{FF2B5EF4-FFF2-40B4-BE49-F238E27FC236}">
                  <a16:creationId xmlns:a16="http://schemas.microsoft.com/office/drawing/2014/main" id="{1BDD7053-13C9-4E12-BC59-2AFB517B4583}"/>
                </a:ext>
              </a:extLst>
            </p:cNvPr>
            <p:cNvSpPr/>
            <p:nvPr/>
          </p:nvSpPr>
          <p:spPr bwMode="auto">
            <a:xfrm>
              <a:off x="5431411" y="2409592"/>
              <a:ext cx="914659" cy="169277"/>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888488">
                <a:defRPr/>
              </a:pPr>
              <a:r>
                <a:rPr lang="en-US" sz="1100" dirty="0">
                  <a:gradFill>
                    <a:gsLst>
                      <a:gs pos="2917">
                        <a:srgbClr val="282828"/>
                      </a:gs>
                      <a:gs pos="30000">
                        <a:srgbClr val="282828"/>
                      </a:gs>
                    </a:gsLst>
                    <a:lin ang="5400000" scaled="0"/>
                  </a:gradFill>
                  <a:latin typeface="Segoe UI"/>
                </a:rPr>
                <a:t>PowerApps</a:t>
              </a:r>
              <a:endParaRPr lang="en-US" sz="1961" dirty="0">
                <a:gradFill>
                  <a:gsLst>
                    <a:gs pos="2917">
                      <a:srgbClr val="282828"/>
                    </a:gs>
                    <a:gs pos="30000">
                      <a:srgbClr val="282828"/>
                    </a:gs>
                  </a:gsLst>
                  <a:lin ang="5400000" scaled="0"/>
                </a:gradFill>
                <a:latin typeface="Segoe UI"/>
              </a:endParaRPr>
            </a:p>
          </p:txBody>
        </p:sp>
        <p:sp>
          <p:nvSpPr>
            <p:cNvPr id="26" name="Rectangle 25">
              <a:extLst>
                <a:ext uri="{FF2B5EF4-FFF2-40B4-BE49-F238E27FC236}">
                  <a16:creationId xmlns:a16="http://schemas.microsoft.com/office/drawing/2014/main" id="{9FA5ABFD-7490-4727-A566-01E4CAFBB682}"/>
                </a:ext>
              </a:extLst>
            </p:cNvPr>
            <p:cNvSpPr/>
            <p:nvPr/>
          </p:nvSpPr>
          <p:spPr bwMode="auto">
            <a:xfrm>
              <a:off x="6393210" y="2409593"/>
              <a:ext cx="555220" cy="169277"/>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888488">
                <a:defRPr/>
              </a:pPr>
              <a:r>
                <a:rPr lang="en-US" sz="1100" dirty="0">
                  <a:gradFill>
                    <a:gsLst>
                      <a:gs pos="2917">
                        <a:srgbClr val="282828"/>
                      </a:gs>
                      <a:gs pos="30000">
                        <a:srgbClr val="282828"/>
                      </a:gs>
                    </a:gsLst>
                    <a:lin ang="5400000" scaled="0"/>
                  </a:gradFill>
                  <a:latin typeface="Segoe UI"/>
                </a:rPr>
                <a:t>Flows</a:t>
              </a:r>
              <a:endParaRPr lang="en-US" sz="1961" dirty="0">
                <a:gradFill>
                  <a:gsLst>
                    <a:gs pos="2917">
                      <a:srgbClr val="282828"/>
                    </a:gs>
                    <a:gs pos="30000">
                      <a:srgbClr val="282828"/>
                    </a:gs>
                  </a:gsLst>
                  <a:lin ang="5400000" scaled="0"/>
                </a:gradFill>
                <a:latin typeface="Segoe UI"/>
              </a:endParaRPr>
            </a:p>
          </p:txBody>
        </p:sp>
        <p:grpSp>
          <p:nvGrpSpPr>
            <p:cNvPr id="27" name="Group 12">
              <a:extLst>
                <a:ext uri="{FF2B5EF4-FFF2-40B4-BE49-F238E27FC236}">
                  <a16:creationId xmlns:a16="http://schemas.microsoft.com/office/drawing/2014/main" id="{93591002-FCC5-4369-9C42-591D2F3FFD79}"/>
                </a:ext>
              </a:extLst>
            </p:cNvPr>
            <p:cNvGrpSpPr>
              <a:grpSpLocks noChangeAspect="1"/>
            </p:cNvGrpSpPr>
            <p:nvPr/>
          </p:nvGrpSpPr>
          <p:grpSpPr bwMode="auto">
            <a:xfrm>
              <a:off x="5741981" y="2042030"/>
              <a:ext cx="409872" cy="313353"/>
              <a:chOff x="3408" y="3907"/>
              <a:chExt cx="310" cy="237"/>
            </a:xfrm>
            <a:solidFill>
              <a:schemeClr val="accent1"/>
            </a:solidFill>
          </p:grpSpPr>
          <p:sp>
            <p:nvSpPr>
              <p:cNvPr id="35" name="Freeform 13">
                <a:extLst>
                  <a:ext uri="{FF2B5EF4-FFF2-40B4-BE49-F238E27FC236}">
                    <a16:creationId xmlns:a16="http://schemas.microsoft.com/office/drawing/2014/main" id="{5883B93D-8D78-4CDF-9F53-8463351D4948}"/>
                  </a:ext>
                </a:extLst>
              </p:cNvPr>
              <p:cNvSpPr>
                <a:spLocks/>
              </p:cNvSpPr>
              <p:nvPr/>
            </p:nvSpPr>
            <p:spPr bwMode="auto">
              <a:xfrm>
                <a:off x="3574" y="4080"/>
                <a:ext cx="63" cy="64"/>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225"/>
                <a:endParaRPr lang="en-US" dirty="0">
                  <a:solidFill>
                    <a:srgbClr val="282828"/>
                  </a:solidFill>
                  <a:latin typeface="Segoe UI"/>
                </a:endParaRPr>
              </a:p>
            </p:txBody>
          </p:sp>
          <p:sp>
            <p:nvSpPr>
              <p:cNvPr id="36" name="Freeform 14">
                <a:extLst>
                  <a:ext uri="{FF2B5EF4-FFF2-40B4-BE49-F238E27FC236}">
                    <a16:creationId xmlns:a16="http://schemas.microsoft.com/office/drawing/2014/main" id="{2CCD59C3-7894-45F3-AF8C-FC0DC93E749F}"/>
                  </a:ext>
                </a:extLst>
              </p:cNvPr>
              <p:cNvSpPr>
                <a:spLocks/>
              </p:cNvSpPr>
              <p:nvPr/>
            </p:nvSpPr>
            <p:spPr bwMode="auto">
              <a:xfrm>
                <a:off x="3617" y="4036"/>
                <a:ext cx="63" cy="64"/>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225"/>
                <a:endParaRPr lang="en-US" dirty="0">
                  <a:solidFill>
                    <a:srgbClr val="282828"/>
                  </a:solidFill>
                  <a:latin typeface="Segoe UI"/>
                </a:endParaRPr>
              </a:p>
            </p:txBody>
          </p:sp>
          <p:sp>
            <p:nvSpPr>
              <p:cNvPr id="37" name="Freeform 15">
                <a:extLst>
                  <a:ext uri="{FF2B5EF4-FFF2-40B4-BE49-F238E27FC236}">
                    <a16:creationId xmlns:a16="http://schemas.microsoft.com/office/drawing/2014/main" id="{CF299C44-7C67-4559-ACDC-92FE6E0E0287}"/>
                  </a:ext>
                </a:extLst>
              </p:cNvPr>
              <p:cNvSpPr>
                <a:spLocks noEditPoints="1"/>
              </p:cNvSpPr>
              <p:nvPr/>
            </p:nvSpPr>
            <p:spPr bwMode="auto">
              <a:xfrm>
                <a:off x="3444" y="3992"/>
                <a:ext cx="150" cy="152"/>
              </a:xfrm>
              <a:custGeom>
                <a:avLst/>
                <a:gdLst>
                  <a:gd name="T0" fmla="*/ 300 w 308"/>
                  <a:gd name="T1" fmla="*/ 139 h 307"/>
                  <a:gd name="T2" fmla="*/ 286 w 308"/>
                  <a:gd name="T3" fmla="*/ 125 h 307"/>
                  <a:gd name="T4" fmla="*/ 168 w 308"/>
                  <a:gd name="T5" fmla="*/ 8 h 307"/>
                  <a:gd name="T6" fmla="*/ 140 w 308"/>
                  <a:gd name="T7" fmla="*/ 8 h 307"/>
                  <a:gd name="T8" fmla="*/ 22 w 308"/>
                  <a:gd name="T9" fmla="*/ 125 h 307"/>
                  <a:gd name="T10" fmla="*/ 8 w 308"/>
                  <a:gd name="T11" fmla="*/ 139 h 307"/>
                  <a:gd name="T12" fmla="*/ 8 w 308"/>
                  <a:gd name="T13" fmla="*/ 168 h 307"/>
                  <a:gd name="T14" fmla="*/ 22 w 308"/>
                  <a:gd name="T15" fmla="*/ 182 h 307"/>
                  <a:gd name="T16" fmla="*/ 140 w 308"/>
                  <a:gd name="T17" fmla="*/ 299 h 307"/>
                  <a:gd name="T18" fmla="*/ 168 w 308"/>
                  <a:gd name="T19" fmla="*/ 299 h 307"/>
                  <a:gd name="T20" fmla="*/ 286 w 308"/>
                  <a:gd name="T21" fmla="*/ 182 h 307"/>
                  <a:gd name="T22" fmla="*/ 300 w 308"/>
                  <a:gd name="T23" fmla="*/ 168 h 307"/>
                  <a:gd name="T24" fmla="*/ 300 w 308"/>
                  <a:gd name="T25" fmla="*/ 139 h 307"/>
                  <a:gd name="T26" fmla="*/ 140 w 308"/>
                  <a:gd name="T27" fmla="*/ 210 h 307"/>
                  <a:gd name="T28" fmla="*/ 108 w 308"/>
                  <a:gd name="T29" fmla="*/ 179 h 307"/>
                  <a:gd name="T30" fmla="*/ 97 w 308"/>
                  <a:gd name="T31" fmla="*/ 168 h 307"/>
                  <a:gd name="T32" fmla="*/ 97 w 308"/>
                  <a:gd name="T33" fmla="*/ 139 h 307"/>
                  <a:gd name="T34" fmla="*/ 140 w 308"/>
                  <a:gd name="T35" fmla="*/ 97 h 307"/>
                  <a:gd name="T36" fmla="*/ 168 w 308"/>
                  <a:gd name="T37" fmla="*/ 97 h 307"/>
                  <a:gd name="T38" fmla="*/ 211 w 308"/>
                  <a:gd name="T39" fmla="*/ 139 h 307"/>
                  <a:gd name="T40" fmla="*/ 211 w 308"/>
                  <a:gd name="T41" fmla="*/ 168 h 307"/>
                  <a:gd name="T42" fmla="*/ 200 w 308"/>
                  <a:gd name="T43" fmla="*/ 179 h 307"/>
                  <a:gd name="T44" fmla="*/ 168 w 308"/>
                  <a:gd name="T45" fmla="*/ 210 h 307"/>
                  <a:gd name="T46" fmla="*/ 140 w 308"/>
                  <a:gd name="T47" fmla="*/ 21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8" h="307">
                    <a:moveTo>
                      <a:pt x="300" y="139"/>
                    </a:moveTo>
                    <a:cubicBezTo>
                      <a:pt x="286" y="125"/>
                      <a:pt x="286" y="125"/>
                      <a:pt x="286" y="125"/>
                    </a:cubicBezTo>
                    <a:cubicBezTo>
                      <a:pt x="168" y="8"/>
                      <a:pt x="168" y="8"/>
                      <a:pt x="168" y="8"/>
                    </a:cubicBezTo>
                    <a:cubicBezTo>
                      <a:pt x="161" y="0"/>
                      <a:pt x="148" y="0"/>
                      <a:pt x="140" y="8"/>
                    </a:cubicBezTo>
                    <a:cubicBezTo>
                      <a:pt x="22" y="125"/>
                      <a:pt x="22" y="125"/>
                      <a:pt x="22" y="125"/>
                    </a:cubicBezTo>
                    <a:cubicBezTo>
                      <a:pt x="8" y="139"/>
                      <a:pt x="8" y="139"/>
                      <a:pt x="8" y="139"/>
                    </a:cubicBezTo>
                    <a:cubicBezTo>
                      <a:pt x="0" y="147"/>
                      <a:pt x="0" y="160"/>
                      <a:pt x="8" y="168"/>
                    </a:cubicBezTo>
                    <a:cubicBezTo>
                      <a:pt x="22" y="182"/>
                      <a:pt x="22" y="182"/>
                      <a:pt x="22" y="182"/>
                    </a:cubicBezTo>
                    <a:cubicBezTo>
                      <a:pt x="140" y="299"/>
                      <a:pt x="140" y="299"/>
                      <a:pt x="140" y="299"/>
                    </a:cubicBezTo>
                    <a:cubicBezTo>
                      <a:pt x="148" y="307"/>
                      <a:pt x="161" y="307"/>
                      <a:pt x="168" y="299"/>
                    </a:cubicBezTo>
                    <a:cubicBezTo>
                      <a:pt x="286" y="182"/>
                      <a:pt x="286" y="182"/>
                      <a:pt x="286" y="182"/>
                    </a:cubicBezTo>
                    <a:cubicBezTo>
                      <a:pt x="300" y="168"/>
                      <a:pt x="300" y="168"/>
                      <a:pt x="300" y="168"/>
                    </a:cubicBezTo>
                    <a:cubicBezTo>
                      <a:pt x="308" y="160"/>
                      <a:pt x="308" y="147"/>
                      <a:pt x="300" y="139"/>
                    </a:cubicBezTo>
                    <a:moveTo>
                      <a:pt x="140" y="210"/>
                    </a:moveTo>
                    <a:cubicBezTo>
                      <a:pt x="108" y="179"/>
                      <a:pt x="108" y="179"/>
                      <a:pt x="108" y="179"/>
                    </a:cubicBezTo>
                    <a:cubicBezTo>
                      <a:pt x="97" y="168"/>
                      <a:pt x="97" y="168"/>
                      <a:pt x="97" y="168"/>
                    </a:cubicBezTo>
                    <a:cubicBezTo>
                      <a:pt x="89" y="160"/>
                      <a:pt x="89" y="147"/>
                      <a:pt x="97" y="139"/>
                    </a:cubicBezTo>
                    <a:cubicBezTo>
                      <a:pt x="140" y="97"/>
                      <a:pt x="140" y="97"/>
                      <a:pt x="140" y="97"/>
                    </a:cubicBezTo>
                    <a:cubicBezTo>
                      <a:pt x="148" y="89"/>
                      <a:pt x="161" y="89"/>
                      <a:pt x="168" y="97"/>
                    </a:cubicBezTo>
                    <a:cubicBezTo>
                      <a:pt x="211" y="139"/>
                      <a:pt x="211" y="139"/>
                      <a:pt x="211" y="139"/>
                    </a:cubicBezTo>
                    <a:cubicBezTo>
                      <a:pt x="219" y="147"/>
                      <a:pt x="219" y="160"/>
                      <a:pt x="211" y="168"/>
                    </a:cubicBezTo>
                    <a:cubicBezTo>
                      <a:pt x="200" y="179"/>
                      <a:pt x="200" y="179"/>
                      <a:pt x="200" y="179"/>
                    </a:cubicBezTo>
                    <a:cubicBezTo>
                      <a:pt x="168" y="210"/>
                      <a:pt x="168" y="210"/>
                      <a:pt x="168" y="210"/>
                    </a:cubicBezTo>
                    <a:cubicBezTo>
                      <a:pt x="161" y="218"/>
                      <a:pt x="148" y="218"/>
                      <a:pt x="140" y="21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225"/>
                <a:endParaRPr lang="en-US" dirty="0">
                  <a:solidFill>
                    <a:srgbClr val="282828"/>
                  </a:solidFill>
                  <a:latin typeface="Segoe UI"/>
                </a:endParaRPr>
              </a:p>
            </p:txBody>
          </p:sp>
          <p:sp>
            <p:nvSpPr>
              <p:cNvPr id="38" name="Freeform 16">
                <a:extLst>
                  <a:ext uri="{FF2B5EF4-FFF2-40B4-BE49-F238E27FC236}">
                    <a16:creationId xmlns:a16="http://schemas.microsoft.com/office/drawing/2014/main" id="{C9813ED9-3304-4FE3-88B3-CA7799D97E4A}"/>
                  </a:ext>
                </a:extLst>
              </p:cNvPr>
              <p:cNvSpPr>
                <a:spLocks/>
              </p:cNvSpPr>
              <p:nvPr/>
            </p:nvSpPr>
            <p:spPr bwMode="auto">
              <a:xfrm>
                <a:off x="3574" y="3992"/>
                <a:ext cx="63" cy="64"/>
              </a:xfrm>
              <a:custGeom>
                <a:avLst/>
                <a:gdLst>
                  <a:gd name="T0" fmla="*/ 79 w 130"/>
                  <a:gd name="T1" fmla="*/ 122 h 129"/>
                  <a:gd name="T2" fmla="*/ 122 w 130"/>
                  <a:gd name="T3" fmla="*/ 79 h 129"/>
                  <a:gd name="T4" fmla="*/ 122 w 130"/>
                  <a:gd name="T5" fmla="*/ 50 h 129"/>
                  <a:gd name="T6" fmla="*/ 79 w 130"/>
                  <a:gd name="T7" fmla="*/ 8 h 129"/>
                  <a:gd name="T8" fmla="*/ 51 w 130"/>
                  <a:gd name="T9" fmla="*/ 8 h 129"/>
                  <a:gd name="T10" fmla="*/ 8 w 130"/>
                  <a:gd name="T11" fmla="*/ 50 h 129"/>
                  <a:gd name="T12" fmla="*/ 8 w 130"/>
                  <a:gd name="T13" fmla="*/ 79 h 129"/>
                  <a:gd name="T14" fmla="*/ 51 w 130"/>
                  <a:gd name="T15" fmla="*/ 122 h 129"/>
                  <a:gd name="T16" fmla="*/ 79 w 130"/>
                  <a:gd name="T17" fmla="*/ 1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122"/>
                    </a:moveTo>
                    <a:cubicBezTo>
                      <a:pt x="122" y="79"/>
                      <a:pt x="122" y="79"/>
                      <a:pt x="122" y="79"/>
                    </a:cubicBezTo>
                    <a:cubicBezTo>
                      <a:pt x="130" y="71"/>
                      <a:pt x="130" y="58"/>
                      <a:pt x="122" y="50"/>
                    </a:cubicBezTo>
                    <a:cubicBezTo>
                      <a:pt x="79" y="8"/>
                      <a:pt x="79" y="8"/>
                      <a:pt x="79" y="8"/>
                    </a:cubicBez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225"/>
                <a:endParaRPr lang="en-US" dirty="0">
                  <a:solidFill>
                    <a:srgbClr val="282828"/>
                  </a:solidFill>
                  <a:latin typeface="Segoe UI"/>
                </a:endParaRPr>
              </a:p>
            </p:txBody>
          </p:sp>
          <p:sp>
            <p:nvSpPr>
              <p:cNvPr id="39" name="Freeform 17">
                <a:extLst>
                  <a:ext uri="{FF2B5EF4-FFF2-40B4-BE49-F238E27FC236}">
                    <a16:creationId xmlns:a16="http://schemas.microsoft.com/office/drawing/2014/main" id="{DDEB1234-79AA-43B8-8436-2BD45E172847}"/>
                  </a:ext>
                </a:extLst>
              </p:cNvPr>
              <p:cNvSpPr>
                <a:spLocks/>
              </p:cNvSpPr>
              <p:nvPr/>
            </p:nvSpPr>
            <p:spPr bwMode="auto">
              <a:xfrm>
                <a:off x="3408" y="3907"/>
                <a:ext cx="310" cy="204"/>
              </a:xfrm>
              <a:custGeom>
                <a:avLst/>
                <a:gdLst>
                  <a:gd name="T0" fmla="*/ 562 w 638"/>
                  <a:gd name="T1" fmla="*/ 413 h 413"/>
                  <a:gd name="T2" fmla="*/ 549 w 638"/>
                  <a:gd name="T3" fmla="*/ 413 h 413"/>
                  <a:gd name="T4" fmla="*/ 549 w 638"/>
                  <a:gd name="T5" fmla="*/ 388 h 413"/>
                  <a:gd name="T6" fmla="*/ 562 w 638"/>
                  <a:gd name="T7" fmla="*/ 388 h 413"/>
                  <a:gd name="T8" fmla="*/ 612 w 638"/>
                  <a:gd name="T9" fmla="*/ 338 h 413"/>
                  <a:gd name="T10" fmla="*/ 612 w 638"/>
                  <a:gd name="T11" fmla="*/ 75 h 413"/>
                  <a:gd name="T12" fmla="*/ 562 w 638"/>
                  <a:gd name="T13" fmla="*/ 26 h 413"/>
                  <a:gd name="T14" fmla="*/ 75 w 638"/>
                  <a:gd name="T15" fmla="*/ 26 h 413"/>
                  <a:gd name="T16" fmla="*/ 25 w 638"/>
                  <a:gd name="T17" fmla="*/ 75 h 413"/>
                  <a:gd name="T18" fmla="*/ 25 w 638"/>
                  <a:gd name="T19" fmla="*/ 338 h 413"/>
                  <a:gd name="T20" fmla="*/ 75 w 638"/>
                  <a:gd name="T21" fmla="*/ 388 h 413"/>
                  <a:gd name="T22" fmla="*/ 88 w 638"/>
                  <a:gd name="T23" fmla="*/ 388 h 413"/>
                  <a:gd name="T24" fmla="*/ 88 w 638"/>
                  <a:gd name="T25" fmla="*/ 413 h 413"/>
                  <a:gd name="T26" fmla="*/ 75 w 638"/>
                  <a:gd name="T27" fmla="*/ 413 h 413"/>
                  <a:gd name="T28" fmla="*/ 0 w 638"/>
                  <a:gd name="T29" fmla="*/ 338 h 413"/>
                  <a:gd name="T30" fmla="*/ 0 w 638"/>
                  <a:gd name="T31" fmla="*/ 75 h 413"/>
                  <a:gd name="T32" fmla="*/ 75 w 638"/>
                  <a:gd name="T33" fmla="*/ 0 h 413"/>
                  <a:gd name="T34" fmla="*/ 562 w 638"/>
                  <a:gd name="T35" fmla="*/ 0 h 413"/>
                  <a:gd name="T36" fmla="*/ 638 w 638"/>
                  <a:gd name="T37" fmla="*/ 75 h 413"/>
                  <a:gd name="T38" fmla="*/ 638 w 638"/>
                  <a:gd name="T39" fmla="*/ 338 h 413"/>
                  <a:gd name="T40" fmla="*/ 562 w 638"/>
                  <a:gd name="T41" fmla="*/ 413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38" h="413">
                    <a:moveTo>
                      <a:pt x="562" y="413"/>
                    </a:moveTo>
                    <a:cubicBezTo>
                      <a:pt x="549" y="413"/>
                      <a:pt x="549" y="413"/>
                      <a:pt x="549" y="413"/>
                    </a:cubicBezTo>
                    <a:cubicBezTo>
                      <a:pt x="549" y="388"/>
                      <a:pt x="549" y="388"/>
                      <a:pt x="549" y="388"/>
                    </a:cubicBezTo>
                    <a:cubicBezTo>
                      <a:pt x="562" y="388"/>
                      <a:pt x="562" y="388"/>
                      <a:pt x="562" y="388"/>
                    </a:cubicBezTo>
                    <a:cubicBezTo>
                      <a:pt x="590" y="388"/>
                      <a:pt x="612" y="365"/>
                      <a:pt x="612" y="338"/>
                    </a:cubicBezTo>
                    <a:cubicBezTo>
                      <a:pt x="612" y="75"/>
                      <a:pt x="612" y="75"/>
                      <a:pt x="612" y="75"/>
                    </a:cubicBezTo>
                    <a:cubicBezTo>
                      <a:pt x="612" y="48"/>
                      <a:pt x="590" y="26"/>
                      <a:pt x="562" y="26"/>
                    </a:cubicBezTo>
                    <a:cubicBezTo>
                      <a:pt x="75" y="26"/>
                      <a:pt x="75" y="26"/>
                      <a:pt x="75" y="26"/>
                    </a:cubicBezTo>
                    <a:cubicBezTo>
                      <a:pt x="47" y="26"/>
                      <a:pt x="25" y="48"/>
                      <a:pt x="25" y="75"/>
                    </a:cubicBezTo>
                    <a:cubicBezTo>
                      <a:pt x="25" y="338"/>
                      <a:pt x="25" y="338"/>
                      <a:pt x="25" y="338"/>
                    </a:cubicBezTo>
                    <a:cubicBezTo>
                      <a:pt x="25" y="365"/>
                      <a:pt x="47" y="388"/>
                      <a:pt x="75" y="388"/>
                    </a:cubicBezTo>
                    <a:cubicBezTo>
                      <a:pt x="88" y="388"/>
                      <a:pt x="88" y="388"/>
                      <a:pt x="88" y="388"/>
                    </a:cubicBezTo>
                    <a:cubicBezTo>
                      <a:pt x="88" y="413"/>
                      <a:pt x="88" y="413"/>
                      <a:pt x="88" y="413"/>
                    </a:cubicBezTo>
                    <a:cubicBezTo>
                      <a:pt x="75" y="413"/>
                      <a:pt x="75" y="413"/>
                      <a:pt x="75" y="413"/>
                    </a:cubicBezTo>
                    <a:cubicBezTo>
                      <a:pt x="33" y="413"/>
                      <a:pt x="0" y="380"/>
                      <a:pt x="0" y="338"/>
                    </a:cubicBezTo>
                    <a:cubicBezTo>
                      <a:pt x="0" y="75"/>
                      <a:pt x="0" y="75"/>
                      <a:pt x="0" y="75"/>
                    </a:cubicBezTo>
                    <a:cubicBezTo>
                      <a:pt x="0" y="34"/>
                      <a:pt x="33" y="0"/>
                      <a:pt x="75" y="0"/>
                    </a:cubicBezTo>
                    <a:cubicBezTo>
                      <a:pt x="562" y="0"/>
                      <a:pt x="562" y="0"/>
                      <a:pt x="562" y="0"/>
                    </a:cubicBezTo>
                    <a:cubicBezTo>
                      <a:pt x="604" y="0"/>
                      <a:pt x="638" y="34"/>
                      <a:pt x="638" y="75"/>
                    </a:cubicBezTo>
                    <a:cubicBezTo>
                      <a:pt x="638" y="338"/>
                      <a:pt x="638" y="338"/>
                      <a:pt x="638" y="338"/>
                    </a:cubicBezTo>
                    <a:cubicBezTo>
                      <a:pt x="638" y="380"/>
                      <a:pt x="604" y="413"/>
                      <a:pt x="562" y="41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225"/>
                <a:endParaRPr lang="en-US" dirty="0">
                  <a:solidFill>
                    <a:srgbClr val="282828"/>
                  </a:solidFill>
                  <a:latin typeface="Segoe UI"/>
                </a:endParaRPr>
              </a:p>
            </p:txBody>
          </p:sp>
        </p:grpSp>
        <p:grpSp>
          <p:nvGrpSpPr>
            <p:cNvPr id="28" name="Group 20">
              <a:extLst>
                <a:ext uri="{FF2B5EF4-FFF2-40B4-BE49-F238E27FC236}">
                  <a16:creationId xmlns:a16="http://schemas.microsoft.com/office/drawing/2014/main" id="{21B73C05-5353-4AE7-B4A9-2A664B9507B5}"/>
                </a:ext>
              </a:extLst>
            </p:cNvPr>
            <p:cNvGrpSpPr>
              <a:grpSpLocks noChangeAspect="1"/>
            </p:cNvGrpSpPr>
            <p:nvPr/>
          </p:nvGrpSpPr>
          <p:grpSpPr bwMode="auto">
            <a:xfrm>
              <a:off x="6467867" y="2033950"/>
              <a:ext cx="405906" cy="309387"/>
              <a:chOff x="3926" y="3917"/>
              <a:chExt cx="307" cy="234"/>
            </a:xfrm>
            <a:solidFill>
              <a:schemeClr val="accent1"/>
            </a:solidFill>
          </p:grpSpPr>
          <p:sp>
            <p:nvSpPr>
              <p:cNvPr id="33" name="Freeform 21">
                <a:extLst>
                  <a:ext uri="{FF2B5EF4-FFF2-40B4-BE49-F238E27FC236}">
                    <a16:creationId xmlns:a16="http://schemas.microsoft.com/office/drawing/2014/main" id="{DB1AFAC9-ACD7-48E2-B909-3E172C166801}"/>
                  </a:ext>
                </a:extLst>
              </p:cNvPr>
              <p:cNvSpPr>
                <a:spLocks/>
              </p:cNvSpPr>
              <p:nvPr/>
            </p:nvSpPr>
            <p:spPr bwMode="auto">
              <a:xfrm>
                <a:off x="3926" y="3917"/>
                <a:ext cx="307" cy="203"/>
              </a:xfrm>
              <a:custGeom>
                <a:avLst/>
                <a:gdLst>
                  <a:gd name="T0" fmla="*/ 30 w 737"/>
                  <a:gd name="T1" fmla="*/ 326 h 478"/>
                  <a:gd name="T2" fmla="*/ 30 w 737"/>
                  <a:gd name="T3" fmla="*/ 87 h 478"/>
                  <a:gd name="T4" fmla="*/ 87 w 737"/>
                  <a:gd name="T5" fmla="*/ 30 h 478"/>
                  <a:gd name="T6" fmla="*/ 650 w 737"/>
                  <a:gd name="T7" fmla="*/ 30 h 478"/>
                  <a:gd name="T8" fmla="*/ 707 w 737"/>
                  <a:gd name="T9" fmla="*/ 87 h 478"/>
                  <a:gd name="T10" fmla="*/ 707 w 737"/>
                  <a:gd name="T11" fmla="*/ 391 h 478"/>
                  <a:gd name="T12" fmla="*/ 650 w 737"/>
                  <a:gd name="T13" fmla="*/ 448 h 478"/>
                  <a:gd name="T14" fmla="*/ 390 w 737"/>
                  <a:gd name="T15" fmla="*/ 448 h 478"/>
                  <a:gd name="T16" fmla="*/ 390 w 737"/>
                  <a:gd name="T17" fmla="*/ 478 h 478"/>
                  <a:gd name="T18" fmla="*/ 650 w 737"/>
                  <a:gd name="T19" fmla="*/ 478 h 478"/>
                  <a:gd name="T20" fmla="*/ 737 w 737"/>
                  <a:gd name="T21" fmla="*/ 391 h 478"/>
                  <a:gd name="T22" fmla="*/ 737 w 737"/>
                  <a:gd name="T23" fmla="*/ 87 h 478"/>
                  <a:gd name="T24" fmla="*/ 650 w 737"/>
                  <a:gd name="T25" fmla="*/ 0 h 478"/>
                  <a:gd name="T26" fmla="*/ 87 w 737"/>
                  <a:gd name="T27" fmla="*/ 0 h 478"/>
                  <a:gd name="T28" fmla="*/ 0 w 737"/>
                  <a:gd name="T29" fmla="*/ 87 h 478"/>
                  <a:gd name="T30" fmla="*/ 0 w 737"/>
                  <a:gd name="T31" fmla="*/ 326 h 478"/>
                  <a:gd name="T32" fmla="*/ 30 w 737"/>
                  <a:gd name="T33" fmla="*/ 326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7" h="478">
                    <a:moveTo>
                      <a:pt x="30" y="326"/>
                    </a:moveTo>
                    <a:cubicBezTo>
                      <a:pt x="30" y="87"/>
                      <a:pt x="30" y="87"/>
                      <a:pt x="30" y="87"/>
                    </a:cubicBezTo>
                    <a:cubicBezTo>
                      <a:pt x="30" y="56"/>
                      <a:pt x="55" y="30"/>
                      <a:pt x="87" y="30"/>
                    </a:cubicBezTo>
                    <a:cubicBezTo>
                      <a:pt x="650" y="30"/>
                      <a:pt x="650" y="30"/>
                      <a:pt x="650" y="30"/>
                    </a:cubicBezTo>
                    <a:cubicBezTo>
                      <a:pt x="682" y="30"/>
                      <a:pt x="707" y="56"/>
                      <a:pt x="707" y="87"/>
                    </a:cubicBezTo>
                    <a:cubicBezTo>
                      <a:pt x="707" y="391"/>
                      <a:pt x="707" y="391"/>
                      <a:pt x="707" y="391"/>
                    </a:cubicBezTo>
                    <a:cubicBezTo>
                      <a:pt x="707" y="423"/>
                      <a:pt x="682" y="448"/>
                      <a:pt x="650" y="448"/>
                    </a:cubicBezTo>
                    <a:cubicBezTo>
                      <a:pt x="390" y="448"/>
                      <a:pt x="390" y="448"/>
                      <a:pt x="390" y="448"/>
                    </a:cubicBezTo>
                    <a:cubicBezTo>
                      <a:pt x="390" y="478"/>
                      <a:pt x="390" y="478"/>
                      <a:pt x="390" y="478"/>
                    </a:cubicBezTo>
                    <a:cubicBezTo>
                      <a:pt x="650" y="478"/>
                      <a:pt x="650" y="478"/>
                      <a:pt x="650" y="478"/>
                    </a:cubicBezTo>
                    <a:cubicBezTo>
                      <a:pt x="698" y="478"/>
                      <a:pt x="737" y="439"/>
                      <a:pt x="737" y="391"/>
                    </a:cubicBezTo>
                    <a:cubicBezTo>
                      <a:pt x="737" y="87"/>
                      <a:pt x="737" y="87"/>
                      <a:pt x="737" y="87"/>
                    </a:cubicBezTo>
                    <a:cubicBezTo>
                      <a:pt x="737" y="39"/>
                      <a:pt x="698" y="0"/>
                      <a:pt x="650" y="0"/>
                    </a:cubicBezTo>
                    <a:cubicBezTo>
                      <a:pt x="87" y="0"/>
                      <a:pt x="87" y="0"/>
                      <a:pt x="87" y="0"/>
                    </a:cubicBezTo>
                    <a:cubicBezTo>
                      <a:pt x="39" y="0"/>
                      <a:pt x="0" y="39"/>
                      <a:pt x="0" y="87"/>
                    </a:cubicBezTo>
                    <a:cubicBezTo>
                      <a:pt x="0" y="326"/>
                      <a:pt x="0" y="326"/>
                      <a:pt x="0" y="326"/>
                    </a:cubicBezTo>
                    <a:lnTo>
                      <a:pt x="30" y="3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225"/>
                <a:endParaRPr lang="en-US" dirty="0">
                  <a:solidFill>
                    <a:srgbClr val="282828"/>
                  </a:solidFill>
                  <a:latin typeface="Segoe UI"/>
                </a:endParaRPr>
              </a:p>
            </p:txBody>
          </p:sp>
          <p:sp>
            <p:nvSpPr>
              <p:cNvPr id="34" name="Freeform 22">
                <a:extLst>
                  <a:ext uri="{FF2B5EF4-FFF2-40B4-BE49-F238E27FC236}">
                    <a16:creationId xmlns:a16="http://schemas.microsoft.com/office/drawing/2014/main" id="{91DDCADB-4E70-4A6E-8A79-471158CE3B5F}"/>
                  </a:ext>
                </a:extLst>
              </p:cNvPr>
              <p:cNvSpPr>
                <a:spLocks noEditPoints="1"/>
              </p:cNvSpPr>
              <p:nvPr/>
            </p:nvSpPr>
            <p:spPr bwMode="auto">
              <a:xfrm>
                <a:off x="3926" y="3968"/>
                <a:ext cx="235" cy="183"/>
              </a:xfrm>
              <a:custGeom>
                <a:avLst/>
                <a:gdLst>
                  <a:gd name="T0" fmla="*/ 391 w 564"/>
                  <a:gd name="T1" fmla="*/ 147 h 433"/>
                  <a:gd name="T2" fmla="*/ 417 w 564"/>
                  <a:gd name="T3" fmla="*/ 173 h 433"/>
                  <a:gd name="T4" fmla="*/ 538 w 564"/>
                  <a:gd name="T5" fmla="*/ 173 h 433"/>
                  <a:gd name="T6" fmla="*/ 564 w 564"/>
                  <a:gd name="T7" fmla="*/ 147 h 433"/>
                  <a:gd name="T8" fmla="*/ 564 w 564"/>
                  <a:gd name="T9" fmla="*/ 26 h 433"/>
                  <a:gd name="T10" fmla="*/ 538 w 564"/>
                  <a:gd name="T11" fmla="*/ 0 h 433"/>
                  <a:gd name="T12" fmla="*/ 417 w 564"/>
                  <a:gd name="T13" fmla="*/ 0 h 433"/>
                  <a:gd name="T14" fmla="*/ 391 w 564"/>
                  <a:gd name="T15" fmla="*/ 26 h 433"/>
                  <a:gd name="T16" fmla="*/ 391 w 564"/>
                  <a:gd name="T17" fmla="*/ 65 h 433"/>
                  <a:gd name="T18" fmla="*/ 342 w 564"/>
                  <a:gd name="T19" fmla="*/ 65 h 433"/>
                  <a:gd name="T20" fmla="*/ 297 w 564"/>
                  <a:gd name="T21" fmla="*/ 97 h 433"/>
                  <a:gd name="T22" fmla="*/ 223 w 564"/>
                  <a:gd name="T23" fmla="*/ 322 h 433"/>
                  <a:gd name="T24" fmla="*/ 219 w 564"/>
                  <a:gd name="T25" fmla="*/ 325 h 433"/>
                  <a:gd name="T26" fmla="*/ 173 w 564"/>
                  <a:gd name="T27" fmla="*/ 325 h 433"/>
                  <a:gd name="T28" fmla="*/ 173 w 564"/>
                  <a:gd name="T29" fmla="*/ 286 h 433"/>
                  <a:gd name="T30" fmla="*/ 147 w 564"/>
                  <a:gd name="T31" fmla="*/ 260 h 433"/>
                  <a:gd name="T32" fmla="*/ 26 w 564"/>
                  <a:gd name="T33" fmla="*/ 260 h 433"/>
                  <a:gd name="T34" fmla="*/ 0 w 564"/>
                  <a:gd name="T35" fmla="*/ 286 h 433"/>
                  <a:gd name="T36" fmla="*/ 0 w 564"/>
                  <a:gd name="T37" fmla="*/ 407 h 433"/>
                  <a:gd name="T38" fmla="*/ 26 w 564"/>
                  <a:gd name="T39" fmla="*/ 433 h 433"/>
                  <a:gd name="T40" fmla="*/ 147 w 564"/>
                  <a:gd name="T41" fmla="*/ 433 h 433"/>
                  <a:gd name="T42" fmla="*/ 173 w 564"/>
                  <a:gd name="T43" fmla="*/ 407 h 433"/>
                  <a:gd name="T44" fmla="*/ 173 w 564"/>
                  <a:gd name="T45" fmla="*/ 368 h 433"/>
                  <a:gd name="T46" fmla="*/ 219 w 564"/>
                  <a:gd name="T47" fmla="*/ 368 h 433"/>
                  <a:gd name="T48" fmla="*/ 264 w 564"/>
                  <a:gd name="T49" fmla="*/ 336 h 433"/>
                  <a:gd name="T50" fmla="*/ 338 w 564"/>
                  <a:gd name="T51" fmla="*/ 111 h 433"/>
                  <a:gd name="T52" fmla="*/ 342 w 564"/>
                  <a:gd name="T53" fmla="*/ 108 h 433"/>
                  <a:gd name="T54" fmla="*/ 391 w 564"/>
                  <a:gd name="T55" fmla="*/ 108 h 433"/>
                  <a:gd name="T56" fmla="*/ 391 w 564"/>
                  <a:gd name="T57" fmla="*/ 147 h 433"/>
                  <a:gd name="T58" fmla="*/ 129 w 564"/>
                  <a:gd name="T59" fmla="*/ 390 h 433"/>
                  <a:gd name="T60" fmla="*/ 43 w 564"/>
                  <a:gd name="T61" fmla="*/ 390 h 433"/>
                  <a:gd name="T62" fmla="*/ 43 w 564"/>
                  <a:gd name="T63" fmla="*/ 303 h 433"/>
                  <a:gd name="T64" fmla="*/ 129 w 564"/>
                  <a:gd name="T65" fmla="*/ 303 h 433"/>
                  <a:gd name="T66" fmla="*/ 129 w 564"/>
                  <a:gd name="T67" fmla="*/ 390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64" h="433">
                    <a:moveTo>
                      <a:pt x="391" y="147"/>
                    </a:moveTo>
                    <a:cubicBezTo>
                      <a:pt x="391" y="162"/>
                      <a:pt x="403" y="173"/>
                      <a:pt x="417" y="173"/>
                    </a:cubicBezTo>
                    <a:cubicBezTo>
                      <a:pt x="538" y="173"/>
                      <a:pt x="538" y="173"/>
                      <a:pt x="538" y="173"/>
                    </a:cubicBezTo>
                    <a:cubicBezTo>
                      <a:pt x="552" y="173"/>
                      <a:pt x="564" y="162"/>
                      <a:pt x="564" y="147"/>
                    </a:cubicBezTo>
                    <a:cubicBezTo>
                      <a:pt x="564" y="26"/>
                      <a:pt x="564" y="26"/>
                      <a:pt x="564" y="26"/>
                    </a:cubicBezTo>
                    <a:cubicBezTo>
                      <a:pt x="564" y="11"/>
                      <a:pt x="552" y="0"/>
                      <a:pt x="538" y="0"/>
                    </a:cubicBezTo>
                    <a:cubicBezTo>
                      <a:pt x="417" y="0"/>
                      <a:pt x="417" y="0"/>
                      <a:pt x="417" y="0"/>
                    </a:cubicBezTo>
                    <a:cubicBezTo>
                      <a:pt x="403" y="0"/>
                      <a:pt x="391" y="11"/>
                      <a:pt x="391" y="26"/>
                    </a:cubicBezTo>
                    <a:cubicBezTo>
                      <a:pt x="391" y="65"/>
                      <a:pt x="391" y="65"/>
                      <a:pt x="391" y="65"/>
                    </a:cubicBezTo>
                    <a:cubicBezTo>
                      <a:pt x="342" y="65"/>
                      <a:pt x="342" y="65"/>
                      <a:pt x="342" y="65"/>
                    </a:cubicBezTo>
                    <a:cubicBezTo>
                      <a:pt x="322" y="65"/>
                      <a:pt x="304" y="78"/>
                      <a:pt x="297" y="97"/>
                    </a:cubicBezTo>
                    <a:cubicBezTo>
                      <a:pt x="223" y="322"/>
                      <a:pt x="223" y="322"/>
                      <a:pt x="223" y="322"/>
                    </a:cubicBezTo>
                    <a:cubicBezTo>
                      <a:pt x="222" y="324"/>
                      <a:pt x="221" y="325"/>
                      <a:pt x="219" y="325"/>
                    </a:cubicBezTo>
                    <a:cubicBezTo>
                      <a:pt x="173" y="325"/>
                      <a:pt x="173" y="325"/>
                      <a:pt x="173" y="325"/>
                    </a:cubicBezTo>
                    <a:cubicBezTo>
                      <a:pt x="173" y="286"/>
                      <a:pt x="173" y="286"/>
                      <a:pt x="173" y="286"/>
                    </a:cubicBezTo>
                    <a:cubicBezTo>
                      <a:pt x="173" y="272"/>
                      <a:pt x="161" y="260"/>
                      <a:pt x="147" y="260"/>
                    </a:cubicBezTo>
                    <a:cubicBezTo>
                      <a:pt x="26" y="260"/>
                      <a:pt x="26" y="260"/>
                      <a:pt x="26" y="260"/>
                    </a:cubicBezTo>
                    <a:cubicBezTo>
                      <a:pt x="11" y="260"/>
                      <a:pt x="0" y="272"/>
                      <a:pt x="0" y="286"/>
                    </a:cubicBezTo>
                    <a:cubicBezTo>
                      <a:pt x="0" y="407"/>
                      <a:pt x="0" y="407"/>
                      <a:pt x="0" y="407"/>
                    </a:cubicBezTo>
                    <a:cubicBezTo>
                      <a:pt x="0" y="422"/>
                      <a:pt x="11" y="433"/>
                      <a:pt x="26" y="433"/>
                    </a:cubicBezTo>
                    <a:cubicBezTo>
                      <a:pt x="147" y="433"/>
                      <a:pt x="147" y="433"/>
                      <a:pt x="147" y="433"/>
                    </a:cubicBezTo>
                    <a:cubicBezTo>
                      <a:pt x="161" y="433"/>
                      <a:pt x="173" y="422"/>
                      <a:pt x="173" y="407"/>
                    </a:cubicBezTo>
                    <a:cubicBezTo>
                      <a:pt x="173" y="368"/>
                      <a:pt x="173" y="368"/>
                      <a:pt x="173" y="368"/>
                    </a:cubicBezTo>
                    <a:cubicBezTo>
                      <a:pt x="219" y="368"/>
                      <a:pt x="219" y="368"/>
                      <a:pt x="219" y="368"/>
                    </a:cubicBezTo>
                    <a:cubicBezTo>
                      <a:pt x="239" y="368"/>
                      <a:pt x="257" y="355"/>
                      <a:pt x="264" y="336"/>
                    </a:cubicBezTo>
                    <a:cubicBezTo>
                      <a:pt x="338" y="111"/>
                      <a:pt x="338" y="111"/>
                      <a:pt x="338" y="111"/>
                    </a:cubicBezTo>
                    <a:cubicBezTo>
                      <a:pt x="339" y="109"/>
                      <a:pt x="340" y="108"/>
                      <a:pt x="342" y="108"/>
                    </a:cubicBezTo>
                    <a:cubicBezTo>
                      <a:pt x="391" y="108"/>
                      <a:pt x="391" y="108"/>
                      <a:pt x="391" y="108"/>
                    </a:cubicBezTo>
                    <a:lnTo>
                      <a:pt x="391" y="147"/>
                    </a:lnTo>
                    <a:close/>
                    <a:moveTo>
                      <a:pt x="129" y="390"/>
                    </a:moveTo>
                    <a:cubicBezTo>
                      <a:pt x="43" y="390"/>
                      <a:pt x="43" y="390"/>
                      <a:pt x="43" y="390"/>
                    </a:cubicBezTo>
                    <a:cubicBezTo>
                      <a:pt x="43" y="303"/>
                      <a:pt x="43" y="303"/>
                      <a:pt x="43" y="303"/>
                    </a:cubicBezTo>
                    <a:cubicBezTo>
                      <a:pt x="129" y="303"/>
                      <a:pt x="129" y="303"/>
                      <a:pt x="129" y="303"/>
                    </a:cubicBezTo>
                    <a:lnTo>
                      <a:pt x="129"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225"/>
                <a:endParaRPr lang="en-US" dirty="0">
                  <a:solidFill>
                    <a:srgbClr val="282828"/>
                  </a:solidFill>
                  <a:latin typeface="Segoe UI"/>
                </a:endParaRPr>
              </a:p>
            </p:txBody>
          </p:sp>
        </p:grpSp>
        <p:sp>
          <p:nvSpPr>
            <p:cNvPr id="29" name="Database_EFC7" title="Icon of a cylinder">
              <a:extLst>
                <a:ext uri="{FF2B5EF4-FFF2-40B4-BE49-F238E27FC236}">
                  <a16:creationId xmlns:a16="http://schemas.microsoft.com/office/drawing/2014/main" id="{7F84D18C-7121-4FB1-9DC5-828AA58583DF}"/>
                </a:ext>
              </a:extLst>
            </p:cNvPr>
            <p:cNvSpPr>
              <a:spLocks noChangeAspect="1" noEditPoints="1"/>
            </p:cNvSpPr>
            <p:nvPr/>
          </p:nvSpPr>
          <p:spPr bwMode="auto">
            <a:xfrm>
              <a:off x="7151976" y="2019345"/>
              <a:ext cx="242409" cy="315093"/>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ln w="15875">
              <a:headEnd/>
              <a:tailEnd/>
            </a:ln>
            <a:extLst>
              <a:ext uri="{909E8E84-426E-40DD-AFC4-6F175D3DCCD1}">
                <a14:hiddenFill xmlns:a14="http://schemas.microsoft.com/office/drawing/2010/main">
                  <a:solidFill>
                    <a:srgbClr val="FFFFFF"/>
                  </a:solidFill>
                </a14:hiddenFill>
              </a:ext>
            </a:extLst>
          </p:spPr>
          <p:style>
            <a:lnRef idx="2">
              <a:schemeClr val="accent1"/>
            </a:lnRef>
            <a:fillRef idx="1">
              <a:schemeClr val="lt1"/>
            </a:fillRef>
            <a:effectRef idx="0">
              <a:schemeClr val="accent1"/>
            </a:effectRef>
            <a:fontRef idx="minor">
              <a:schemeClr val="dk1"/>
            </a:fontRef>
          </p:style>
          <p:txBody>
            <a:bodyPr vert="horz" wrap="square" lIns="86130" tIns="43065" rIns="86130" bIns="43065" numCol="1" anchor="ctr" anchorCtr="0" compatLnSpc="1">
              <a:prstTxWarp prst="textNoShape">
                <a:avLst/>
              </a:prstTxWarp>
            </a:bodyPr>
            <a:lstStyle/>
            <a:p>
              <a:pPr algn="ctr" defTabSz="861241" fontAlgn="base">
                <a:defRPr/>
              </a:pPr>
              <a:endParaRPr lang="en-US" sz="1730" dirty="0">
                <a:solidFill>
                  <a:srgbClr val="505050"/>
                </a:solidFill>
                <a:latin typeface="Segoe UI"/>
              </a:endParaRPr>
            </a:p>
          </p:txBody>
        </p:sp>
        <p:sp>
          <p:nvSpPr>
            <p:cNvPr id="30" name="Rectangle 34">
              <a:extLst>
                <a:ext uri="{FF2B5EF4-FFF2-40B4-BE49-F238E27FC236}">
                  <a16:creationId xmlns:a16="http://schemas.microsoft.com/office/drawing/2014/main" id="{C7D3E104-8F16-41B2-B2A7-3AAD5CF41032}"/>
                </a:ext>
              </a:extLst>
            </p:cNvPr>
            <p:cNvSpPr/>
            <p:nvPr/>
          </p:nvSpPr>
          <p:spPr bwMode="auto">
            <a:xfrm>
              <a:off x="6995570" y="2409592"/>
              <a:ext cx="555220" cy="169277"/>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888488">
                <a:defRPr/>
              </a:pPr>
              <a:r>
                <a:rPr lang="en-US" sz="1100" dirty="0">
                  <a:gradFill>
                    <a:gsLst>
                      <a:gs pos="2917">
                        <a:srgbClr val="282828"/>
                      </a:gs>
                      <a:gs pos="30000">
                        <a:srgbClr val="282828"/>
                      </a:gs>
                    </a:gsLst>
                    <a:lin ang="5400000" scaled="0"/>
                  </a:gradFill>
                  <a:latin typeface="Segoe UI"/>
                </a:rPr>
                <a:t>CDS</a:t>
              </a:r>
              <a:endParaRPr lang="en-US" sz="1961" dirty="0">
                <a:gradFill>
                  <a:gsLst>
                    <a:gs pos="2917">
                      <a:srgbClr val="282828"/>
                    </a:gs>
                    <a:gs pos="30000">
                      <a:srgbClr val="282828"/>
                    </a:gs>
                  </a:gsLst>
                  <a:lin ang="5400000" scaled="0"/>
                </a:gradFill>
                <a:latin typeface="Segoe UI"/>
              </a:endParaRPr>
            </a:p>
          </p:txBody>
        </p:sp>
        <p:sp>
          <p:nvSpPr>
            <p:cNvPr id="31" name="Rechteck 39">
              <a:extLst>
                <a:ext uri="{FF2B5EF4-FFF2-40B4-BE49-F238E27FC236}">
                  <a16:creationId xmlns:a16="http://schemas.microsoft.com/office/drawing/2014/main" id="{E880663F-B835-4402-8E8D-9919C93D73B0}"/>
                </a:ext>
              </a:extLst>
            </p:cNvPr>
            <p:cNvSpPr/>
            <p:nvPr/>
          </p:nvSpPr>
          <p:spPr bwMode="auto">
            <a:xfrm>
              <a:off x="5185386" y="1436914"/>
              <a:ext cx="2720482" cy="414627"/>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gradFill>
                    <a:gsLst>
                      <a:gs pos="0">
                        <a:srgbClr val="FFFFFF"/>
                      </a:gs>
                      <a:gs pos="100000">
                        <a:srgbClr val="FFFFFF"/>
                      </a:gs>
                    </a:gsLst>
                    <a:lin ang="5400000" scaled="0"/>
                  </a:gradFill>
                  <a:latin typeface="+mj-lt"/>
                  <a:cs typeface="Segoe UI" pitchFamily="34" charset="0"/>
                </a:rPr>
                <a:t>Contoso EMEA (default)</a:t>
              </a:r>
            </a:p>
          </p:txBody>
        </p:sp>
        <p:sp>
          <p:nvSpPr>
            <p:cNvPr id="32" name="Textfeld 40">
              <a:extLst>
                <a:ext uri="{FF2B5EF4-FFF2-40B4-BE49-F238E27FC236}">
                  <a16:creationId xmlns:a16="http://schemas.microsoft.com/office/drawing/2014/main" id="{B34E523C-0CE5-4D3B-BADF-39E9A5F6EA04}"/>
                </a:ext>
              </a:extLst>
            </p:cNvPr>
            <p:cNvSpPr txBox="1"/>
            <p:nvPr/>
          </p:nvSpPr>
          <p:spPr>
            <a:xfrm>
              <a:off x="5093727" y="1315126"/>
              <a:ext cx="612988" cy="440890"/>
            </a:xfrm>
            <a:prstGeom prst="rect">
              <a:avLst/>
            </a:prstGeom>
            <a:noFill/>
          </p:spPr>
          <p:txBody>
            <a:bodyPr wrap="none" lIns="182880" tIns="146304" rIns="182880" bIns="146304" rtlCol="0">
              <a:spAutoFit/>
            </a:bodyPr>
            <a:lstStyle>
              <a:defPPr>
                <a:defRPr lang="de-DE"/>
              </a:defPPr>
              <a:lvl1pPr>
                <a:lnSpc>
                  <a:spcPct val="90000"/>
                </a:lnSpc>
                <a:spcAft>
                  <a:spcPts val="600"/>
                </a:spcAft>
                <a:defRPr sz="1050">
                  <a:gradFill>
                    <a:gsLst>
                      <a:gs pos="0">
                        <a:schemeClr val="bg1"/>
                      </a:gs>
                      <a:gs pos="100000">
                        <a:schemeClr val="bg1"/>
                      </a:gs>
                    </a:gsLst>
                    <a:lin ang="5400000" scaled="0"/>
                  </a:gradFill>
                </a:defRPr>
              </a:lvl1pPr>
            </a:lstStyle>
            <a:p>
              <a:r>
                <a:rPr lang="en-US" dirty="0"/>
                <a:t>Test</a:t>
              </a:r>
            </a:p>
          </p:txBody>
        </p:sp>
      </p:grpSp>
      <p:grpSp>
        <p:nvGrpSpPr>
          <p:cNvPr id="40" name="Gruppieren 48">
            <a:extLst>
              <a:ext uri="{FF2B5EF4-FFF2-40B4-BE49-F238E27FC236}">
                <a16:creationId xmlns:a16="http://schemas.microsoft.com/office/drawing/2014/main" id="{E387EE30-E004-4D84-864A-8DA662DC96F8}"/>
              </a:ext>
            </a:extLst>
          </p:cNvPr>
          <p:cNvGrpSpPr/>
          <p:nvPr/>
        </p:nvGrpSpPr>
        <p:grpSpPr>
          <a:xfrm>
            <a:off x="1209384" y="1626456"/>
            <a:ext cx="2812141" cy="1411035"/>
            <a:chOff x="5093727" y="1315126"/>
            <a:chExt cx="2812141" cy="1411035"/>
          </a:xfrm>
        </p:grpSpPr>
        <p:sp>
          <p:nvSpPr>
            <p:cNvPr id="41" name="Rechteck 49">
              <a:extLst>
                <a:ext uri="{FF2B5EF4-FFF2-40B4-BE49-F238E27FC236}">
                  <a16:creationId xmlns:a16="http://schemas.microsoft.com/office/drawing/2014/main" id="{DFBD7594-4FD4-47C5-ACDD-A70CD00D6CA6}"/>
                </a:ext>
              </a:extLst>
            </p:cNvPr>
            <p:cNvSpPr/>
            <p:nvPr/>
          </p:nvSpPr>
          <p:spPr bwMode="auto">
            <a:xfrm>
              <a:off x="5185386" y="1436914"/>
              <a:ext cx="2720482" cy="1289247"/>
            </a:xfrm>
            <a:prstGeom prst="rect">
              <a:avLst/>
            </a:prstGeom>
            <a:ln w="15875">
              <a:solidFill>
                <a:srgbClr val="0078D4"/>
              </a:solidFill>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24">
              <a:extLst>
                <a:ext uri="{FF2B5EF4-FFF2-40B4-BE49-F238E27FC236}">
                  <a16:creationId xmlns:a16="http://schemas.microsoft.com/office/drawing/2014/main" id="{B972820B-CA9E-4E16-9589-E0AFF544D66F}"/>
                </a:ext>
              </a:extLst>
            </p:cNvPr>
            <p:cNvSpPr/>
            <p:nvPr/>
          </p:nvSpPr>
          <p:spPr bwMode="auto">
            <a:xfrm>
              <a:off x="5431411" y="2409592"/>
              <a:ext cx="914659" cy="169277"/>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888488">
                <a:defRPr/>
              </a:pPr>
              <a:r>
                <a:rPr lang="en-US" sz="1100" dirty="0">
                  <a:gradFill>
                    <a:gsLst>
                      <a:gs pos="2917">
                        <a:srgbClr val="282828"/>
                      </a:gs>
                      <a:gs pos="30000">
                        <a:srgbClr val="282828"/>
                      </a:gs>
                    </a:gsLst>
                    <a:lin ang="5400000" scaled="0"/>
                  </a:gradFill>
                  <a:latin typeface="Segoe UI"/>
                </a:rPr>
                <a:t>PowerApps</a:t>
              </a:r>
              <a:endParaRPr lang="en-US" sz="1961" dirty="0">
                <a:gradFill>
                  <a:gsLst>
                    <a:gs pos="2917">
                      <a:srgbClr val="282828"/>
                    </a:gs>
                    <a:gs pos="30000">
                      <a:srgbClr val="282828"/>
                    </a:gs>
                  </a:gsLst>
                  <a:lin ang="5400000" scaled="0"/>
                </a:gradFill>
                <a:latin typeface="Segoe UI"/>
              </a:endParaRPr>
            </a:p>
          </p:txBody>
        </p:sp>
        <p:sp>
          <p:nvSpPr>
            <p:cNvPr id="43" name="Rectangle 34">
              <a:extLst>
                <a:ext uri="{FF2B5EF4-FFF2-40B4-BE49-F238E27FC236}">
                  <a16:creationId xmlns:a16="http://schemas.microsoft.com/office/drawing/2014/main" id="{3F5ABCEC-5BF3-44E8-8C84-68074A7762B6}"/>
                </a:ext>
              </a:extLst>
            </p:cNvPr>
            <p:cNvSpPr/>
            <p:nvPr/>
          </p:nvSpPr>
          <p:spPr bwMode="auto">
            <a:xfrm>
              <a:off x="6393210" y="2409593"/>
              <a:ext cx="555220" cy="169277"/>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888488">
                <a:defRPr/>
              </a:pPr>
              <a:r>
                <a:rPr lang="en-US" sz="1100" dirty="0">
                  <a:gradFill>
                    <a:gsLst>
                      <a:gs pos="2917">
                        <a:srgbClr val="282828"/>
                      </a:gs>
                      <a:gs pos="30000">
                        <a:srgbClr val="282828"/>
                      </a:gs>
                    </a:gsLst>
                    <a:lin ang="5400000" scaled="0"/>
                  </a:gradFill>
                  <a:latin typeface="Segoe UI"/>
                </a:rPr>
                <a:t>Flows</a:t>
              </a:r>
              <a:endParaRPr lang="en-US" sz="1961" dirty="0">
                <a:gradFill>
                  <a:gsLst>
                    <a:gs pos="2917">
                      <a:srgbClr val="282828"/>
                    </a:gs>
                    <a:gs pos="30000">
                      <a:srgbClr val="282828"/>
                    </a:gs>
                  </a:gsLst>
                  <a:lin ang="5400000" scaled="0"/>
                </a:gradFill>
                <a:latin typeface="Segoe UI"/>
              </a:endParaRPr>
            </a:p>
          </p:txBody>
        </p:sp>
        <p:grpSp>
          <p:nvGrpSpPr>
            <p:cNvPr id="44" name="Group 12">
              <a:extLst>
                <a:ext uri="{FF2B5EF4-FFF2-40B4-BE49-F238E27FC236}">
                  <a16:creationId xmlns:a16="http://schemas.microsoft.com/office/drawing/2014/main" id="{FD35F56E-F15B-432E-A567-F14231285190}"/>
                </a:ext>
              </a:extLst>
            </p:cNvPr>
            <p:cNvGrpSpPr>
              <a:grpSpLocks noChangeAspect="1"/>
            </p:cNvGrpSpPr>
            <p:nvPr/>
          </p:nvGrpSpPr>
          <p:grpSpPr bwMode="auto">
            <a:xfrm>
              <a:off x="5741981" y="2042030"/>
              <a:ext cx="409872" cy="313353"/>
              <a:chOff x="3408" y="3907"/>
              <a:chExt cx="310" cy="237"/>
            </a:xfrm>
            <a:solidFill>
              <a:schemeClr val="accent1"/>
            </a:solidFill>
          </p:grpSpPr>
          <p:sp>
            <p:nvSpPr>
              <p:cNvPr id="51" name="Freeform 13">
                <a:extLst>
                  <a:ext uri="{FF2B5EF4-FFF2-40B4-BE49-F238E27FC236}">
                    <a16:creationId xmlns:a16="http://schemas.microsoft.com/office/drawing/2014/main" id="{41B34E83-956A-44DB-9689-829580CEFD97}"/>
                  </a:ext>
                </a:extLst>
              </p:cNvPr>
              <p:cNvSpPr>
                <a:spLocks/>
              </p:cNvSpPr>
              <p:nvPr/>
            </p:nvSpPr>
            <p:spPr bwMode="auto">
              <a:xfrm>
                <a:off x="3574" y="4080"/>
                <a:ext cx="63" cy="64"/>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225"/>
                <a:endParaRPr lang="en-US" dirty="0">
                  <a:solidFill>
                    <a:srgbClr val="282828"/>
                  </a:solidFill>
                  <a:latin typeface="Segoe UI"/>
                </a:endParaRPr>
              </a:p>
            </p:txBody>
          </p:sp>
          <p:sp>
            <p:nvSpPr>
              <p:cNvPr id="52" name="Freeform 14">
                <a:extLst>
                  <a:ext uri="{FF2B5EF4-FFF2-40B4-BE49-F238E27FC236}">
                    <a16:creationId xmlns:a16="http://schemas.microsoft.com/office/drawing/2014/main" id="{82131296-B96C-49F2-AC3E-B3427DF05303}"/>
                  </a:ext>
                </a:extLst>
              </p:cNvPr>
              <p:cNvSpPr>
                <a:spLocks/>
              </p:cNvSpPr>
              <p:nvPr/>
            </p:nvSpPr>
            <p:spPr bwMode="auto">
              <a:xfrm>
                <a:off x="3617" y="4036"/>
                <a:ext cx="63" cy="64"/>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225"/>
                <a:endParaRPr lang="en-US" dirty="0">
                  <a:solidFill>
                    <a:srgbClr val="282828"/>
                  </a:solidFill>
                  <a:latin typeface="Segoe UI"/>
                </a:endParaRPr>
              </a:p>
            </p:txBody>
          </p:sp>
          <p:sp>
            <p:nvSpPr>
              <p:cNvPr id="53" name="Freeform 15">
                <a:extLst>
                  <a:ext uri="{FF2B5EF4-FFF2-40B4-BE49-F238E27FC236}">
                    <a16:creationId xmlns:a16="http://schemas.microsoft.com/office/drawing/2014/main" id="{9CA7C6C8-9CF3-4DC0-884F-5A8DABB95AAB}"/>
                  </a:ext>
                </a:extLst>
              </p:cNvPr>
              <p:cNvSpPr>
                <a:spLocks noEditPoints="1"/>
              </p:cNvSpPr>
              <p:nvPr/>
            </p:nvSpPr>
            <p:spPr bwMode="auto">
              <a:xfrm>
                <a:off x="3444" y="3992"/>
                <a:ext cx="150" cy="152"/>
              </a:xfrm>
              <a:custGeom>
                <a:avLst/>
                <a:gdLst>
                  <a:gd name="T0" fmla="*/ 300 w 308"/>
                  <a:gd name="T1" fmla="*/ 139 h 307"/>
                  <a:gd name="T2" fmla="*/ 286 w 308"/>
                  <a:gd name="T3" fmla="*/ 125 h 307"/>
                  <a:gd name="T4" fmla="*/ 168 w 308"/>
                  <a:gd name="T5" fmla="*/ 8 h 307"/>
                  <a:gd name="T6" fmla="*/ 140 w 308"/>
                  <a:gd name="T7" fmla="*/ 8 h 307"/>
                  <a:gd name="T8" fmla="*/ 22 w 308"/>
                  <a:gd name="T9" fmla="*/ 125 h 307"/>
                  <a:gd name="T10" fmla="*/ 8 w 308"/>
                  <a:gd name="T11" fmla="*/ 139 h 307"/>
                  <a:gd name="T12" fmla="*/ 8 w 308"/>
                  <a:gd name="T13" fmla="*/ 168 h 307"/>
                  <a:gd name="T14" fmla="*/ 22 w 308"/>
                  <a:gd name="T15" fmla="*/ 182 h 307"/>
                  <a:gd name="T16" fmla="*/ 140 w 308"/>
                  <a:gd name="T17" fmla="*/ 299 h 307"/>
                  <a:gd name="T18" fmla="*/ 168 w 308"/>
                  <a:gd name="T19" fmla="*/ 299 h 307"/>
                  <a:gd name="T20" fmla="*/ 286 w 308"/>
                  <a:gd name="T21" fmla="*/ 182 h 307"/>
                  <a:gd name="T22" fmla="*/ 300 w 308"/>
                  <a:gd name="T23" fmla="*/ 168 h 307"/>
                  <a:gd name="T24" fmla="*/ 300 w 308"/>
                  <a:gd name="T25" fmla="*/ 139 h 307"/>
                  <a:gd name="T26" fmla="*/ 140 w 308"/>
                  <a:gd name="T27" fmla="*/ 210 h 307"/>
                  <a:gd name="T28" fmla="*/ 108 w 308"/>
                  <a:gd name="T29" fmla="*/ 179 h 307"/>
                  <a:gd name="T30" fmla="*/ 97 w 308"/>
                  <a:gd name="T31" fmla="*/ 168 h 307"/>
                  <a:gd name="T32" fmla="*/ 97 w 308"/>
                  <a:gd name="T33" fmla="*/ 139 h 307"/>
                  <a:gd name="T34" fmla="*/ 140 w 308"/>
                  <a:gd name="T35" fmla="*/ 97 h 307"/>
                  <a:gd name="T36" fmla="*/ 168 w 308"/>
                  <a:gd name="T37" fmla="*/ 97 h 307"/>
                  <a:gd name="T38" fmla="*/ 211 w 308"/>
                  <a:gd name="T39" fmla="*/ 139 h 307"/>
                  <a:gd name="T40" fmla="*/ 211 w 308"/>
                  <a:gd name="T41" fmla="*/ 168 h 307"/>
                  <a:gd name="T42" fmla="*/ 200 w 308"/>
                  <a:gd name="T43" fmla="*/ 179 h 307"/>
                  <a:gd name="T44" fmla="*/ 168 w 308"/>
                  <a:gd name="T45" fmla="*/ 210 h 307"/>
                  <a:gd name="T46" fmla="*/ 140 w 308"/>
                  <a:gd name="T47" fmla="*/ 21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8" h="307">
                    <a:moveTo>
                      <a:pt x="300" y="139"/>
                    </a:moveTo>
                    <a:cubicBezTo>
                      <a:pt x="286" y="125"/>
                      <a:pt x="286" y="125"/>
                      <a:pt x="286" y="125"/>
                    </a:cubicBezTo>
                    <a:cubicBezTo>
                      <a:pt x="168" y="8"/>
                      <a:pt x="168" y="8"/>
                      <a:pt x="168" y="8"/>
                    </a:cubicBezTo>
                    <a:cubicBezTo>
                      <a:pt x="161" y="0"/>
                      <a:pt x="148" y="0"/>
                      <a:pt x="140" y="8"/>
                    </a:cubicBezTo>
                    <a:cubicBezTo>
                      <a:pt x="22" y="125"/>
                      <a:pt x="22" y="125"/>
                      <a:pt x="22" y="125"/>
                    </a:cubicBezTo>
                    <a:cubicBezTo>
                      <a:pt x="8" y="139"/>
                      <a:pt x="8" y="139"/>
                      <a:pt x="8" y="139"/>
                    </a:cubicBezTo>
                    <a:cubicBezTo>
                      <a:pt x="0" y="147"/>
                      <a:pt x="0" y="160"/>
                      <a:pt x="8" y="168"/>
                    </a:cubicBezTo>
                    <a:cubicBezTo>
                      <a:pt x="22" y="182"/>
                      <a:pt x="22" y="182"/>
                      <a:pt x="22" y="182"/>
                    </a:cubicBezTo>
                    <a:cubicBezTo>
                      <a:pt x="140" y="299"/>
                      <a:pt x="140" y="299"/>
                      <a:pt x="140" y="299"/>
                    </a:cubicBezTo>
                    <a:cubicBezTo>
                      <a:pt x="148" y="307"/>
                      <a:pt x="161" y="307"/>
                      <a:pt x="168" y="299"/>
                    </a:cubicBezTo>
                    <a:cubicBezTo>
                      <a:pt x="286" y="182"/>
                      <a:pt x="286" y="182"/>
                      <a:pt x="286" y="182"/>
                    </a:cubicBezTo>
                    <a:cubicBezTo>
                      <a:pt x="300" y="168"/>
                      <a:pt x="300" y="168"/>
                      <a:pt x="300" y="168"/>
                    </a:cubicBezTo>
                    <a:cubicBezTo>
                      <a:pt x="308" y="160"/>
                      <a:pt x="308" y="147"/>
                      <a:pt x="300" y="139"/>
                    </a:cubicBezTo>
                    <a:moveTo>
                      <a:pt x="140" y="210"/>
                    </a:moveTo>
                    <a:cubicBezTo>
                      <a:pt x="108" y="179"/>
                      <a:pt x="108" y="179"/>
                      <a:pt x="108" y="179"/>
                    </a:cubicBezTo>
                    <a:cubicBezTo>
                      <a:pt x="97" y="168"/>
                      <a:pt x="97" y="168"/>
                      <a:pt x="97" y="168"/>
                    </a:cubicBezTo>
                    <a:cubicBezTo>
                      <a:pt x="89" y="160"/>
                      <a:pt x="89" y="147"/>
                      <a:pt x="97" y="139"/>
                    </a:cubicBezTo>
                    <a:cubicBezTo>
                      <a:pt x="140" y="97"/>
                      <a:pt x="140" y="97"/>
                      <a:pt x="140" y="97"/>
                    </a:cubicBezTo>
                    <a:cubicBezTo>
                      <a:pt x="148" y="89"/>
                      <a:pt x="161" y="89"/>
                      <a:pt x="168" y="97"/>
                    </a:cubicBezTo>
                    <a:cubicBezTo>
                      <a:pt x="211" y="139"/>
                      <a:pt x="211" y="139"/>
                      <a:pt x="211" y="139"/>
                    </a:cubicBezTo>
                    <a:cubicBezTo>
                      <a:pt x="219" y="147"/>
                      <a:pt x="219" y="160"/>
                      <a:pt x="211" y="168"/>
                    </a:cubicBezTo>
                    <a:cubicBezTo>
                      <a:pt x="200" y="179"/>
                      <a:pt x="200" y="179"/>
                      <a:pt x="200" y="179"/>
                    </a:cubicBezTo>
                    <a:cubicBezTo>
                      <a:pt x="168" y="210"/>
                      <a:pt x="168" y="210"/>
                      <a:pt x="168" y="210"/>
                    </a:cubicBezTo>
                    <a:cubicBezTo>
                      <a:pt x="161" y="218"/>
                      <a:pt x="148" y="218"/>
                      <a:pt x="140" y="210"/>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225"/>
                <a:endParaRPr lang="en-US" dirty="0">
                  <a:solidFill>
                    <a:srgbClr val="282828"/>
                  </a:solidFill>
                  <a:latin typeface="Segoe UI"/>
                </a:endParaRPr>
              </a:p>
            </p:txBody>
          </p:sp>
          <p:sp>
            <p:nvSpPr>
              <p:cNvPr id="54" name="Freeform 16">
                <a:extLst>
                  <a:ext uri="{FF2B5EF4-FFF2-40B4-BE49-F238E27FC236}">
                    <a16:creationId xmlns:a16="http://schemas.microsoft.com/office/drawing/2014/main" id="{D3B27CAA-B115-4597-9B39-9AE9C3C5238C}"/>
                  </a:ext>
                </a:extLst>
              </p:cNvPr>
              <p:cNvSpPr>
                <a:spLocks/>
              </p:cNvSpPr>
              <p:nvPr/>
            </p:nvSpPr>
            <p:spPr bwMode="auto">
              <a:xfrm>
                <a:off x="3574" y="3992"/>
                <a:ext cx="63" cy="64"/>
              </a:xfrm>
              <a:custGeom>
                <a:avLst/>
                <a:gdLst>
                  <a:gd name="T0" fmla="*/ 79 w 130"/>
                  <a:gd name="T1" fmla="*/ 122 h 129"/>
                  <a:gd name="T2" fmla="*/ 122 w 130"/>
                  <a:gd name="T3" fmla="*/ 79 h 129"/>
                  <a:gd name="T4" fmla="*/ 122 w 130"/>
                  <a:gd name="T5" fmla="*/ 50 h 129"/>
                  <a:gd name="T6" fmla="*/ 79 w 130"/>
                  <a:gd name="T7" fmla="*/ 8 h 129"/>
                  <a:gd name="T8" fmla="*/ 51 w 130"/>
                  <a:gd name="T9" fmla="*/ 8 h 129"/>
                  <a:gd name="T10" fmla="*/ 8 w 130"/>
                  <a:gd name="T11" fmla="*/ 50 h 129"/>
                  <a:gd name="T12" fmla="*/ 8 w 130"/>
                  <a:gd name="T13" fmla="*/ 79 h 129"/>
                  <a:gd name="T14" fmla="*/ 51 w 130"/>
                  <a:gd name="T15" fmla="*/ 122 h 129"/>
                  <a:gd name="T16" fmla="*/ 79 w 130"/>
                  <a:gd name="T17" fmla="*/ 1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122"/>
                    </a:moveTo>
                    <a:cubicBezTo>
                      <a:pt x="122" y="79"/>
                      <a:pt x="122" y="79"/>
                      <a:pt x="122" y="79"/>
                    </a:cubicBezTo>
                    <a:cubicBezTo>
                      <a:pt x="130" y="71"/>
                      <a:pt x="130" y="58"/>
                      <a:pt x="122" y="50"/>
                    </a:cubicBezTo>
                    <a:cubicBezTo>
                      <a:pt x="79" y="8"/>
                      <a:pt x="79" y="8"/>
                      <a:pt x="79" y="8"/>
                    </a:cubicBez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225"/>
                <a:endParaRPr lang="en-US" dirty="0">
                  <a:solidFill>
                    <a:srgbClr val="282828"/>
                  </a:solidFill>
                  <a:latin typeface="Segoe UI"/>
                </a:endParaRPr>
              </a:p>
            </p:txBody>
          </p:sp>
          <p:sp>
            <p:nvSpPr>
              <p:cNvPr id="55" name="Freeform 17">
                <a:extLst>
                  <a:ext uri="{FF2B5EF4-FFF2-40B4-BE49-F238E27FC236}">
                    <a16:creationId xmlns:a16="http://schemas.microsoft.com/office/drawing/2014/main" id="{28250395-BEB0-4589-94BD-D9D53068B8D3}"/>
                  </a:ext>
                </a:extLst>
              </p:cNvPr>
              <p:cNvSpPr>
                <a:spLocks/>
              </p:cNvSpPr>
              <p:nvPr/>
            </p:nvSpPr>
            <p:spPr bwMode="auto">
              <a:xfrm>
                <a:off x="3408" y="3907"/>
                <a:ext cx="310" cy="204"/>
              </a:xfrm>
              <a:custGeom>
                <a:avLst/>
                <a:gdLst>
                  <a:gd name="T0" fmla="*/ 562 w 638"/>
                  <a:gd name="T1" fmla="*/ 413 h 413"/>
                  <a:gd name="T2" fmla="*/ 549 w 638"/>
                  <a:gd name="T3" fmla="*/ 413 h 413"/>
                  <a:gd name="T4" fmla="*/ 549 w 638"/>
                  <a:gd name="T5" fmla="*/ 388 h 413"/>
                  <a:gd name="T6" fmla="*/ 562 w 638"/>
                  <a:gd name="T7" fmla="*/ 388 h 413"/>
                  <a:gd name="T8" fmla="*/ 612 w 638"/>
                  <a:gd name="T9" fmla="*/ 338 h 413"/>
                  <a:gd name="T10" fmla="*/ 612 w 638"/>
                  <a:gd name="T11" fmla="*/ 75 h 413"/>
                  <a:gd name="T12" fmla="*/ 562 w 638"/>
                  <a:gd name="T13" fmla="*/ 26 h 413"/>
                  <a:gd name="T14" fmla="*/ 75 w 638"/>
                  <a:gd name="T15" fmla="*/ 26 h 413"/>
                  <a:gd name="T16" fmla="*/ 25 w 638"/>
                  <a:gd name="T17" fmla="*/ 75 h 413"/>
                  <a:gd name="T18" fmla="*/ 25 w 638"/>
                  <a:gd name="T19" fmla="*/ 338 h 413"/>
                  <a:gd name="T20" fmla="*/ 75 w 638"/>
                  <a:gd name="T21" fmla="*/ 388 h 413"/>
                  <a:gd name="T22" fmla="*/ 88 w 638"/>
                  <a:gd name="T23" fmla="*/ 388 h 413"/>
                  <a:gd name="T24" fmla="*/ 88 w 638"/>
                  <a:gd name="T25" fmla="*/ 413 h 413"/>
                  <a:gd name="T26" fmla="*/ 75 w 638"/>
                  <a:gd name="T27" fmla="*/ 413 h 413"/>
                  <a:gd name="T28" fmla="*/ 0 w 638"/>
                  <a:gd name="T29" fmla="*/ 338 h 413"/>
                  <a:gd name="T30" fmla="*/ 0 w 638"/>
                  <a:gd name="T31" fmla="*/ 75 h 413"/>
                  <a:gd name="T32" fmla="*/ 75 w 638"/>
                  <a:gd name="T33" fmla="*/ 0 h 413"/>
                  <a:gd name="T34" fmla="*/ 562 w 638"/>
                  <a:gd name="T35" fmla="*/ 0 h 413"/>
                  <a:gd name="T36" fmla="*/ 638 w 638"/>
                  <a:gd name="T37" fmla="*/ 75 h 413"/>
                  <a:gd name="T38" fmla="*/ 638 w 638"/>
                  <a:gd name="T39" fmla="*/ 338 h 413"/>
                  <a:gd name="T40" fmla="*/ 562 w 638"/>
                  <a:gd name="T41" fmla="*/ 413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38" h="413">
                    <a:moveTo>
                      <a:pt x="562" y="413"/>
                    </a:moveTo>
                    <a:cubicBezTo>
                      <a:pt x="549" y="413"/>
                      <a:pt x="549" y="413"/>
                      <a:pt x="549" y="413"/>
                    </a:cubicBezTo>
                    <a:cubicBezTo>
                      <a:pt x="549" y="388"/>
                      <a:pt x="549" y="388"/>
                      <a:pt x="549" y="388"/>
                    </a:cubicBezTo>
                    <a:cubicBezTo>
                      <a:pt x="562" y="388"/>
                      <a:pt x="562" y="388"/>
                      <a:pt x="562" y="388"/>
                    </a:cubicBezTo>
                    <a:cubicBezTo>
                      <a:pt x="590" y="388"/>
                      <a:pt x="612" y="365"/>
                      <a:pt x="612" y="338"/>
                    </a:cubicBezTo>
                    <a:cubicBezTo>
                      <a:pt x="612" y="75"/>
                      <a:pt x="612" y="75"/>
                      <a:pt x="612" y="75"/>
                    </a:cubicBezTo>
                    <a:cubicBezTo>
                      <a:pt x="612" y="48"/>
                      <a:pt x="590" y="26"/>
                      <a:pt x="562" y="26"/>
                    </a:cubicBezTo>
                    <a:cubicBezTo>
                      <a:pt x="75" y="26"/>
                      <a:pt x="75" y="26"/>
                      <a:pt x="75" y="26"/>
                    </a:cubicBezTo>
                    <a:cubicBezTo>
                      <a:pt x="47" y="26"/>
                      <a:pt x="25" y="48"/>
                      <a:pt x="25" y="75"/>
                    </a:cubicBezTo>
                    <a:cubicBezTo>
                      <a:pt x="25" y="338"/>
                      <a:pt x="25" y="338"/>
                      <a:pt x="25" y="338"/>
                    </a:cubicBezTo>
                    <a:cubicBezTo>
                      <a:pt x="25" y="365"/>
                      <a:pt x="47" y="388"/>
                      <a:pt x="75" y="388"/>
                    </a:cubicBezTo>
                    <a:cubicBezTo>
                      <a:pt x="88" y="388"/>
                      <a:pt x="88" y="388"/>
                      <a:pt x="88" y="388"/>
                    </a:cubicBezTo>
                    <a:cubicBezTo>
                      <a:pt x="88" y="413"/>
                      <a:pt x="88" y="413"/>
                      <a:pt x="88" y="413"/>
                    </a:cubicBezTo>
                    <a:cubicBezTo>
                      <a:pt x="75" y="413"/>
                      <a:pt x="75" y="413"/>
                      <a:pt x="75" y="413"/>
                    </a:cubicBezTo>
                    <a:cubicBezTo>
                      <a:pt x="33" y="413"/>
                      <a:pt x="0" y="380"/>
                      <a:pt x="0" y="338"/>
                    </a:cubicBezTo>
                    <a:cubicBezTo>
                      <a:pt x="0" y="75"/>
                      <a:pt x="0" y="75"/>
                      <a:pt x="0" y="75"/>
                    </a:cubicBezTo>
                    <a:cubicBezTo>
                      <a:pt x="0" y="34"/>
                      <a:pt x="33" y="0"/>
                      <a:pt x="75" y="0"/>
                    </a:cubicBezTo>
                    <a:cubicBezTo>
                      <a:pt x="562" y="0"/>
                      <a:pt x="562" y="0"/>
                      <a:pt x="562" y="0"/>
                    </a:cubicBezTo>
                    <a:cubicBezTo>
                      <a:pt x="604" y="0"/>
                      <a:pt x="638" y="34"/>
                      <a:pt x="638" y="75"/>
                    </a:cubicBezTo>
                    <a:cubicBezTo>
                      <a:pt x="638" y="338"/>
                      <a:pt x="638" y="338"/>
                      <a:pt x="638" y="338"/>
                    </a:cubicBezTo>
                    <a:cubicBezTo>
                      <a:pt x="638" y="380"/>
                      <a:pt x="604" y="413"/>
                      <a:pt x="562" y="413"/>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225"/>
                <a:endParaRPr lang="en-US" dirty="0">
                  <a:solidFill>
                    <a:srgbClr val="282828"/>
                  </a:solidFill>
                  <a:latin typeface="Segoe UI"/>
                </a:endParaRPr>
              </a:p>
            </p:txBody>
          </p:sp>
        </p:grpSp>
        <p:grpSp>
          <p:nvGrpSpPr>
            <p:cNvPr id="45" name="Group 20">
              <a:extLst>
                <a:ext uri="{FF2B5EF4-FFF2-40B4-BE49-F238E27FC236}">
                  <a16:creationId xmlns:a16="http://schemas.microsoft.com/office/drawing/2014/main" id="{D2961823-16A3-494C-80D9-F3D0875BF1CB}"/>
                </a:ext>
              </a:extLst>
            </p:cNvPr>
            <p:cNvGrpSpPr>
              <a:grpSpLocks noChangeAspect="1"/>
            </p:cNvGrpSpPr>
            <p:nvPr/>
          </p:nvGrpSpPr>
          <p:grpSpPr bwMode="auto">
            <a:xfrm>
              <a:off x="6467867" y="2033950"/>
              <a:ext cx="405906" cy="309387"/>
              <a:chOff x="3926" y="3917"/>
              <a:chExt cx="307" cy="234"/>
            </a:xfrm>
            <a:solidFill>
              <a:schemeClr val="accent1"/>
            </a:solidFill>
          </p:grpSpPr>
          <p:sp>
            <p:nvSpPr>
              <p:cNvPr id="49" name="Freeform 21">
                <a:extLst>
                  <a:ext uri="{FF2B5EF4-FFF2-40B4-BE49-F238E27FC236}">
                    <a16:creationId xmlns:a16="http://schemas.microsoft.com/office/drawing/2014/main" id="{CD93F5CF-9E64-48F4-BF68-3A445542531A}"/>
                  </a:ext>
                </a:extLst>
              </p:cNvPr>
              <p:cNvSpPr>
                <a:spLocks/>
              </p:cNvSpPr>
              <p:nvPr/>
            </p:nvSpPr>
            <p:spPr bwMode="auto">
              <a:xfrm>
                <a:off x="3926" y="3917"/>
                <a:ext cx="307" cy="203"/>
              </a:xfrm>
              <a:custGeom>
                <a:avLst/>
                <a:gdLst>
                  <a:gd name="T0" fmla="*/ 30 w 737"/>
                  <a:gd name="T1" fmla="*/ 326 h 478"/>
                  <a:gd name="T2" fmla="*/ 30 w 737"/>
                  <a:gd name="T3" fmla="*/ 87 h 478"/>
                  <a:gd name="T4" fmla="*/ 87 w 737"/>
                  <a:gd name="T5" fmla="*/ 30 h 478"/>
                  <a:gd name="T6" fmla="*/ 650 w 737"/>
                  <a:gd name="T7" fmla="*/ 30 h 478"/>
                  <a:gd name="T8" fmla="*/ 707 w 737"/>
                  <a:gd name="T9" fmla="*/ 87 h 478"/>
                  <a:gd name="T10" fmla="*/ 707 w 737"/>
                  <a:gd name="T11" fmla="*/ 391 h 478"/>
                  <a:gd name="T12" fmla="*/ 650 w 737"/>
                  <a:gd name="T13" fmla="*/ 448 h 478"/>
                  <a:gd name="T14" fmla="*/ 390 w 737"/>
                  <a:gd name="T15" fmla="*/ 448 h 478"/>
                  <a:gd name="T16" fmla="*/ 390 w 737"/>
                  <a:gd name="T17" fmla="*/ 478 h 478"/>
                  <a:gd name="T18" fmla="*/ 650 w 737"/>
                  <a:gd name="T19" fmla="*/ 478 h 478"/>
                  <a:gd name="T20" fmla="*/ 737 w 737"/>
                  <a:gd name="T21" fmla="*/ 391 h 478"/>
                  <a:gd name="T22" fmla="*/ 737 w 737"/>
                  <a:gd name="T23" fmla="*/ 87 h 478"/>
                  <a:gd name="T24" fmla="*/ 650 w 737"/>
                  <a:gd name="T25" fmla="*/ 0 h 478"/>
                  <a:gd name="T26" fmla="*/ 87 w 737"/>
                  <a:gd name="T27" fmla="*/ 0 h 478"/>
                  <a:gd name="T28" fmla="*/ 0 w 737"/>
                  <a:gd name="T29" fmla="*/ 87 h 478"/>
                  <a:gd name="T30" fmla="*/ 0 w 737"/>
                  <a:gd name="T31" fmla="*/ 326 h 478"/>
                  <a:gd name="T32" fmla="*/ 30 w 737"/>
                  <a:gd name="T33" fmla="*/ 326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7" h="478">
                    <a:moveTo>
                      <a:pt x="30" y="326"/>
                    </a:moveTo>
                    <a:cubicBezTo>
                      <a:pt x="30" y="87"/>
                      <a:pt x="30" y="87"/>
                      <a:pt x="30" y="87"/>
                    </a:cubicBezTo>
                    <a:cubicBezTo>
                      <a:pt x="30" y="56"/>
                      <a:pt x="55" y="30"/>
                      <a:pt x="87" y="30"/>
                    </a:cubicBezTo>
                    <a:cubicBezTo>
                      <a:pt x="650" y="30"/>
                      <a:pt x="650" y="30"/>
                      <a:pt x="650" y="30"/>
                    </a:cubicBezTo>
                    <a:cubicBezTo>
                      <a:pt x="682" y="30"/>
                      <a:pt x="707" y="56"/>
                      <a:pt x="707" y="87"/>
                    </a:cubicBezTo>
                    <a:cubicBezTo>
                      <a:pt x="707" y="391"/>
                      <a:pt x="707" y="391"/>
                      <a:pt x="707" y="391"/>
                    </a:cubicBezTo>
                    <a:cubicBezTo>
                      <a:pt x="707" y="423"/>
                      <a:pt x="682" y="448"/>
                      <a:pt x="650" y="448"/>
                    </a:cubicBezTo>
                    <a:cubicBezTo>
                      <a:pt x="390" y="448"/>
                      <a:pt x="390" y="448"/>
                      <a:pt x="390" y="448"/>
                    </a:cubicBezTo>
                    <a:cubicBezTo>
                      <a:pt x="390" y="478"/>
                      <a:pt x="390" y="478"/>
                      <a:pt x="390" y="478"/>
                    </a:cubicBezTo>
                    <a:cubicBezTo>
                      <a:pt x="650" y="478"/>
                      <a:pt x="650" y="478"/>
                      <a:pt x="650" y="478"/>
                    </a:cubicBezTo>
                    <a:cubicBezTo>
                      <a:pt x="698" y="478"/>
                      <a:pt x="737" y="439"/>
                      <a:pt x="737" y="391"/>
                    </a:cubicBezTo>
                    <a:cubicBezTo>
                      <a:pt x="737" y="87"/>
                      <a:pt x="737" y="87"/>
                      <a:pt x="737" y="87"/>
                    </a:cubicBezTo>
                    <a:cubicBezTo>
                      <a:pt x="737" y="39"/>
                      <a:pt x="698" y="0"/>
                      <a:pt x="650" y="0"/>
                    </a:cubicBezTo>
                    <a:cubicBezTo>
                      <a:pt x="87" y="0"/>
                      <a:pt x="87" y="0"/>
                      <a:pt x="87" y="0"/>
                    </a:cubicBezTo>
                    <a:cubicBezTo>
                      <a:pt x="39" y="0"/>
                      <a:pt x="0" y="39"/>
                      <a:pt x="0" y="87"/>
                    </a:cubicBezTo>
                    <a:cubicBezTo>
                      <a:pt x="0" y="326"/>
                      <a:pt x="0" y="326"/>
                      <a:pt x="0" y="326"/>
                    </a:cubicBezTo>
                    <a:lnTo>
                      <a:pt x="30" y="326"/>
                    </a:ln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225"/>
                <a:endParaRPr lang="en-US" dirty="0">
                  <a:solidFill>
                    <a:srgbClr val="282828"/>
                  </a:solidFill>
                  <a:latin typeface="Segoe UI"/>
                </a:endParaRPr>
              </a:p>
            </p:txBody>
          </p:sp>
          <p:sp>
            <p:nvSpPr>
              <p:cNvPr id="50" name="Freeform 22">
                <a:extLst>
                  <a:ext uri="{FF2B5EF4-FFF2-40B4-BE49-F238E27FC236}">
                    <a16:creationId xmlns:a16="http://schemas.microsoft.com/office/drawing/2014/main" id="{EF884D9C-DC7E-4BAB-B68F-1442F77D015D}"/>
                  </a:ext>
                </a:extLst>
              </p:cNvPr>
              <p:cNvSpPr>
                <a:spLocks noEditPoints="1"/>
              </p:cNvSpPr>
              <p:nvPr/>
            </p:nvSpPr>
            <p:spPr bwMode="auto">
              <a:xfrm>
                <a:off x="3926" y="3968"/>
                <a:ext cx="235" cy="183"/>
              </a:xfrm>
              <a:custGeom>
                <a:avLst/>
                <a:gdLst>
                  <a:gd name="T0" fmla="*/ 391 w 564"/>
                  <a:gd name="T1" fmla="*/ 147 h 433"/>
                  <a:gd name="T2" fmla="*/ 417 w 564"/>
                  <a:gd name="T3" fmla="*/ 173 h 433"/>
                  <a:gd name="T4" fmla="*/ 538 w 564"/>
                  <a:gd name="T5" fmla="*/ 173 h 433"/>
                  <a:gd name="T6" fmla="*/ 564 w 564"/>
                  <a:gd name="T7" fmla="*/ 147 h 433"/>
                  <a:gd name="T8" fmla="*/ 564 w 564"/>
                  <a:gd name="T9" fmla="*/ 26 h 433"/>
                  <a:gd name="T10" fmla="*/ 538 w 564"/>
                  <a:gd name="T11" fmla="*/ 0 h 433"/>
                  <a:gd name="T12" fmla="*/ 417 w 564"/>
                  <a:gd name="T13" fmla="*/ 0 h 433"/>
                  <a:gd name="T14" fmla="*/ 391 w 564"/>
                  <a:gd name="T15" fmla="*/ 26 h 433"/>
                  <a:gd name="T16" fmla="*/ 391 w 564"/>
                  <a:gd name="T17" fmla="*/ 65 h 433"/>
                  <a:gd name="T18" fmla="*/ 342 w 564"/>
                  <a:gd name="T19" fmla="*/ 65 h 433"/>
                  <a:gd name="T20" fmla="*/ 297 w 564"/>
                  <a:gd name="T21" fmla="*/ 97 h 433"/>
                  <a:gd name="T22" fmla="*/ 223 w 564"/>
                  <a:gd name="T23" fmla="*/ 322 h 433"/>
                  <a:gd name="T24" fmla="*/ 219 w 564"/>
                  <a:gd name="T25" fmla="*/ 325 h 433"/>
                  <a:gd name="T26" fmla="*/ 173 w 564"/>
                  <a:gd name="T27" fmla="*/ 325 h 433"/>
                  <a:gd name="T28" fmla="*/ 173 w 564"/>
                  <a:gd name="T29" fmla="*/ 286 h 433"/>
                  <a:gd name="T30" fmla="*/ 147 w 564"/>
                  <a:gd name="T31" fmla="*/ 260 h 433"/>
                  <a:gd name="T32" fmla="*/ 26 w 564"/>
                  <a:gd name="T33" fmla="*/ 260 h 433"/>
                  <a:gd name="T34" fmla="*/ 0 w 564"/>
                  <a:gd name="T35" fmla="*/ 286 h 433"/>
                  <a:gd name="T36" fmla="*/ 0 w 564"/>
                  <a:gd name="T37" fmla="*/ 407 h 433"/>
                  <a:gd name="T38" fmla="*/ 26 w 564"/>
                  <a:gd name="T39" fmla="*/ 433 h 433"/>
                  <a:gd name="T40" fmla="*/ 147 w 564"/>
                  <a:gd name="T41" fmla="*/ 433 h 433"/>
                  <a:gd name="T42" fmla="*/ 173 w 564"/>
                  <a:gd name="T43" fmla="*/ 407 h 433"/>
                  <a:gd name="T44" fmla="*/ 173 w 564"/>
                  <a:gd name="T45" fmla="*/ 368 h 433"/>
                  <a:gd name="T46" fmla="*/ 219 w 564"/>
                  <a:gd name="T47" fmla="*/ 368 h 433"/>
                  <a:gd name="T48" fmla="*/ 264 w 564"/>
                  <a:gd name="T49" fmla="*/ 336 h 433"/>
                  <a:gd name="T50" fmla="*/ 338 w 564"/>
                  <a:gd name="T51" fmla="*/ 111 h 433"/>
                  <a:gd name="T52" fmla="*/ 342 w 564"/>
                  <a:gd name="T53" fmla="*/ 108 h 433"/>
                  <a:gd name="T54" fmla="*/ 391 w 564"/>
                  <a:gd name="T55" fmla="*/ 108 h 433"/>
                  <a:gd name="T56" fmla="*/ 391 w 564"/>
                  <a:gd name="T57" fmla="*/ 147 h 433"/>
                  <a:gd name="T58" fmla="*/ 129 w 564"/>
                  <a:gd name="T59" fmla="*/ 390 h 433"/>
                  <a:gd name="T60" fmla="*/ 43 w 564"/>
                  <a:gd name="T61" fmla="*/ 390 h 433"/>
                  <a:gd name="T62" fmla="*/ 43 w 564"/>
                  <a:gd name="T63" fmla="*/ 303 h 433"/>
                  <a:gd name="T64" fmla="*/ 129 w 564"/>
                  <a:gd name="T65" fmla="*/ 303 h 433"/>
                  <a:gd name="T66" fmla="*/ 129 w 564"/>
                  <a:gd name="T67" fmla="*/ 390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64" h="433">
                    <a:moveTo>
                      <a:pt x="391" y="147"/>
                    </a:moveTo>
                    <a:cubicBezTo>
                      <a:pt x="391" y="162"/>
                      <a:pt x="403" y="173"/>
                      <a:pt x="417" y="173"/>
                    </a:cubicBezTo>
                    <a:cubicBezTo>
                      <a:pt x="538" y="173"/>
                      <a:pt x="538" y="173"/>
                      <a:pt x="538" y="173"/>
                    </a:cubicBezTo>
                    <a:cubicBezTo>
                      <a:pt x="552" y="173"/>
                      <a:pt x="564" y="162"/>
                      <a:pt x="564" y="147"/>
                    </a:cubicBezTo>
                    <a:cubicBezTo>
                      <a:pt x="564" y="26"/>
                      <a:pt x="564" y="26"/>
                      <a:pt x="564" y="26"/>
                    </a:cubicBezTo>
                    <a:cubicBezTo>
                      <a:pt x="564" y="11"/>
                      <a:pt x="552" y="0"/>
                      <a:pt x="538" y="0"/>
                    </a:cubicBezTo>
                    <a:cubicBezTo>
                      <a:pt x="417" y="0"/>
                      <a:pt x="417" y="0"/>
                      <a:pt x="417" y="0"/>
                    </a:cubicBezTo>
                    <a:cubicBezTo>
                      <a:pt x="403" y="0"/>
                      <a:pt x="391" y="11"/>
                      <a:pt x="391" y="26"/>
                    </a:cubicBezTo>
                    <a:cubicBezTo>
                      <a:pt x="391" y="65"/>
                      <a:pt x="391" y="65"/>
                      <a:pt x="391" y="65"/>
                    </a:cubicBezTo>
                    <a:cubicBezTo>
                      <a:pt x="342" y="65"/>
                      <a:pt x="342" y="65"/>
                      <a:pt x="342" y="65"/>
                    </a:cubicBezTo>
                    <a:cubicBezTo>
                      <a:pt x="322" y="65"/>
                      <a:pt x="304" y="78"/>
                      <a:pt x="297" y="97"/>
                    </a:cubicBezTo>
                    <a:cubicBezTo>
                      <a:pt x="223" y="322"/>
                      <a:pt x="223" y="322"/>
                      <a:pt x="223" y="322"/>
                    </a:cubicBezTo>
                    <a:cubicBezTo>
                      <a:pt x="222" y="324"/>
                      <a:pt x="221" y="325"/>
                      <a:pt x="219" y="325"/>
                    </a:cubicBezTo>
                    <a:cubicBezTo>
                      <a:pt x="173" y="325"/>
                      <a:pt x="173" y="325"/>
                      <a:pt x="173" y="325"/>
                    </a:cubicBezTo>
                    <a:cubicBezTo>
                      <a:pt x="173" y="286"/>
                      <a:pt x="173" y="286"/>
                      <a:pt x="173" y="286"/>
                    </a:cubicBezTo>
                    <a:cubicBezTo>
                      <a:pt x="173" y="272"/>
                      <a:pt x="161" y="260"/>
                      <a:pt x="147" y="260"/>
                    </a:cubicBezTo>
                    <a:cubicBezTo>
                      <a:pt x="26" y="260"/>
                      <a:pt x="26" y="260"/>
                      <a:pt x="26" y="260"/>
                    </a:cubicBezTo>
                    <a:cubicBezTo>
                      <a:pt x="11" y="260"/>
                      <a:pt x="0" y="272"/>
                      <a:pt x="0" y="286"/>
                    </a:cubicBezTo>
                    <a:cubicBezTo>
                      <a:pt x="0" y="407"/>
                      <a:pt x="0" y="407"/>
                      <a:pt x="0" y="407"/>
                    </a:cubicBezTo>
                    <a:cubicBezTo>
                      <a:pt x="0" y="422"/>
                      <a:pt x="11" y="433"/>
                      <a:pt x="26" y="433"/>
                    </a:cubicBezTo>
                    <a:cubicBezTo>
                      <a:pt x="147" y="433"/>
                      <a:pt x="147" y="433"/>
                      <a:pt x="147" y="433"/>
                    </a:cubicBezTo>
                    <a:cubicBezTo>
                      <a:pt x="161" y="433"/>
                      <a:pt x="173" y="422"/>
                      <a:pt x="173" y="407"/>
                    </a:cubicBezTo>
                    <a:cubicBezTo>
                      <a:pt x="173" y="368"/>
                      <a:pt x="173" y="368"/>
                      <a:pt x="173" y="368"/>
                    </a:cubicBezTo>
                    <a:cubicBezTo>
                      <a:pt x="219" y="368"/>
                      <a:pt x="219" y="368"/>
                      <a:pt x="219" y="368"/>
                    </a:cubicBezTo>
                    <a:cubicBezTo>
                      <a:pt x="239" y="368"/>
                      <a:pt x="257" y="355"/>
                      <a:pt x="264" y="336"/>
                    </a:cubicBezTo>
                    <a:cubicBezTo>
                      <a:pt x="338" y="111"/>
                      <a:pt x="338" y="111"/>
                      <a:pt x="338" y="111"/>
                    </a:cubicBezTo>
                    <a:cubicBezTo>
                      <a:pt x="339" y="109"/>
                      <a:pt x="340" y="108"/>
                      <a:pt x="342" y="108"/>
                    </a:cubicBezTo>
                    <a:cubicBezTo>
                      <a:pt x="391" y="108"/>
                      <a:pt x="391" y="108"/>
                      <a:pt x="391" y="108"/>
                    </a:cubicBezTo>
                    <a:lnTo>
                      <a:pt x="391" y="147"/>
                    </a:lnTo>
                    <a:close/>
                    <a:moveTo>
                      <a:pt x="129" y="390"/>
                    </a:moveTo>
                    <a:cubicBezTo>
                      <a:pt x="43" y="390"/>
                      <a:pt x="43" y="390"/>
                      <a:pt x="43" y="390"/>
                    </a:cubicBezTo>
                    <a:cubicBezTo>
                      <a:pt x="43" y="303"/>
                      <a:pt x="43" y="303"/>
                      <a:pt x="43" y="303"/>
                    </a:cubicBezTo>
                    <a:cubicBezTo>
                      <a:pt x="129" y="303"/>
                      <a:pt x="129" y="303"/>
                      <a:pt x="129" y="303"/>
                    </a:cubicBezTo>
                    <a:lnTo>
                      <a:pt x="129" y="390"/>
                    </a:ln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225"/>
                <a:endParaRPr lang="en-US" dirty="0">
                  <a:solidFill>
                    <a:srgbClr val="282828"/>
                  </a:solidFill>
                  <a:latin typeface="Segoe UI"/>
                </a:endParaRPr>
              </a:p>
            </p:txBody>
          </p:sp>
        </p:grpSp>
        <p:sp>
          <p:nvSpPr>
            <p:cNvPr id="47" name="Rechteck 56">
              <a:extLst>
                <a:ext uri="{FF2B5EF4-FFF2-40B4-BE49-F238E27FC236}">
                  <a16:creationId xmlns:a16="http://schemas.microsoft.com/office/drawing/2014/main" id="{DD22EE0C-E830-4056-B8A3-5F7D41FEA958}"/>
                </a:ext>
              </a:extLst>
            </p:cNvPr>
            <p:cNvSpPr/>
            <p:nvPr/>
          </p:nvSpPr>
          <p:spPr bwMode="auto">
            <a:xfrm>
              <a:off x="5185386" y="1436914"/>
              <a:ext cx="2720482" cy="414627"/>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gradFill>
                    <a:gsLst>
                      <a:gs pos="0">
                        <a:srgbClr val="FFFFFF"/>
                      </a:gs>
                      <a:gs pos="100000">
                        <a:srgbClr val="FFFFFF"/>
                      </a:gs>
                    </a:gsLst>
                    <a:lin ang="5400000" scaled="0"/>
                  </a:gradFill>
                  <a:latin typeface="+mj-lt"/>
                  <a:cs typeface="Segoe UI" pitchFamily="34" charset="0"/>
                </a:rPr>
                <a:t>Contoso USA</a:t>
              </a:r>
            </a:p>
          </p:txBody>
        </p:sp>
        <p:sp>
          <p:nvSpPr>
            <p:cNvPr id="48" name="Textfeld 57">
              <a:extLst>
                <a:ext uri="{FF2B5EF4-FFF2-40B4-BE49-F238E27FC236}">
                  <a16:creationId xmlns:a16="http://schemas.microsoft.com/office/drawing/2014/main" id="{EBFF9942-EB1D-4440-9D55-50E2CC19988C}"/>
                </a:ext>
              </a:extLst>
            </p:cNvPr>
            <p:cNvSpPr txBox="1"/>
            <p:nvPr/>
          </p:nvSpPr>
          <p:spPr>
            <a:xfrm>
              <a:off x="5093727" y="1315126"/>
              <a:ext cx="648254" cy="440890"/>
            </a:xfrm>
            <a:prstGeom prst="rect">
              <a:avLst/>
            </a:prstGeom>
            <a:noFill/>
          </p:spPr>
          <p:txBody>
            <a:bodyPr wrap="none" lIns="182880" tIns="146304" rIns="182880" bIns="146304" rtlCol="0">
              <a:spAutoFit/>
            </a:bodyPr>
            <a:lstStyle>
              <a:defPPr>
                <a:defRPr lang="de-DE"/>
              </a:defPPr>
              <a:lvl1pPr>
                <a:lnSpc>
                  <a:spcPct val="90000"/>
                </a:lnSpc>
                <a:spcAft>
                  <a:spcPts val="600"/>
                </a:spcAft>
                <a:defRPr sz="1050">
                  <a:gradFill>
                    <a:gsLst>
                      <a:gs pos="0">
                        <a:srgbClr val="FFFFFF"/>
                      </a:gs>
                      <a:gs pos="100000">
                        <a:srgbClr val="FFFFFF"/>
                      </a:gs>
                    </a:gsLst>
                    <a:lin ang="5400000" scaled="0"/>
                  </a:gradFill>
                </a:defRPr>
              </a:lvl1pPr>
            </a:lstStyle>
            <a:p>
              <a:r>
                <a:rPr lang="en-US" dirty="0">
                  <a:gradFill>
                    <a:gsLst>
                      <a:gs pos="0">
                        <a:schemeClr val="bg1"/>
                      </a:gs>
                      <a:gs pos="100000">
                        <a:schemeClr val="bg1"/>
                      </a:gs>
                    </a:gsLst>
                    <a:lin ang="5400000" scaled="0"/>
                  </a:gradFill>
                </a:rPr>
                <a:t>Prod</a:t>
              </a:r>
            </a:p>
          </p:txBody>
        </p:sp>
      </p:grpSp>
      <p:sp>
        <p:nvSpPr>
          <p:cNvPr id="56" name="Rechteck 167">
            <a:extLst>
              <a:ext uri="{FF2B5EF4-FFF2-40B4-BE49-F238E27FC236}">
                <a16:creationId xmlns:a16="http://schemas.microsoft.com/office/drawing/2014/main" id="{4EC92CDC-BE76-4828-902E-A43394104C61}"/>
              </a:ext>
            </a:extLst>
          </p:cNvPr>
          <p:cNvSpPr/>
          <p:nvPr/>
        </p:nvSpPr>
        <p:spPr bwMode="auto">
          <a:xfrm>
            <a:off x="996243" y="771068"/>
            <a:ext cx="2720482" cy="414627"/>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gradFill>
                  <a:gsLst>
                    <a:gs pos="0">
                      <a:srgbClr val="FFFFFF"/>
                    </a:gs>
                    <a:gs pos="100000">
                      <a:srgbClr val="FFFFFF"/>
                    </a:gs>
                  </a:gsLst>
                  <a:lin ang="5400000" scaled="0"/>
                </a:gradFill>
                <a:latin typeface="+mj-lt"/>
                <a:ea typeface="Segoe UI" pitchFamily="34" charset="0"/>
                <a:cs typeface="Segoe UI" pitchFamily="34" charset="0"/>
              </a:rPr>
              <a:t>Contoso Corp.</a:t>
            </a:r>
          </a:p>
        </p:txBody>
      </p:sp>
      <p:sp>
        <p:nvSpPr>
          <p:cNvPr id="168" name="Rectangle 167">
            <a:extLst>
              <a:ext uri="{FF2B5EF4-FFF2-40B4-BE49-F238E27FC236}">
                <a16:creationId xmlns:a16="http://schemas.microsoft.com/office/drawing/2014/main" id="{6F9D5091-4DE8-4032-9EA3-77E5375E3002}"/>
              </a:ext>
            </a:extLst>
          </p:cNvPr>
          <p:cNvSpPr/>
          <p:nvPr/>
        </p:nvSpPr>
        <p:spPr bwMode="auto">
          <a:xfrm>
            <a:off x="1301043" y="3054398"/>
            <a:ext cx="2720483" cy="1817640"/>
          </a:xfrm>
          <a:prstGeom prst="rect">
            <a:avLst/>
          </a:prstGeom>
          <a:solidFill>
            <a:schemeClr val="bg1"/>
          </a:solidFill>
          <a:ln w="12700">
            <a:solidFill>
              <a:srgbClr val="0078D4"/>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err="1">
              <a:solidFill>
                <a:schemeClr val="bg1"/>
              </a:solidFill>
            </a:endParaRPr>
          </a:p>
        </p:txBody>
      </p:sp>
      <p:sp>
        <p:nvSpPr>
          <p:cNvPr id="169" name="Rectangle 168">
            <a:extLst>
              <a:ext uri="{FF2B5EF4-FFF2-40B4-BE49-F238E27FC236}">
                <a16:creationId xmlns:a16="http://schemas.microsoft.com/office/drawing/2014/main" id="{B772B01A-0F7F-41B7-8709-87F90D1853DD}"/>
              </a:ext>
            </a:extLst>
          </p:cNvPr>
          <p:cNvSpPr/>
          <p:nvPr/>
        </p:nvSpPr>
        <p:spPr bwMode="auto">
          <a:xfrm>
            <a:off x="1308197" y="2943266"/>
            <a:ext cx="2706664" cy="212732"/>
          </a:xfrm>
          <a:prstGeom prst="rect">
            <a:avLst/>
          </a:prstGeom>
          <a:solidFill>
            <a:schemeClr val="bg1"/>
          </a:solidFill>
          <a:ln w="12700">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err="1">
              <a:solidFill>
                <a:schemeClr val="bg1"/>
              </a:solidFill>
            </a:endParaRPr>
          </a:p>
        </p:txBody>
      </p:sp>
      <p:sp>
        <p:nvSpPr>
          <p:cNvPr id="172" name="Cylinder 171">
            <a:extLst>
              <a:ext uri="{FF2B5EF4-FFF2-40B4-BE49-F238E27FC236}">
                <a16:creationId xmlns:a16="http://schemas.microsoft.com/office/drawing/2014/main" id="{0E0AD61C-F2B5-4D39-93A4-BDF910166AF4}"/>
              </a:ext>
            </a:extLst>
          </p:cNvPr>
          <p:cNvSpPr/>
          <p:nvPr/>
        </p:nvSpPr>
        <p:spPr bwMode="auto">
          <a:xfrm>
            <a:off x="1547068" y="2989863"/>
            <a:ext cx="1658174" cy="690475"/>
          </a:xfrm>
          <a:prstGeom prst="can">
            <a:avLst/>
          </a:prstGeom>
          <a:solidFill>
            <a:schemeClr val="bg1"/>
          </a:solidFill>
          <a:ln>
            <a:solidFill>
              <a:srgbClr val="0071BC"/>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err="1">
              <a:solidFill>
                <a:schemeClr val="bg1"/>
              </a:solidFill>
            </a:endParaRPr>
          </a:p>
        </p:txBody>
      </p:sp>
      <p:sp>
        <p:nvSpPr>
          <p:cNvPr id="175" name="Rectangle 34">
            <a:extLst>
              <a:ext uri="{FF2B5EF4-FFF2-40B4-BE49-F238E27FC236}">
                <a16:creationId xmlns:a16="http://schemas.microsoft.com/office/drawing/2014/main" id="{BC48303A-5732-4FE5-8D4A-A1C9071B7957}"/>
              </a:ext>
            </a:extLst>
          </p:cNvPr>
          <p:cNvSpPr/>
          <p:nvPr/>
        </p:nvSpPr>
        <p:spPr bwMode="auto">
          <a:xfrm>
            <a:off x="2333148" y="3336769"/>
            <a:ext cx="555220" cy="169277"/>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888488">
              <a:defRPr/>
            </a:pPr>
            <a:r>
              <a:rPr lang="en-US" sz="1100" dirty="0">
                <a:gradFill>
                  <a:gsLst>
                    <a:gs pos="2917">
                      <a:srgbClr val="282828"/>
                    </a:gs>
                    <a:gs pos="30000">
                      <a:srgbClr val="282828"/>
                    </a:gs>
                  </a:gsLst>
                  <a:lin ang="5400000" scaled="0"/>
                </a:gradFill>
                <a:latin typeface="Segoe UI"/>
              </a:rPr>
              <a:t>CDS</a:t>
            </a:r>
            <a:endParaRPr lang="en-US" sz="1961" dirty="0">
              <a:gradFill>
                <a:gsLst>
                  <a:gs pos="2917">
                    <a:srgbClr val="282828"/>
                  </a:gs>
                  <a:gs pos="30000">
                    <a:srgbClr val="282828"/>
                  </a:gs>
                </a:gsLst>
                <a:lin ang="5400000" scaled="0"/>
              </a:gradFill>
              <a:latin typeface="Segoe UI"/>
            </a:endParaRPr>
          </a:p>
        </p:txBody>
      </p:sp>
      <p:pic>
        <p:nvPicPr>
          <p:cNvPr id="176" name="Graphic 175">
            <a:extLst>
              <a:ext uri="{FF2B5EF4-FFF2-40B4-BE49-F238E27FC236}">
                <a16:creationId xmlns:a16="http://schemas.microsoft.com/office/drawing/2014/main" id="{AB865752-7DC7-4136-A0D9-5EDF23E237A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44390" y="3219705"/>
            <a:ext cx="367615" cy="367615"/>
          </a:xfrm>
          <a:prstGeom prst="rect">
            <a:avLst/>
          </a:prstGeom>
        </p:spPr>
      </p:pic>
      <p:sp>
        <p:nvSpPr>
          <p:cNvPr id="179" name="Rectangle: Rounded Corners 178">
            <a:extLst>
              <a:ext uri="{FF2B5EF4-FFF2-40B4-BE49-F238E27FC236}">
                <a16:creationId xmlns:a16="http://schemas.microsoft.com/office/drawing/2014/main" id="{77E822CC-04F9-4708-BB2F-A5C3DCC7942A}"/>
              </a:ext>
            </a:extLst>
          </p:cNvPr>
          <p:cNvSpPr/>
          <p:nvPr/>
        </p:nvSpPr>
        <p:spPr bwMode="auto">
          <a:xfrm>
            <a:off x="1547068" y="3808922"/>
            <a:ext cx="1658174" cy="942631"/>
          </a:xfrm>
          <a:prstGeom prst="roundRect">
            <a:avLst/>
          </a:prstGeom>
          <a:solidFill>
            <a:schemeClr val="bg1"/>
          </a:solidFill>
          <a:ln>
            <a:solidFill>
              <a:srgbClr val="0071BC"/>
            </a:solidFill>
            <a:prstDash val="dash"/>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err="1">
              <a:solidFill>
                <a:schemeClr val="bg1"/>
              </a:solidFill>
            </a:endParaRPr>
          </a:p>
        </p:txBody>
      </p:sp>
      <p:pic>
        <p:nvPicPr>
          <p:cNvPr id="180" name="Picture 179">
            <a:extLst>
              <a:ext uri="{FF2B5EF4-FFF2-40B4-BE49-F238E27FC236}">
                <a16:creationId xmlns:a16="http://schemas.microsoft.com/office/drawing/2014/main" id="{8C8FD72B-8376-405B-B727-04D8158AEF1E}"/>
              </a:ext>
            </a:extLst>
          </p:cNvPr>
          <p:cNvPicPr>
            <a:picLocks noChangeAspect="1"/>
          </p:cNvPicPr>
          <p:nvPr/>
        </p:nvPicPr>
        <p:blipFill>
          <a:blip r:embed="rId5"/>
          <a:stretch>
            <a:fillRect/>
          </a:stretch>
        </p:blipFill>
        <p:spPr>
          <a:xfrm>
            <a:off x="1655307" y="3871217"/>
            <a:ext cx="1441696" cy="818041"/>
          </a:xfrm>
          <a:prstGeom prst="rect">
            <a:avLst/>
          </a:prstGeom>
        </p:spPr>
      </p:pic>
      <p:sp>
        <p:nvSpPr>
          <p:cNvPr id="181" name="Arrow: Right 180">
            <a:extLst>
              <a:ext uri="{FF2B5EF4-FFF2-40B4-BE49-F238E27FC236}">
                <a16:creationId xmlns:a16="http://schemas.microsoft.com/office/drawing/2014/main" id="{66EFFE9E-B509-46A3-A122-28028458EFCC}"/>
              </a:ext>
            </a:extLst>
          </p:cNvPr>
          <p:cNvSpPr/>
          <p:nvPr/>
        </p:nvSpPr>
        <p:spPr bwMode="auto">
          <a:xfrm>
            <a:off x="4724400" y="2500760"/>
            <a:ext cx="522248" cy="553998"/>
          </a:xfrm>
          <a:prstGeom prst="rightArrow">
            <a:avLst/>
          </a:prstGeom>
          <a:solidFill>
            <a:srgbClr val="002050"/>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err="1">
              <a:solidFill>
                <a:schemeClr val="bg1"/>
              </a:solidFill>
            </a:endParaRPr>
          </a:p>
        </p:txBody>
      </p:sp>
      <p:sp>
        <p:nvSpPr>
          <p:cNvPr id="183" name="TextBox 182">
            <a:extLst>
              <a:ext uri="{FF2B5EF4-FFF2-40B4-BE49-F238E27FC236}">
                <a16:creationId xmlns:a16="http://schemas.microsoft.com/office/drawing/2014/main" id="{0D3C8D52-9EF7-4CD4-B4F8-E71145A85E8A}"/>
              </a:ext>
            </a:extLst>
          </p:cNvPr>
          <p:cNvSpPr txBox="1"/>
          <p:nvPr/>
        </p:nvSpPr>
        <p:spPr>
          <a:xfrm>
            <a:off x="5374889" y="862005"/>
            <a:ext cx="3650048" cy="276999"/>
          </a:xfrm>
          <a:prstGeom prst="rect">
            <a:avLst/>
          </a:prstGeom>
          <a:noFill/>
        </p:spPr>
        <p:txBody>
          <a:bodyPr wrap="square" lIns="0" tIns="0" rIns="0" bIns="0" rtlCol="0">
            <a:spAutoFit/>
          </a:bodyPr>
          <a:lstStyle/>
          <a:p>
            <a:r>
              <a:rPr lang="en-US" dirty="0">
                <a:gradFill>
                  <a:gsLst>
                    <a:gs pos="0">
                      <a:schemeClr val="tx1"/>
                    </a:gs>
                    <a:gs pos="86000">
                      <a:schemeClr val="tx1"/>
                    </a:gs>
                  </a:gsLst>
                  <a:lin ang="5400000" scaled="0"/>
                </a:gradFill>
              </a:rPr>
              <a:t>1. Azure AD Conditional Access</a:t>
            </a:r>
          </a:p>
        </p:txBody>
      </p:sp>
      <p:sp>
        <p:nvSpPr>
          <p:cNvPr id="185" name="TextBox 184">
            <a:extLst>
              <a:ext uri="{FF2B5EF4-FFF2-40B4-BE49-F238E27FC236}">
                <a16:creationId xmlns:a16="http://schemas.microsoft.com/office/drawing/2014/main" id="{81883004-A101-4E57-8C0A-04B6481D9926}"/>
              </a:ext>
            </a:extLst>
          </p:cNvPr>
          <p:cNvSpPr txBox="1"/>
          <p:nvPr/>
        </p:nvSpPr>
        <p:spPr>
          <a:xfrm>
            <a:off x="5374889" y="1776211"/>
            <a:ext cx="3650048" cy="276999"/>
          </a:xfrm>
          <a:prstGeom prst="rect">
            <a:avLst/>
          </a:prstGeom>
          <a:noFill/>
        </p:spPr>
        <p:txBody>
          <a:bodyPr wrap="square" lIns="0" tIns="0" rIns="0" bIns="0" rtlCol="0">
            <a:spAutoFit/>
          </a:bodyPr>
          <a:lstStyle/>
          <a:p>
            <a:r>
              <a:rPr lang="en-US" dirty="0">
                <a:gradFill>
                  <a:gsLst>
                    <a:gs pos="0">
                      <a:schemeClr val="tx1"/>
                    </a:gs>
                    <a:gs pos="86000">
                      <a:schemeClr val="tx1"/>
                    </a:gs>
                  </a:gsLst>
                  <a:lin ang="5400000" scaled="0"/>
                </a:gradFill>
              </a:rPr>
              <a:t>2. Environment roles</a:t>
            </a:r>
          </a:p>
        </p:txBody>
      </p:sp>
      <p:sp>
        <p:nvSpPr>
          <p:cNvPr id="187" name="TextBox 186">
            <a:extLst>
              <a:ext uri="{FF2B5EF4-FFF2-40B4-BE49-F238E27FC236}">
                <a16:creationId xmlns:a16="http://schemas.microsoft.com/office/drawing/2014/main" id="{68E1C4A2-7309-4AB4-9B3D-D850D69E7486}"/>
              </a:ext>
            </a:extLst>
          </p:cNvPr>
          <p:cNvSpPr txBox="1"/>
          <p:nvPr/>
        </p:nvSpPr>
        <p:spPr>
          <a:xfrm>
            <a:off x="5358976" y="2272423"/>
            <a:ext cx="3650048" cy="553998"/>
          </a:xfrm>
          <a:prstGeom prst="rect">
            <a:avLst/>
          </a:prstGeom>
          <a:noFill/>
        </p:spPr>
        <p:txBody>
          <a:bodyPr wrap="square" lIns="0" tIns="0" rIns="0" bIns="0" rtlCol="0">
            <a:spAutoFit/>
          </a:bodyPr>
          <a:lstStyle/>
          <a:p>
            <a:r>
              <a:rPr lang="en-US" dirty="0">
                <a:gradFill>
                  <a:gsLst>
                    <a:gs pos="0">
                      <a:schemeClr val="tx1"/>
                    </a:gs>
                    <a:gs pos="86000">
                      <a:schemeClr val="tx1"/>
                    </a:gs>
                  </a:gsLst>
                  <a:lin ang="5400000" scaled="0"/>
                </a:gradFill>
              </a:rPr>
              <a:t>3. Resource permissions for apps, flows, custom connectors…</a:t>
            </a:r>
          </a:p>
        </p:txBody>
      </p:sp>
      <p:sp>
        <p:nvSpPr>
          <p:cNvPr id="189" name="TextBox 188">
            <a:extLst>
              <a:ext uri="{FF2B5EF4-FFF2-40B4-BE49-F238E27FC236}">
                <a16:creationId xmlns:a16="http://schemas.microsoft.com/office/drawing/2014/main" id="{56DC4EA7-2030-45AA-9D54-A68810195E7D}"/>
              </a:ext>
            </a:extLst>
          </p:cNvPr>
          <p:cNvSpPr txBox="1"/>
          <p:nvPr/>
        </p:nvSpPr>
        <p:spPr>
          <a:xfrm>
            <a:off x="5358976" y="3186040"/>
            <a:ext cx="3650048" cy="276999"/>
          </a:xfrm>
          <a:prstGeom prst="rect">
            <a:avLst/>
          </a:prstGeom>
          <a:noFill/>
        </p:spPr>
        <p:txBody>
          <a:bodyPr wrap="square" lIns="0" tIns="0" rIns="0" bIns="0" rtlCol="0">
            <a:spAutoFit/>
          </a:bodyPr>
          <a:lstStyle/>
          <a:p>
            <a:r>
              <a:rPr lang="en-US" dirty="0">
                <a:gradFill>
                  <a:gsLst>
                    <a:gs pos="0">
                      <a:schemeClr val="tx1"/>
                    </a:gs>
                    <a:gs pos="86000">
                      <a:schemeClr val="tx1"/>
                    </a:gs>
                  </a:gsLst>
                  <a:lin ang="5400000" scaled="0"/>
                </a:gradFill>
              </a:rPr>
              <a:t>4. CDS security roles</a:t>
            </a:r>
          </a:p>
        </p:txBody>
      </p:sp>
      <p:sp>
        <p:nvSpPr>
          <p:cNvPr id="191" name="TextBox 190">
            <a:extLst>
              <a:ext uri="{FF2B5EF4-FFF2-40B4-BE49-F238E27FC236}">
                <a16:creationId xmlns:a16="http://schemas.microsoft.com/office/drawing/2014/main" id="{0494706F-1BBD-4681-AAE2-D06119F1D52E}"/>
              </a:ext>
            </a:extLst>
          </p:cNvPr>
          <p:cNvSpPr txBox="1"/>
          <p:nvPr/>
        </p:nvSpPr>
        <p:spPr>
          <a:xfrm>
            <a:off x="5374889" y="3960720"/>
            <a:ext cx="3650048" cy="553998"/>
          </a:xfrm>
          <a:prstGeom prst="rect">
            <a:avLst/>
          </a:prstGeom>
          <a:noFill/>
        </p:spPr>
        <p:txBody>
          <a:bodyPr wrap="square" lIns="0" tIns="0" rIns="0" bIns="0" rtlCol="0">
            <a:spAutoFit/>
          </a:bodyPr>
          <a:lstStyle/>
          <a:p>
            <a:r>
              <a:rPr lang="en-US" dirty="0">
                <a:gradFill>
                  <a:gsLst>
                    <a:gs pos="0">
                      <a:schemeClr val="tx1"/>
                    </a:gs>
                    <a:gs pos="86000">
                      <a:schemeClr val="tx1"/>
                    </a:gs>
                  </a:gsLst>
                  <a:lin ang="5400000" scaled="0"/>
                </a:gradFill>
              </a:rPr>
              <a:t>5. Cross-tenant inbound &amp; outbound connector restriction</a:t>
            </a:r>
          </a:p>
        </p:txBody>
      </p:sp>
      <p:sp>
        <p:nvSpPr>
          <p:cNvPr id="3" name="Rectangle 2">
            <a:extLst>
              <a:ext uri="{FF2B5EF4-FFF2-40B4-BE49-F238E27FC236}">
                <a16:creationId xmlns:a16="http://schemas.microsoft.com/office/drawing/2014/main" id="{977CEFB2-5B3B-4C63-BD48-531D94D247F7}"/>
              </a:ext>
            </a:extLst>
          </p:cNvPr>
          <p:cNvSpPr/>
          <p:nvPr/>
        </p:nvSpPr>
        <p:spPr bwMode="auto">
          <a:xfrm>
            <a:off x="5358976" y="862005"/>
            <a:ext cx="3580237" cy="4110043"/>
          </a:xfrm>
          <a:prstGeom prst="rect">
            <a:avLst/>
          </a:prstGeom>
          <a:solidFill>
            <a:srgbClr val="002050"/>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lvl="0" algn="ctr" defTabSz="914363">
              <a:lnSpc>
                <a:spcPct val="90000"/>
              </a:lnSpc>
              <a:spcAft>
                <a:spcPts val="333"/>
              </a:spcAft>
              <a:defRPr/>
            </a:pPr>
            <a:endParaRPr lang="en-US" sz="2400" u="sng" dirty="0"/>
          </a:p>
          <a:p>
            <a:pPr lvl="0" algn="ctr" defTabSz="914363">
              <a:lnSpc>
                <a:spcPct val="90000"/>
              </a:lnSpc>
              <a:spcAft>
                <a:spcPts val="333"/>
              </a:spcAft>
              <a:defRPr/>
            </a:pPr>
            <a:r>
              <a:rPr lang="en-US" sz="2400" u="sng" dirty="0"/>
              <a:t>Secure your data at rest</a:t>
            </a:r>
          </a:p>
          <a:p>
            <a:pPr marL="285750" lvl="0" indent="-285750" defTabSz="914363">
              <a:lnSpc>
                <a:spcPct val="90000"/>
              </a:lnSpc>
              <a:spcAft>
                <a:spcPts val="333"/>
              </a:spcAft>
              <a:buFont typeface="Arial" panose="020B0604020202020204" pitchFamily="34" charset="0"/>
              <a:buChar char="•"/>
              <a:defRPr/>
            </a:pPr>
            <a:endParaRPr lang="en-US" dirty="0"/>
          </a:p>
          <a:p>
            <a:pPr marL="457200" lvl="0" indent="-457200" defTabSz="914363">
              <a:lnSpc>
                <a:spcPct val="90000"/>
              </a:lnSpc>
              <a:spcAft>
                <a:spcPts val="333"/>
              </a:spcAft>
              <a:buFont typeface="Arial" panose="020B0604020202020204" pitchFamily="34" charset="0"/>
              <a:buChar char="•"/>
              <a:defRPr/>
            </a:pPr>
            <a:r>
              <a:rPr lang="en-US" dirty="0"/>
              <a:t>There is no such thing as security through obscurity</a:t>
            </a:r>
          </a:p>
          <a:p>
            <a:pPr marL="457200" lvl="0" indent="-457200" defTabSz="914363">
              <a:lnSpc>
                <a:spcPct val="90000"/>
              </a:lnSpc>
              <a:spcAft>
                <a:spcPts val="333"/>
              </a:spcAft>
              <a:buFont typeface="Arial" panose="020B0604020202020204" pitchFamily="34" charset="0"/>
              <a:buChar char="•"/>
              <a:defRPr/>
            </a:pPr>
            <a:endParaRPr lang="en-US" dirty="0"/>
          </a:p>
          <a:p>
            <a:pPr marL="457200" lvl="0" indent="-457200" defTabSz="914363">
              <a:lnSpc>
                <a:spcPct val="90000"/>
              </a:lnSpc>
              <a:spcAft>
                <a:spcPts val="333"/>
              </a:spcAft>
              <a:buFont typeface="Arial" panose="020B0604020202020204" pitchFamily="34" charset="0"/>
              <a:buChar char="•"/>
              <a:defRPr/>
            </a:pPr>
            <a:r>
              <a:rPr lang="en-US" dirty="0"/>
              <a:t>PowerApps and Flow do not provide users with access to any data assets that they don’t already have access to. </a:t>
            </a:r>
          </a:p>
          <a:p>
            <a:pPr marL="457200" lvl="0" indent="-457200" defTabSz="914363">
              <a:lnSpc>
                <a:spcPct val="90000"/>
              </a:lnSpc>
              <a:spcAft>
                <a:spcPts val="333"/>
              </a:spcAft>
              <a:buFont typeface="Arial" panose="020B0604020202020204" pitchFamily="34" charset="0"/>
              <a:buChar char="•"/>
              <a:defRPr/>
            </a:pPr>
            <a:endParaRPr lang="en-US" dirty="0"/>
          </a:p>
          <a:p>
            <a:pPr marL="457200" lvl="0" indent="-457200" defTabSz="914363">
              <a:lnSpc>
                <a:spcPct val="90000"/>
              </a:lnSpc>
              <a:spcAft>
                <a:spcPts val="333"/>
              </a:spcAft>
              <a:buFont typeface="Arial" panose="020B0604020202020204" pitchFamily="34" charset="0"/>
              <a:buChar char="•"/>
              <a:defRPr/>
            </a:pPr>
            <a:r>
              <a:rPr lang="en-US" dirty="0"/>
              <a:t>Users should only have access to data that they really require access to. </a:t>
            </a:r>
          </a:p>
          <a:p>
            <a:endParaRPr lang="en-US" dirty="0"/>
          </a:p>
        </p:txBody>
      </p:sp>
    </p:spTree>
    <p:extLst>
      <p:ext uri="{BB962C8B-B14F-4D97-AF65-F5344CB8AC3E}">
        <p14:creationId xmlns:p14="http://schemas.microsoft.com/office/powerpoint/2010/main" val="2162789239"/>
      </p:ext>
    </p:extLst>
  </p:cSld>
  <p:clrMapOvr>
    <a:masterClrMapping/>
  </p:clrMapOvr>
  <p:transition spd="slow">
    <p:push/>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A5CC15-6D15-47D2-994E-A8234D21A45E}"/>
              </a:ext>
            </a:extLst>
          </p:cNvPr>
          <p:cNvSpPr>
            <a:spLocks noGrp="1"/>
          </p:cNvSpPr>
          <p:nvPr>
            <p:ph type="title"/>
          </p:nvPr>
        </p:nvSpPr>
        <p:spPr>
          <a:xfrm>
            <a:off x="370429" y="171452"/>
            <a:ext cx="8471836" cy="498598"/>
          </a:xfrm>
        </p:spPr>
        <p:txBody>
          <a:bodyPr/>
          <a:lstStyle/>
          <a:p>
            <a:r>
              <a:rPr lang="en-US" sz="3600" dirty="0"/>
              <a:t>#1 - Conditional service access</a:t>
            </a:r>
          </a:p>
        </p:txBody>
      </p:sp>
      <p:sp>
        <p:nvSpPr>
          <p:cNvPr id="3" name="Content Placeholder 2">
            <a:extLst>
              <a:ext uri="{FF2B5EF4-FFF2-40B4-BE49-F238E27FC236}">
                <a16:creationId xmlns:a16="http://schemas.microsoft.com/office/drawing/2014/main" id="{36C1EB72-D9AE-4469-8C7A-A1FA958AF113}"/>
              </a:ext>
            </a:extLst>
          </p:cNvPr>
          <p:cNvSpPr>
            <a:spLocks noGrp="1"/>
          </p:cNvSpPr>
          <p:nvPr>
            <p:ph sz="half" idx="1"/>
          </p:nvPr>
        </p:nvSpPr>
        <p:spPr>
          <a:xfrm>
            <a:off x="372711" y="1347614"/>
            <a:ext cx="4118254" cy="2966966"/>
          </a:xfrm>
        </p:spPr>
        <p:txBody>
          <a:bodyPr/>
          <a:lstStyle/>
          <a:p>
            <a:r>
              <a:rPr lang="en-US" sz="2400"/>
              <a:t>Azure AD Premium required</a:t>
            </a:r>
          </a:p>
          <a:p>
            <a:r>
              <a:rPr lang="en-US" sz="2400"/>
              <a:t>Scenario coverage</a:t>
            </a:r>
          </a:p>
          <a:p>
            <a:pPr lvl="1"/>
            <a:r>
              <a:rPr lang="en-US"/>
              <a:t>Grant/block access based upon</a:t>
            </a:r>
          </a:p>
          <a:p>
            <a:pPr lvl="2"/>
            <a:r>
              <a:rPr lang="en-US"/>
              <a:t>User/Group</a:t>
            </a:r>
          </a:p>
          <a:p>
            <a:pPr lvl="2"/>
            <a:r>
              <a:rPr lang="en-US"/>
              <a:t>Device</a:t>
            </a:r>
          </a:p>
          <a:p>
            <a:pPr lvl="2"/>
            <a:r>
              <a:rPr lang="en-US"/>
              <a:t>Location</a:t>
            </a:r>
          </a:p>
          <a:p>
            <a:endParaRPr lang="en-US"/>
          </a:p>
        </p:txBody>
      </p:sp>
      <p:pic>
        <p:nvPicPr>
          <p:cNvPr id="7" name="Picture 6">
            <a:extLst>
              <a:ext uri="{FF2B5EF4-FFF2-40B4-BE49-F238E27FC236}">
                <a16:creationId xmlns:a16="http://schemas.microsoft.com/office/drawing/2014/main" id="{9AAE8E48-0A6A-478F-B488-1F61AB845E06}"/>
              </a:ext>
            </a:extLst>
          </p:cNvPr>
          <p:cNvPicPr>
            <a:picLocks noChangeAspect="1"/>
          </p:cNvPicPr>
          <p:nvPr/>
        </p:nvPicPr>
        <p:blipFill>
          <a:blip r:embed="rId2"/>
          <a:stretch>
            <a:fillRect/>
          </a:stretch>
        </p:blipFill>
        <p:spPr>
          <a:xfrm>
            <a:off x="4499969" y="1452016"/>
            <a:ext cx="4346583" cy="2862564"/>
          </a:xfrm>
          <a:prstGeom prst="rect">
            <a:avLst/>
          </a:prstGeom>
          <a:ln>
            <a:solidFill>
              <a:schemeClr val="tx1"/>
            </a:solidFill>
          </a:ln>
        </p:spPr>
      </p:pic>
    </p:spTree>
    <p:extLst>
      <p:ext uri="{BB962C8B-B14F-4D97-AF65-F5344CB8AC3E}">
        <p14:creationId xmlns:p14="http://schemas.microsoft.com/office/powerpoint/2010/main" val="2033550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133512" y="193937"/>
            <a:ext cx="8758967" cy="498598"/>
          </a:xfrm>
        </p:spPr>
        <p:txBody>
          <a:bodyPr/>
          <a:lstStyle/>
          <a:p>
            <a:r>
              <a:rPr lang="en-US" dirty="0"/>
              <a:t>#2-4   Environment security and access control</a:t>
            </a:r>
          </a:p>
        </p:txBody>
      </p:sp>
      <p:sp>
        <p:nvSpPr>
          <p:cNvPr id="22" name="Rectangle 21">
            <a:extLst>
              <a:ext uri="{FF2B5EF4-FFF2-40B4-BE49-F238E27FC236}">
                <a16:creationId xmlns:a16="http://schemas.microsoft.com/office/drawing/2014/main" id="{FC43DDBF-A3DA-4358-A5AD-26EEC4FFCBDD}"/>
              </a:ext>
            </a:extLst>
          </p:cNvPr>
          <p:cNvSpPr/>
          <p:nvPr/>
        </p:nvSpPr>
        <p:spPr bwMode="auto">
          <a:xfrm>
            <a:off x="187124" y="972037"/>
            <a:ext cx="1200150" cy="1338208"/>
          </a:xfrm>
          <a:prstGeom prst="rect">
            <a:avLst/>
          </a:prstGeom>
          <a:solidFill>
            <a:srgbClr val="00B6C3"/>
          </a:solidFill>
          <a:ln>
            <a:solidFill>
              <a:srgbClr val="003C6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err="1">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a:extLst>
              <a:ext uri="{FF2B5EF4-FFF2-40B4-BE49-F238E27FC236}">
                <a16:creationId xmlns:a16="http://schemas.microsoft.com/office/drawing/2014/main" id="{CB15E031-752B-4ECA-BA1B-0124C299F81C}"/>
              </a:ext>
            </a:extLst>
          </p:cNvPr>
          <p:cNvSpPr/>
          <p:nvPr/>
        </p:nvSpPr>
        <p:spPr bwMode="auto">
          <a:xfrm>
            <a:off x="336617" y="1324361"/>
            <a:ext cx="857250" cy="228600"/>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pPr>
            <a:r>
              <a:rPr lang="en-US" sz="825">
                <a:gradFill>
                  <a:gsLst>
                    <a:gs pos="0">
                      <a:srgbClr val="FFFFFF"/>
                    </a:gs>
                    <a:gs pos="100000">
                      <a:srgbClr val="FFFFFF"/>
                    </a:gs>
                  </a:gsLst>
                  <a:lin ang="5400000" scaled="0"/>
                </a:gradFill>
                <a:ea typeface="Segoe UI" pitchFamily="34" charset="0"/>
                <a:cs typeface="Segoe UI" pitchFamily="34" charset="0"/>
              </a:rPr>
              <a:t>App</a:t>
            </a:r>
          </a:p>
        </p:txBody>
      </p:sp>
      <p:sp>
        <p:nvSpPr>
          <p:cNvPr id="26" name="Rectangle 25">
            <a:extLst>
              <a:ext uri="{FF2B5EF4-FFF2-40B4-BE49-F238E27FC236}">
                <a16:creationId xmlns:a16="http://schemas.microsoft.com/office/drawing/2014/main" id="{3870C991-F06B-4BC4-8597-61956456AD92}"/>
              </a:ext>
            </a:extLst>
          </p:cNvPr>
          <p:cNvSpPr/>
          <p:nvPr/>
        </p:nvSpPr>
        <p:spPr bwMode="auto">
          <a:xfrm>
            <a:off x="336617" y="1610111"/>
            <a:ext cx="857250" cy="228600"/>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pPr>
            <a:r>
              <a:rPr lang="en-US" sz="825">
                <a:gradFill>
                  <a:gsLst>
                    <a:gs pos="0">
                      <a:srgbClr val="FFFFFF"/>
                    </a:gs>
                    <a:gs pos="100000">
                      <a:srgbClr val="FFFFFF"/>
                    </a:gs>
                  </a:gsLst>
                  <a:lin ang="5400000" scaled="0"/>
                </a:gradFill>
                <a:ea typeface="Segoe UI" pitchFamily="34" charset="0"/>
                <a:cs typeface="Segoe UI" pitchFamily="34" charset="0"/>
              </a:rPr>
              <a:t>Flow</a:t>
            </a:r>
          </a:p>
        </p:txBody>
      </p:sp>
      <p:sp>
        <p:nvSpPr>
          <p:cNvPr id="27" name="Rectangle 26">
            <a:extLst>
              <a:ext uri="{FF2B5EF4-FFF2-40B4-BE49-F238E27FC236}">
                <a16:creationId xmlns:a16="http://schemas.microsoft.com/office/drawing/2014/main" id="{5A561DD2-5094-4B61-923C-1060B5F6DBFD}"/>
              </a:ext>
            </a:extLst>
          </p:cNvPr>
          <p:cNvSpPr/>
          <p:nvPr/>
        </p:nvSpPr>
        <p:spPr bwMode="auto">
          <a:xfrm>
            <a:off x="336617" y="1895861"/>
            <a:ext cx="857250" cy="228600"/>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pPr>
            <a:r>
              <a:rPr lang="en-US" sz="825">
                <a:gradFill>
                  <a:gsLst>
                    <a:gs pos="0">
                      <a:srgbClr val="FFFFFF"/>
                    </a:gs>
                    <a:gs pos="100000">
                      <a:srgbClr val="FFFFFF"/>
                    </a:gs>
                  </a:gsLst>
                  <a:lin ang="5400000" scaled="0"/>
                </a:gradFill>
                <a:ea typeface="Segoe UI" pitchFamily="34" charset="0"/>
                <a:cs typeface="Segoe UI" pitchFamily="34" charset="0"/>
              </a:rPr>
              <a:t>Custom Connector</a:t>
            </a:r>
          </a:p>
        </p:txBody>
      </p:sp>
      <p:sp>
        <p:nvSpPr>
          <p:cNvPr id="28" name="Rectangle 27">
            <a:extLst>
              <a:ext uri="{FF2B5EF4-FFF2-40B4-BE49-F238E27FC236}">
                <a16:creationId xmlns:a16="http://schemas.microsoft.com/office/drawing/2014/main" id="{53540754-86EB-4F37-A970-EB10C1C0C65A}"/>
              </a:ext>
            </a:extLst>
          </p:cNvPr>
          <p:cNvSpPr/>
          <p:nvPr/>
        </p:nvSpPr>
        <p:spPr bwMode="auto">
          <a:xfrm>
            <a:off x="116067" y="912618"/>
            <a:ext cx="3486150" cy="1527701"/>
          </a:xfrm>
          <a:prstGeom prst="rect">
            <a:avLst/>
          </a:prstGeom>
          <a:noFill/>
          <a:ln w="19050">
            <a:solidFill>
              <a:srgbClr val="DB39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err="1">
              <a:gradFill>
                <a:gsLst>
                  <a:gs pos="0">
                    <a:srgbClr val="FFFFFF"/>
                  </a:gs>
                  <a:gs pos="100000">
                    <a:srgbClr val="FFFFFF"/>
                  </a:gs>
                </a:gsLst>
                <a:lin ang="5400000" scaled="0"/>
              </a:gradFill>
              <a:ea typeface="Segoe UI" pitchFamily="34" charset="0"/>
              <a:cs typeface="Segoe UI" pitchFamily="34" charset="0"/>
            </a:endParaRPr>
          </a:p>
        </p:txBody>
      </p:sp>
      <p:sp>
        <p:nvSpPr>
          <p:cNvPr id="29" name="TextBox 28">
            <a:extLst>
              <a:ext uri="{FF2B5EF4-FFF2-40B4-BE49-F238E27FC236}">
                <a16:creationId xmlns:a16="http://schemas.microsoft.com/office/drawing/2014/main" id="{8847F3BB-2C98-4339-9436-401DD6DAEEBA}"/>
              </a:ext>
            </a:extLst>
          </p:cNvPr>
          <p:cNvSpPr txBox="1"/>
          <p:nvPr/>
        </p:nvSpPr>
        <p:spPr>
          <a:xfrm>
            <a:off x="251520" y="915566"/>
            <a:ext cx="1121782" cy="387798"/>
          </a:xfrm>
          <a:prstGeom prst="rect">
            <a:avLst/>
          </a:prstGeom>
          <a:noFill/>
        </p:spPr>
        <p:txBody>
          <a:bodyPr wrap="none" lIns="137160" tIns="109728" rIns="137160" bIns="109728" rtlCol="0">
            <a:spAutoFit/>
          </a:bodyPr>
          <a:lstStyle/>
          <a:p>
            <a:pPr>
              <a:lnSpc>
                <a:spcPct val="90000"/>
              </a:lnSpc>
              <a:spcAft>
                <a:spcPts val="450"/>
              </a:spcAft>
            </a:pPr>
            <a:r>
              <a:rPr lang="en-US" sz="1200" b="1">
                <a:solidFill>
                  <a:schemeClr val="bg1"/>
                </a:solidFill>
              </a:rPr>
              <a:t>Env (no CDS)</a:t>
            </a:r>
          </a:p>
        </p:txBody>
      </p:sp>
      <p:sp>
        <p:nvSpPr>
          <p:cNvPr id="30" name="Arrow: Right 29">
            <a:extLst>
              <a:ext uri="{FF2B5EF4-FFF2-40B4-BE49-F238E27FC236}">
                <a16:creationId xmlns:a16="http://schemas.microsoft.com/office/drawing/2014/main" id="{97C151F9-9A9A-478A-9FE4-8AD4CABD764D}"/>
              </a:ext>
            </a:extLst>
          </p:cNvPr>
          <p:cNvSpPr/>
          <p:nvPr/>
        </p:nvSpPr>
        <p:spPr bwMode="auto">
          <a:xfrm rot="10800000">
            <a:off x="1403158" y="979042"/>
            <a:ext cx="369420" cy="285750"/>
          </a:xfrm>
          <a:prstGeom prst="rightArrow">
            <a:avLst/>
          </a:prstGeom>
          <a:solidFill>
            <a:srgbClr val="00B6C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err="1">
              <a:gradFill>
                <a:gsLst>
                  <a:gs pos="0">
                    <a:srgbClr val="FFFFFF"/>
                  </a:gs>
                  <a:gs pos="100000">
                    <a:srgbClr val="FFFFFF"/>
                  </a:gs>
                </a:gsLst>
                <a:lin ang="5400000" scaled="0"/>
              </a:gradFill>
              <a:ea typeface="Segoe UI" pitchFamily="34" charset="0"/>
              <a:cs typeface="Segoe UI" pitchFamily="34" charset="0"/>
            </a:endParaRPr>
          </a:p>
        </p:txBody>
      </p:sp>
      <p:sp>
        <p:nvSpPr>
          <p:cNvPr id="31" name="TextBox 30">
            <a:extLst>
              <a:ext uri="{FF2B5EF4-FFF2-40B4-BE49-F238E27FC236}">
                <a16:creationId xmlns:a16="http://schemas.microsoft.com/office/drawing/2014/main" id="{B3886265-A1CA-4E3C-B0DE-19D6026461D9}"/>
              </a:ext>
            </a:extLst>
          </p:cNvPr>
          <p:cNvSpPr txBox="1"/>
          <p:nvPr/>
        </p:nvSpPr>
        <p:spPr>
          <a:xfrm>
            <a:off x="1730446" y="932970"/>
            <a:ext cx="1757471" cy="553998"/>
          </a:xfrm>
          <a:prstGeom prst="rect">
            <a:avLst/>
          </a:prstGeom>
          <a:noFill/>
        </p:spPr>
        <p:txBody>
          <a:bodyPr wrap="square" lIns="137160" tIns="109728" rIns="137160" bIns="109728" rtlCol="0">
            <a:spAutoFit/>
          </a:bodyPr>
          <a:lstStyle/>
          <a:p>
            <a:pPr>
              <a:lnSpc>
                <a:spcPct val="90000"/>
              </a:lnSpc>
              <a:spcAft>
                <a:spcPts val="450"/>
              </a:spcAft>
            </a:pPr>
            <a:r>
              <a:rPr lang="en-US" sz="1350">
                <a:gradFill>
                  <a:gsLst>
                    <a:gs pos="2917">
                      <a:schemeClr val="tx1"/>
                    </a:gs>
                    <a:gs pos="30000">
                      <a:schemeClr val="tx1"/>
                    </a:gs>
                  </a:gsLst>
                  <a:lin ang="5400000" scaled="0"/>
                </a:gradFill>
              </a:rPr>
              <a:t>Environment Roles </a:t>
            </a:r>
            <a:r>
              <a:rPr lang="en-US" sz="1050">
                <a:gradFill>
                  <a:gsLst>
                    <a:gs pos="2917">
                      <a:schemeClr val="tx1"/>
                    </a:gs>
                    <a:gs pos="30000">
                      <a:schemeClr val="tx1"/>
                    </a:gs>
                  </a:gsLst>
                  <a:lin ang="5400000" scaled="0"/>
                </a:gradFill>
              </a:rPr>
              <a:t>(Maker/Admin)</a:t>
            </a:r>
            <a:endParaRPr lang="en-US" sz="1350">
              <a:gradFill>
                <a:gsLst>
                  <a:gs pos="2917">
                    <a:schemeClr val="tx1"/>
                  </a:gs>
                  <a:gs pos="30000">
                    <a:schemeClr val="tx1"/>
                  </a:gs>
                </a:gsLst>
                <a:lin ang="5400000" scaled="0"/>
              </a:gradFill>
            </a:endParaRPr>
          </a:p>
        </p:txBody>
      </p:sp>
      <p:sp>
        <p:nvSpPr>
          <p:cNvPr id="32" name="Arrow: Right 31">
            <a:extLst>
              <a:ext uri="{FF2B5EF4-FFF2-40B4-BE49-F238E27FC236}">
                <a16:creationId xmlns:a16="http://schemas.microsoft.com/office/drawing/2014/main" id="{05FB1EF6-4CB0-4A89-A21E-B1D08EBCBE92}"/>
              </a:ext>
            </a:extLst>
          </p:cNvPr>
          <p:cNvSpPr/>
          <p:nvPr/>
        </p:nvSpPr>
        <p:spPr bwMode="auto">
          <a:xfrm rot="10800000">
            <a:off x="1419316" y="1572940"/>
            <a:ext cx="369420" cy="285750"/>
          </a:xfrm>
          <a:prstGeom prst="rightArrow">
            <a:avLst/>
          </a:prstGeom>
          <a:solidFill>
            <a:srgbClr val="00B6C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Box 32">
            <a:extLst>
              <a:ext uri="{FF2B5EF4-FFF2-40B4-BE49-F238E27FC236}">
                <a16:creationId xmlns:a16="http://schemas.microsoft.com/office/drawing/2014/main" id="{40158250-7B71-424F-89E9-677DCFB9B5A7}"/>
              </a:ext>
            </a:extLst>
          </p:cNvPr>
          <p:cNvSpPr txBox="1"/>
          <p:nvPr/>
        </p:nvSpPr>
        <p:spPr>
          <a:xfrm>
            <a:off x="1746606" y="1526868"/>
            <a:ext cx="1871090" cy="618118"/>
          </a:xfrm>
          <a:prstGeom prst="rect">
            <a:avLst/>
          </a:prstGeom>
          <a:noFill/>
        </p:spPr>
        <p:txBody>
          <a:bodyPr wrap="none" lIns="137160" tIns="109728" rIns="137160" bIns="109728" rtlCol="0">
            <a:spAutoFit/>
          </a:bodyPr>
          <a:lstStyle/>
          <a:p>
            <a:pPr>
              <a:lnSpc>
                <a:spcPct val="90000"/>
              </a:lnSpc>
              <a:spcAft>
                <a:spcPts val="450"/>
              </a:spcAft>
            </a:pPr>
            <a:r>
              <a:rPr lang="en-US" sz="1350">
                <a:gradFill>
                  <a:gsLst>
                    <a:gs pos="2917">
                      <a:schemeClr val="tx1"/>
                    </a:gs>
                    <a:gs pos="30000">
                      <a:schemeClr val="tx1"/>
                    </a:gs>
                  </a:gsLst>
                  <a:lin ang="5400000" scaled="0"/>
                </a:gradFill>
              </a:rPr>
              <a:t>Resource Permissions </a:t>
            </a:r>
          </a:p>
          <a:p>
            <a:pPr>
              <a:lnSpc>
                <a:spcPct val="90000"/>
              </a:lnSpc>
              <a:spcAft>
                <a:spcPts val="450"/>
              </a:spcAft>
            </a:pPr>
            <a:r>
              <a:rPr lang="en-US" sz="1050">
                <a:gradFill>
                  <a:gsLst>
                    <a:gs pos="2917">
                      <a:schemeClr val="tx1"/>
                    </a:gs>
                    <a:gs pos="30000">
                      <a:schemeClr val="tx1"/>
                    </a:gs>
                  </a:gsLst>
                  <a:lin ang="5400000" scaled="0"/>
                </a:gradFill>
              </a:rPr>
              <a:t>(Owner/Contributor/User…)</a:t>
            </a:r>
            <a:endParaRPr lang="en-US" sz="1500">
              <a:gradFill>
                <a:gsLst>
                  <a:gs pos="2917">
                    <a:schemeClr val="tx1"/>
                  </a:gs>
                  <a:gs pos="30000">
                    <a:schemeClr val="tx1"/>
                  </a:gs>
                </a:gsLst>
                <a:lin ang="5400000" scaled="0"/>
              </a:gradFill>
            </a:endParaRPr>
          </a:p>
        </p:txBody>
      </p:sp>
      <p:sp>
        <p:nvSpPr>
          <p:cNvPr id="36" name="Right Brace 35">
            <a:extLst>
              <a:ext uri="{FF2B5EF4-FFF2-40B4-BE49-F238E27FC236}">
                <a16:creationId xmlns:a16="http://schemas.microsoft.com/office/drawing/2014/main" id="{01F8A383-FBB0-46AA-92EC-163BA169FF01}"/>
              </a:ext>
            </a:extLst>
          </p:cNvPr>
          <p:cNvSpPr/>
          <p:nvPr/>
        </p:nvSpPr>
        <p:spPr>
          <a:xfrm>
            <a:off x="1201917" y="1324361"/>
            <a:ext cx="137160" cy="800100"/>
          </a:xfrm>
          <a:prstGeom prst="rightBrace">
            <a:avLst/>
          </a:prstGeom>
          <a:ln w="28575">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37" name="Rectangle 36">
            <a:extLst>
              <a:ext uri="{FF2B5EF4-FFF2-40B4-BE49-F238E27FC236}">
                <a16:creationId xmlns:a16="http://schemas.microsoft.com/office/drawing/2014/main" id="{AB030AE7-4CBE-4104-ABF6-FC795E6914E4}"/>
              </a:ext>
            </a:extLst>
          </p:cNvPr>
          <p:cNvSpPr/>
          <p:nvPr/>
        </p:nvSpPr>
        <p:spPr bwMode="auto">
          <a:xfrm>
            <a:off x="195539" y="2701392"/>
            <a:ext cx="1200150" cy="1844587"/>
          </a:xfrm>
          <a:prstGeom prst="rect">
            <a:avLst/>
          </a:prstGeom>
          <a:solidFill>
            <a:srgbClr val="00B6C3"/>
          </a:solidFill>
          <a:ln>
            <a:solidFill>
              <a:srgbClr val="003C6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err="1">
              <a:gradFill>
                <a:gsLst>
                  <a:gs pos="0">
                    <a:srgbClr val="FFFFFF"/>
                  </a:gs>
                  <a:gs pos="100000">
                    <a:srgbClr val="FFFFFF"/>
                  </a:gs>
                </a:gsLst>
                <a:lin ang="5400000" scaled="0"/>
              </a:gradFill>
              <a:ea typeface="Segoe UI" pitchFamily="34" charset="0"/>
              <a:cs typeface="Segoe UI" pitchFamily="34" charset="0"/>
            </a:endParaRPr>
          </a:p>
        </p:txBody>
      </p:sp>
      <p:sp>
        <p:nvSpPr>
          <p:cNvPr id="39" name="TextBox 38">
            <a:extLst>
              <a:ext uri="{FF2B5EF4-FFF2-40B4-BE49-F238E27FC236}">
                <a16:creationId xmlns:a16="http://schemas.microsoft.com/office/drawing/2014/main" id="{570AF38E-5C8A-432E-883F-FAECAF5C751B}"/>
              </a:ext>
            </a:extLst>
          </p:cNvPr>
          <p:cNvSpPr txBox="1"/>
          <p:nvPr/>
        </p:nvSpPr>
        <p:spPr>
          <a:xfrm>
            <a:off x="466201" y="4269915"/>
            <a:ext cx="654346" cy="299826"/>
          </a:xfrm>
          <a:prstGeom prst="rect">
            <a:avLst/>
          </a:prstGeom>
          <a:noFill/>
        </p:spPr>
        <p:txBody>
          <a:bodyPr wrap="none" rtlCol="0">
            <a:spAutoFit/>
          </a:bodyPr>
          <a:lstStyle/>
          <a:p>
            <a:pPr algn="ctr" defTabSz="440467">
              <a:defRPr/>
            </a:pPr>
            <a:r>
              <a:rPr lang="en-US" sz="674">
                <a:solidFill>
                  <a:prstClr val="white"/>
                </a:solidFill>
                <a:latin typeface="Segoe UI" panose="020B0502040204020203" pitchFamily="34" charset="0"/>
                <a:cs typeface="Segoe UI" panose="020B0502040204020203" pitchFamily="34" charset="0"/>
              </a:rPr>
              <a:t>Common </a:t>
            </a:r>
            <a:br>
              <a:rPr lang="en-US" sz="674">
                <a:solidFill>
                  <a:prstClr val="white"/>
                </a:solidFill>
                <a:latin typeface="Segoe UI" panose="020B0502040204020203" pitchFamily="34" charset="0"/>
                <a:cs typeface="Segoe UI" panose="020B0502040204020203" pitchFamily="34" charset="0"/>
              </a:rPr>
            </a:br>
            <a:r>
              <a:rPr lang="en-US" sz="674">
                <a:solidFill>
                  <a:prstClr val="white"/>
                </a:solidFill>
                <a:latin typeface="Segoe UI" panose="020B0502040204020203" pitchFamily="34" charset="0"/>
                <a:cs typeface="Segoe UI" panose="020B0502040204020203" pitchFamily="34" charset="0"/>
              </a:rPr>
              <a:t>Data Service</a:t>
            </a:r>
          </a:p>
        </p:txBody>
      </p:sp>
      <p:sp>
        <p:nvSpPr>
          <p:cNvPr id="40" name="Rectangle 39">
            <a:extLst>
              <a:ext uri="{FF2B5EF4-FFF2-40B4-BE49-F238E27FC236}">
                <a16:creationId xmlns:a16="http://schemas.microsoft.com/office/drawing/2014/main" id="{AEEC1E94-040C-420C-8674-2F2838729353}"/>
              </a:ext>
            </a:extLst>
          </p:cNvPr>
          <p:cNvSpPr/>
          <p:nvPr/>
        </p:nvSpPr>
        <p:spPr bwMode="auto">
          <a:xfrm>
            <a:off x="345032" y="3053716"/>
            <a:ext cx="857250" cy="228600"/>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pPr>
            <a:r>
              <a:rPr lang="en-US" sz="825">
                <a:gradFill>
                  <a:gsLst>
                    <a:gs pos="0">
                      <a:srgbClr val="FFFFFF"/>
                    </a:gs>
                    <a:gs pos="100000">
                      <a:srgbClr val="FFFFFF"/>
                    </a:gs>
                  </a:gsLst>
                  <a:lin ang="5400000" scaled="0"/>
                </a:gradFill>
                <a:ea typeface="Segoe UI" pitchFamily="34" charset="0"/>
                <a:cs typeface="Segoe UI" pitchFamily="34" charset="0"/>
              </a:rPr>
              <a:t>App</a:t>
            </a:r>
          </a:p>
        </p:txBody>
      </p:sp>
      <p:sp>
        <p:nvSpPr>
          <p:cNvPr id="41" name="Rectangle 40">
            <a:extLst>
              <a:ext uri="{FF2B5EF4-FFF2-40B4-BE49-F238E27FC236}">
                <a16:creationId xmlns:a16="http://schemas.microsoft.com/office/drawing/2014/main" id="{6804D95B-84FF-477F-BEDF-78FA285DBD03}"/>
              </a:ext>
            </a:extLst>
          </p:cNvPr>
          <p:cNvSpPr/>
          <p:nvPr/>
        </p:nvSpPr>
        <p:spPr bwMode="auto">
          <a:xfrm>
            <a:off x="345032" y="3339466"/>
            <a:ext cx="857250" cy="228600"/>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pPr>
            <a:r>
              <a:rPr lang="en-US" sz="825">
                <a:gradFill>
                  <a:gsLst>
                    <a:gs pos="0">
                      <a:srgbClr val="FFFFFF"/>
                    </a:gs>
                    <a:gs pos="100000">
                      <a:srgbClr val="FFFFFF"/>
                    </a:gs>
                  </a:gsLst>
                  <a:lin ang="5400000" scaled="0"/>
                </a:gradFill>
                <a:ea typeface="Segoe UI" pitchFamily="34" charset="0"/>
                <a:cs typeface="Segoe UI" pitchFamily="34" charset="0"/>
              </a:rPr>
              <a:t>Flow</a:t>
            </a:r>
          </a:p>
        </p:txBody>
      </p:sp>
      <p:sp>
        <p:nvSpPr>
          <p:cNvPr id="42" name="Rectangle 41">
            <a:extLst>
              <a:ext uri="{FF2B5EF4-FFF2-40B4-BE49-F238E27FC236}">
                <a16:creationId xmlns:a16="http://schemas.microsoft.com/office/drawing/2014/main" id="{F1BDFE3A-3BBB-4740-A2B0-F2FAAD33AB31}"/>
              </a:ext>
            </a:extLst>
          </p:cNvPr>
          <p:cNvSpPr/>
          <p:nvPr/>
        </p:nvSpPr>
        <p:spPr bwMode="auto">
          <a:xfrm>
            <a:off x="345032" y="3625216"/>
            <a:ext cx="857250" cy="228600"/>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pPr>
            <a:r>
              <a:rPr lang="en-US" sz="825">
                <a:gradFill>
                  <a:gsLst>
                    <a:gs pos="0">
                      <a:srgbClr val="FFFFFF"/>
                    </a:gs>
                    <a:gs pos="100000">
                      <a:srgbClr val="FFFFFF"/>
                    </a:gs>
                  </a:gsLst>
                  <a:lin ang="5400000" scaled="0"/>
                </a:gradFill>
                <a:ea typeface="Segoe UI" pitchFamily="34" charset="0"/>
                <a:cs typeface="Segoe UI" pitchFamily="34" charset="0"/>
              </a:rPr>
              <a:t>Custom Connector</a:t>
            </a:r>
          </a:p>
        </p:txBody>
      </p:sp>
      <p:sp>
        <p:nvSpPr>
          <p:cNvPr id="43" name="Rectangle 42">
            <a:extLst>
              <a:ext uri="{FF2B5EF4-FFF2-40B4-BE49-F238E27FC236}">
                <a16:creationId xmlns:a16="http://schemas.microsoft.com/office/drawing/2014/main" id="{E4D770CD-ADDC-41B6-9029-3217A50B7D84}"/>
              </a:ext>
            </a:extLst>
          </p:cNvPr>
          <p:cNvSpPr/>
          <p:nvPr/>
        </p:nvSpPr>
        <p:spPr bwMode="auto">
          <a:xfrm>
            <a:off x="124482" y="2641974"/>
            <a:ext cx="3486150" cy="1971975"/>
          </a:xfrm>
          <a:prstGeom prst="rect">
            <a:avLst/>
          </a:prstGeom>
          <a:noFill/>
          <a:ln w="19050">
            <a:solidFill>
              <a:srgbClr val="DB39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err="1">
              <a:gradFill>
                <a:gsLst>
                  <a:gs pos="0">
                    <a:srgbClr val="FFFFFF"/>
                  </a:gs>
                  <a:gs pos="100000">
                    <a:srgbClr val="FFFFFF"/>
                  </a:gs>
                </a:gsLst>
                <a:lin ang="5400000" scaled="0"/>
              </a:gradFill>
              <a:ea typeface="Segoe UI" pitchFamily="34" charset="0"/>
              <a:cs typeface="Segoe UI" pitchFamily="34" charset="0"/>
            </a:endParaRPr>
          </a:p>
        </p:txBody>
      </p:sp>
      <p:sp>
        <p:nvSpPr>
          <p:cNvPr id="44" name="TextBox 43">
            <a:extLst>
              <a:ext uri="{FF2B5EF4-FFF2-40B4-BE49-F238E27FC236}">
                <a16:creationId xmlns:a16="http://schemas.microsoft.com/office/drawing/2014/main" id="{D9F77C80-0CB4-4497-B661-B9A159092A27}"/>
              </a:ext>
            </a:extLst>
          </p:cNvPr>
          <p:cNvSpPr txBox="1"/>
          <p:nvPr/>
        </p:nvSpPr>
        <p:spPr>
          <a:xfrm>
            <a:off x="259935" y="2644922"/>
            <a:ext cx="1113766" cy="387798"/>
          </a:xfrm>
          <a:prstGeom prst="rect">
            <a:avLst/>
          </a:prstGeom>
          <a:noFill/>
        </p:spPr>
        <p:txBody>
          <a:bodyPr wrap="none" lIns="137160" tIns="109728" rIns="137160" bIns="109728" rtlCol="0">
            <a:spAutoFit/>
          </a:bodyPr>
          <a:lstStyle/>
          <a:p>
            <a:pPr>
              <a:lnSpc>
                <a:spcPct val="90000"/>
              </a:lnSpc>
              <a:spcAft>
                <a:spcPts val="450"/>
              </a:spcAft>
            </a:pPr>
            <a:r>
              <a:rPr lang="en-US" sz="1200" b="1">
                <a:solidFill>
                  <a:schemeClr val="bg1"/>
                </a:solidFill>
              </a:rPr>
              <a:t>Env (w/ CDS)</a:t>
            </a:r>
          </a:p>
        </p:txBody>
      </p:sp>
      <p:sp>
        <p:nvSpPr>
          <p:cNvPr id="46" name="TextBox 45">
            <a:extLst>
              <a:ext uri="{FF2B5EF4-FFF2-40B4-BE49-F238E27FC236}">
                <a16:creationId xmlns:a16="http://schemas.microsoft.com/office/drawing/2014/main" id="{9C4BE0D5-3146-4F86-8A42-2532532F1F00}"/>
              </a:ext>
            </a:extLst>
          </p:cNvPr>
          <p:cNvSpPr txBox="1"/>
          <p:nvPr/>
        </p:nvSpPr>
        <p:spPr>
          <a:xfrm>
            <a:off x="1738861" y="2662325"/>
            <a:ext cx="1757471" cy="553998"/>
          </a:xfrm>
          <a:prstGeom prst="rect">
            <a:avLst/>
          </a:prstGeom>
          <a:noFill/>
        </p:spPr>
        <p:txBody>
          <a:bodyPr wrap="square" lIns="137160" tIns="109728" rIns="137160" bIns="109728" rtlCol="0">
            <a:spAutoFit/>
          </a:bodyPr>
          <a:lstStyle/>
          <a:p>
            <a:pPr>
              <a:lnSpc>
                <a:spcPct val="90000"/>
              </a:lnSpc>
              <a:spcAft>
                <a:spcPts val="450"/>
              </a:spcAft>
            </a:pPr>
            <a:r>
              <a:rPr lang="en-US" sz="1350" strike="sngStrike">
                <a:gradFill>
                  <a:gsLst>
                    <a:gs pos="2917">
                      <a:schemeClr val="tx1"/>
                    </a:gs>
                    <a:gs pos="30000">
                      <a:schemeClr val="tx1"/>
                    </a:gs>
                  </a:gsLst>
                  <a:lin ang="5400000" scaled="0"/>
                </a:gradFill>
              </a:rPr>
              <a:t>Environment Roles </a:t>
            </a:r>
            <a:r>
              <a:rPr lang="en-US" sz="1050" strike="sngStrike">
                <a:gradFill>
                  <a:gsLst>
                    <a:gs pos="2917">
                      <a:schemeClr val="tx1"/>
                    </a:gs>
                    <a:gs pos="30000">
                      <a:schemeClr val="tx1"/>
                    </a:gs>
                  </a:gsLst>
                  <a:lin ang="5400000" scaled="0"/>
                </a:gradFill>
              </a:rPr>
              <a:t>(Maker/Admin)</a:t>
            </a:r>
            <a:endParaRPr lang="en-US" sz="1350" strike="sngStrike">
              <a:gradFill>
                <a:gsLst>
                  <a:gs pos="2917">
                    <a:schemeClr val="tx1"/>
                  </a:gs>
                  <a:gs pos="30000">
                    <a:schemeClr val="tx1"/>
                  </a:gs>
                </a:gsLst>
                <a:lin ang="5400000" scaled="0"/>
              </a:gradFill>
            </a:endParaRPr>
          </a:p>
        </p:txBody>
      </p:sp>
      <p:sp>
        <p:nvSpPr>
          <p:cNvPr id="47" name="Arrow: Right 46">
            <a:extLst>
              <a:ext uri="{FF2B5EF4-FFF2-40B4-BE49-F238E27FC236}">
                <a16:creationId xmlns:a16="http://schemas.microsoft.com/office/drawing/2014/main" id="{2A0E0553-A7F7-4964-8E9B-FA7712BFB464}"/>
              </a:ext>
            </a:extLst>
          </p:cNvPr>
          <p:cNvSpPr/>
          <p:nvPr/>
        </p:nvSpPr>
        <p:spPr bwMode="auto">
          <a:xfrm rot="10800000">
            <a:off x="1427731" y="3302295"/>
            <a:ext cx="369420" cy="285750"/>
          </a:xfrm>
          <a:prstGeom prst="rightArrow">
            <a:avLst/>
          </a:prstGeom>
          <a:solidFill>
            <a:srgbClr val="00B6C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err="1">
              <a:gradFill>
                <a:gsLst>
                  <a:gs pos="0">
                    <a:srgbClr val="FFFFFF"/>
                  </a:gs>
                  <a:gs pos="100000">
                    <a:srgbClr val="FFFFFF"/>
                  </a:gs>
                </a:gsLst>
                <a:lin ang="5400000" scaled="0"/>
              </a:gradFill>
              <a:ea typeface="Segoe UI" pitchFamily="34" charset="0"/>
              <a:cs typeface="Segoe UI" pitchFamily="34" charset="0"/>
            </a:endParaRPr>
          </a:p>
        </p:txBody>
      </p:sp>
      <p:sp>
        <p:nvSpPr>
          <p:cNvPr id="48" name="TextBox 47">
            <a:extLst>
              <a:ext uri="{FF2B5EF4-FFF2-40B4-BE49-F238E27FC236}">
                <a16:creationId xmlns:a16="http://schemas.microsoft.com/office/drawing/2014/main" id="{0159BD20-1C6B-44C9-A95B-23E31C6CCFA6}"/>
              </a:ext>
            </a:extLst>
          </p:cNvPr>
          <p:cNvSpPr txBox="1"/>
          <p:nvPr/>
        </p:nvSpPr>
        <p:spPr>
          <a:xfrm>
            <a:off x="1755021" y="3256223"/>
            <a:ext cx="1871090" cy="618118"/>
          </a:xfrm>
          <a:prstGeom prst="rect">
            <a:avLst/>
          </a:prstGeom>
          <a:noFill/>
        </p:spPr>
        <p:txBody>
          <a:bodyPr wrap="none" lIns="137160" tIns="109728" rIns="137160" bIns="109728" rtlCol="0">
            <a:spAutoFit/>
          </a:bodyPr>
          <a:lstStyle/>
          <a:p>
            <a:pPr>
              <a:lnSpc>
                <a:spcPct val="90000"/>
              </a:lnSpc>
              <a:spcAft>
                <a:spcPts val="450"/>
              </a:spcAft>
            </a:pPr>
            <a:r>
              <a:rPr lang="en-US" sz="1350">
                <a:gradFill>
                  <a:gsLst>
                    <a:gs pos="2917">
                      <a:schemeClr val="tx1"/>
                    </a:gs>
                    <a:gs pos="30000">
                      <a:schemeClr val="tx1"/>
                    </a:gs>
                  </a:gsLst>
                  <a:lin ang="5400000" scaled="0"/>
                </a:gradFill>
              </a:rPr>
              <a:t>Resource Permissions </a:t>
            </a:r>
          </a:p>
          <a:p>
            <a:pPr>
              <a:lnSpc>
                <a:spcPct val="90000"/>
              </a:lnSpc>
              <a:spcAft>
                <a:spcPts val="450"/>
              </a:spcAft>
            </a:pPr>
            <a:r>
              <a:rPr lang="en-US" sz="1050">
                <a:gradFill>
                  <a:gsLst>
                    <a:gs pos="2917">
                      <a:schemeClr val="tx1"/>
                    </a:gs>
                    <a:gs pos="30000">
                      <a:schemeClr val="tx1"/>
                    </a:gs>
                  </a:gsLst>
                  <a:lin ang="5400000" scaled="0"/>
                </a:gradFill>
              </a:rPr>
              <a:t>(Owner/Contributor/User…)</a:t>
            </a:r>
            <a:endParaRPr lang="en-US" sz="1500">
              <a:gradFill>
                <a:gsLst>
                  <a:gs pos="2917">
                    <a:schemeClr val="tx1"/>
                  </a:gs>
                  <a:gs pos="30000">
                    <a:schemeClr val="tx1"/>
                  </a:gs>
                </a:gsLst>
                <a:lin ang="5400000" scaled="0"/>
              </a:gradFill>
            </a:endParaRPr>
          </a:p>
        </p:txBody>
      </p:sp>
      <p:sp>
        <p:nvSpPr>
          <p:cNvPr id="49" name="Arrow: Right 48">
            <a:extLst>
              <a:ext uri="{FF2B5EF4-FFF2-40B4-BE49-F238E27FC236}">
                <a16:creationId xmlns:a16="http://schemas.microsoft.com/office/drawing/2014/main" id="{6D6611E3-83F1-4DAA-BC9A-8CF3ED0F04FD}"/>
              </a:ext>
            </a:extLst>
          </p:cNvPr>
          <p:cNvSpPr/>
          <p:nvPr/>
        </p:nvSpPr>
        <p:spPr bwMode="auto">
          <a:xfrm rot="10800000">
            <a:off x="1434134" y="3917071"/>
            <a:ext cx="369420" cy="285750"/>
          </a:xfrm>
          <a:prstGeom prst="rightArrow">
            <a:avLst/>
          </a:prstGeom>
          <a:solidFill>
            <a:srgbClr val="00B6C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err="1">
              <a:gradFill>
                <a:gsLst>
                  <a:gs pos="0">
                    <a:srgbClr val="FFFFFF"/>
                  </a:gs>
                  <a:gs pos="100000">
                    <a:srgbClr val="FFFFFF"/>
                  </a:gs>
                </a:gsLst>
                <a:lin ang="5400000" scaled="0"/>
              </a:gradFill>
              <a:ea typeface="Segoe UI" pitchFamily="34" charset="0"/>
              <a:cs typeface="Segoe UI" pitchFamily="34" charset="0"/>
            </a:endParaRPr>
          </a:p>
        </p:txBody>
      </p:sp>
      <p:sp>
        <p:nvSpPr>
          <p:cNvPr id="50" name="TextBox 49">
            <a:extLst>
              <a:ext uri="{FF2B5EF4-FFF2-40B4-BE49-F238E27FC236}">
                <a16:creationId xmlns:a16="http://schemas.microsoft.com/office/drawing/2014/main" id="{94E4B4EE-156D-455D-AC2A-4BD83027C61B}"/>
              </a:ext>
            </a:extLst>
          </p:cNvPr>
          <p:cNvSpPr txBox="1"/>
          <p:nvPr/>
        </p:nvSpPr>
        <p:spPr>
          <a:xfrm>
            <a:off x="1761423" y="3870999"/>
            <a:ext cx="1981312" cy="618118"/>
          </a:xfrm>
          <a:prstGeom prst="rect">
            <a:avLst/>
          </a:prstGeom>
          <a:noFill/>
        </p:spPr>
        <p:txBody>
          <a:bodyPr wrap="square" lIns="137160" tIns="109728" rIns="137160" bIns="109728" rtlCol="0">
            <a:spAutoFit/>
          </a:bodyPr>
          <a:lstStyle/>
          <a:p>
            <a:pPr>
              <a:lnSpc>
                <a:spcPct val="90000"/>
              </a:lnSpc>
              <a:spcAft>
                <a:spcPts val="450"/>
              </a:spcAft>
            </a:pPr>
            <a:r>
              <a:rPr lang="en-US" sz="1350">
                <a:gradFill>
                  <a:gsLst>
                    <a:gs pos="2917">
                      <a:schemeClr val="tx1"/>
                    </a:gs>
                    <a:gs pos="30000">
                      <a:schemeClr val="tx1"/>
                    </a:gs>
                  </a:gsLst>
                  <a:lin ang="5400000" scaled="0"/>
                </a:gradFill>
              </a:rPr>
              <a:t>Env &amp; CDS Roles</a:t>
            </a:r>
          </a:p>
          <a:p>
            <a:pPr>
              <a:lnSpc>
                <a:spcPct val="90000"/>
              </a:lnSpc>
              <a:spcAft>
                <a:spcPts val="450"/>
              </a:spcAft>
            </a:pPr>
            <a:r>
              <a:rPr lang="en-US" sz="1050">
                <a:gradFill>
                  <a:gsLst>
                    <a:gs pos="2917">
                      <a:schemeClr val="tx1"/>
                    </a:gs>
                    <a:gs pos="30000">
                      <a:schemeClr val="tx1"/>
                    </a:gs>
                  </a:gsLst>
                  <a:lin ang="5400000" scaled="0"/>
                </a:gradFill>
              </a:rPr>
              <a:t>(Maker/Admin/Customizer…)</a:t>
            </a:r>
            <a:endParaRPr lang="en-US" sz="2100">
              <a:gradFill>
                <a:gsLst>
                  <a:gs pos="2917">
                    <a:schemeClr val="tx1"/>
                  </a:gs>
                  <a:gs pos="30000">
                    <a:schemeClr val="tx1"/>
                  </a:gs>
                </a:gsLst>
                <a:lin ang="5400000" scaled="0"/>
              </a:gradFill>
            </a:endParaRPr>
          </a:p>
        </p:txBody>
      </p:sp>
      <p:sp>
        <p:nvSpPr>
          <p:cNvPr id="51" name="Right Brace 50">
            <a:extLst>
              <a:ext uri="{FF2B5EF4-FFF2-40B4-BE49-F238E27FC236}">
                <a16:creationId xmlns:a16="http://schemas.microsoft.com/office/drawing/2014/main" id="{689A4AA3-8E56-4AB0-AD52-49C9B3522F44}"/>
              </a:ext>
            </a:extLst>
          </p:cNvPr>
          <p:cNvSpPr/>
          <p:nvPr/>
        </p:nvSpPr>
        <p:spPr>
          <a:xfrm>
            <a:off x="1210332" y="3053716"/>
            <a:ext cx="137160" cy="800100"/>
          </a:xfrm>
          <a:prstGeom prst="rightBrace">
            <a:avLst/>
          </a:prstGeom>
          <a:ln w="28575">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34" name="Text Placeholder 5">
            <a:extLst>
              <a:ext uri="{FF2B5EF4-FFF2-40B4-BE49-F238E27FC236}">
                <a16:creationId xmlns:a16="http://schemas.microsoft.com/office/drawing/2014/main" id="{8ED21974-E052-4BFC-88FB-6C607B0810FE}"/>
              </a:ext>
            </a:extLst>
          </p:cNvPr>
          <p:cNvSpPr txBox="1">
            <a:spLocks/>
          </p:cNvSpPr>
          <p:nvPr/>
        </p:nvSpPr>
        <p:spPr>
          <a:xfrm>
            <a:off x="3839504" y="759684"/>
            <a:ext cx="5197238" cy="4210383"/>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Wingdings" panose="05000000000000000000" pitchFamily="2" charset="2"/>
              <a:buChar char="§"/>
            </a:pPr>
            <a:r>
              <a:rPr lang="en-US" sz="2400" dirty="0">
                <a:solidFill>
                  <a:schemeClr val="tx1"/>
                </a:solidFill>
              </a:rPr>
              <a:t>Access is controlled at three levels</a:t>
            </a:r>
          </a:p>
          <a:p>
            <a:pPr lvl="1">
              <a:buFont typeface="Wingdings" panose="05000000000000000000" pitchFamily="2" charset="2"/>
              <a:buChar char="§"/>
            </a:pPr>
            <a:r>
              <a:rPr lang="en-US" sz="1800" dirty="0">
                <a:solidFill>
                  <a:schemeClr val="tx1"/>
                </a:solidFill>
              </a:rPr>
              <a:t>Environment roles</a:t>
            </a:r>
          </a:p>
          <a:p>
            <a:pPr lvl="1">
              <a:buFont typeface="Wingdings" panose="05000000000000000000" pitchFamily="2" charset="2"/>
              <a:buChar char="§"/>
            </a:pPr>
            <a:r>
              <a:rPr lang="en-US" sz="1800" dirty="0">
                <a:solidFill>
                  <a:schemeClr val="tx1"/>
                </a:solidFill>
              </a:rPr>
              <a:t>Resource permissions for apps/flows/custom connectors/etc.</a:t>
            </a:r>
          </a:p>
          <a:p>
            <a:pPr lvl="1">
              <a:buFont typeface="Wingdings" panose="05000000000000000000" pitchFamily="2" charset="2"/>
              <a:buChar char="§"/>
            </a:pPr>
            <a:r>
              <a:rPr lang="en-US" sz="1800" dirty="0">
                <a:solidFill>
                  <a:schemeClr val="tx1"/>
                </a:solidFill>
              </a:rPr>
              <a:t>CDS security roles (if a CDS database has been provisioned)</a:t>
            </a:r>
            <a:endParaRPr lang="en-US" sz="3200" dirty="0">
              <a:solidFill>
                <a:schemeClr val="tx1"/>
              </a:solidFill>
            </a:endParaRPr>
          </a:p>
          <a:p>
            <a:pPr>
              <a:buFont typeface="Wingdings" panose="05000000000000000000" pitchFamily="2" charset="2"/>
              <a:buChar char="§"/>
            </a:pPr>
            <a:endParaRPr lang="en-US" sz="2400" dirty="0">
              <a:solidFill>
                <a:schemeClr val="tx1"/>
              </a:solidFill>
            </a:endParaRPr>
          </a:p>
          <a:p>
            <a:pPr>
              <a:buFont typeface="Wingdings" panose="05000000000000000000" pitchFamily="2" charset="2"/>
              <a:buChar char="§"/>
            </a:pPr>
            <a:r>
              <a:rPr lang="en-US" sz="2400" dirty="0">
                <a:solidFill>
                  <a:schemeClr val="tx1"/>
                </a:solidFill>
              </a:rPr>
              <a:t>Once a CDS database has been created, the CDS security roles take over for controlling security</a:t>
            </a:r>
            <a:endParaRPr lang="en-US" sz="1800" dirty="0">
              <a:solidFill>
                <a:schemeClr val="tx1"/>
              </a:solidFill>
            </a:endParaRPr>
          </a:p>
          <a:p>
            <a:pPr>
              <a:buFont typeface="Wingdings" panose="05000000000000000000" pitchFamily="2" charset="2"/>
              <a:buChar char="§"/>
            </a:pPr>
            <a:endParaRPr lang="en-US" sz="1800" dirty="0">
              <a:solidFill>
                <a:schemeClr val="tx1"/>
              </a:solidFill>
            </a:endParaRPr>
          </a:p>
          <a:p>
            <a:pPr>
              <a:buFont typeface="Wingdings" panose="05000000000000000000" pitchFamily="2" charset="2"/>
              <a:buChar char="§"/>
            </a:pPr>
            <a:endParaRPr lang="en-US" sz="1800" dirty="0">
              <a:solidFill>
                <a:schemeClr val="tx1"/>
              </a:solidFill>
            </a:endParaRPr>
          </a:p>
        </p:txBody>
      </p:sp>
      <p:pic>
        <p:nvPicPr>
          <p:cNvPr id="35" name="Graphic 34">
            <a:extLst>
              <a:ext uri="{FF2B5EF4-FFF2-40B4-BE49-F238E27FC236}">
                <a16:creationId xmlns:a16="http://schemas.microsoft.com/office/drawing/2014/main" id="{DC39D5F8-C8D5-4D3C-8BF4-04FEEA0A76A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86531" y="3917071"/>
            <a:ext cx="375666" cy="375666"/>
          </a:xfrm>
          <a:prstGeom prst="rect">
            <a:avLst/>
          </a:prstGeom>
        </p:spPr>
      </p:pic>
    </p:spTree>
    <p:extLst>
      <p:ext uri="{BB962C8B-B14F-4D97-AF65-F5344CB8AC3E}">
        <p14:creationId xmlns:p14="http://schemas.microsoft.com/office/powerpoint/2010/main" val="8614852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001F76-055A-468C-AEBC-9471CD1FAFC0}"/>
              </a:ext>
            </a:extLst>
          </p:cNvPr>
          <p:cNvSpPr>
            <a:spLocks noGrp="1"/>
          </p:cNvSpPr>
          <p:nvPr>
            <p:ph type="title"/>
          </p:nvPr>
        </p:nvSpPr>
        <p:spPr/>
        <p:txBody>
          <a:bodyPr/>
          <a:lstStyle/>
          <a:p>
            <a:r>
              <a:rPr lang="en-US"/>
              <a:t>Security with CDS in an environment</a:t>
            </a:r>
          </a:p>
        </p:txBody>
      </p:sp>
      <p:sp>
        <p:nvSpPr>
          <p:cNvPr id="3" name="Text Placeholder 2">
            <a:extLst>
              <a:ext uri="{FF2B5EF4-FFF2-40B4-BE49-F238E27FC236}">
                <a16:creationId xmlns:a16="http://schemas.microsoft.com/office/drawing/2014/main" id="{33E8E298-0775-4591-AE5B-A6DC636E3723}"/>
              </a:ext>
            </a:extLst>
          </p:cNvPr>
          <p:cNvSpPr>
            <a:spLocks noGrp="1"/>
          </p:cNvSpPr>
          <p:nvPr>
            <p:ph type="body" sz="quarter" idx="10"/>
          </p:nvPr>
        </p:nvSpPr>
        <p:spPr>
          <a:xfrm>
            <a:off x="438150" y="1076623"/>
            <a:ext cx="8382322" cy="3834896"/>
          </a:xfrm>
        </p:spPr>
        <p:txBody>
          <a:bodyPr/>
          <a:lstStyle/>
          <a:p>
            <a:r>
              <a:rPr lang="en-US" dirty="0"/>
              <a:t>Users are associated with an environment either directly or the-just in-time via an Azure AD Group</a:t>
            </a:r>
            <a:br>
              <a:rPr lang="en-US" dirty="0"/>
            </a:br>
            <a:endParaRPr lang="en-US" dirty="0"/>
          </a:p>
          <a:p>
            <a:r>
              <a:rPr lang="en-US" dirty="0"/>
              <a:t>Access to apps, data and services is by association with one or more security roles</a:t>
            </a:r>
            <a:br>
              <a:rPr lang="en-US" dirty="0"/>
            </a:br>
            <a:endParaRPr lang="en-US" dirty="0"/>
          </a:p>
          <a:p>
            <a:r>
              <a:rPr lang="en-US" dirty="0"/>
              <a:t>Each security role grants discrete privileges </a:t>
            </a:r>
          </a:p>
          <a:p>
            <a:endParaRPr lang="en-US" dirty="0"/>
          </a:p>
          <a:p>
            <a:r>
              <a:rPr lang="en-US" dirty="0"/>
              <a:t>Data can be secured down to the field level</a:t>
            </a:r>
          </a:p>
        </p:txBody>
      </p:sp>
    </p:spTree>
    <p:extLst>
      <p:ext uri="{BB962C8B-B14F-4D97-AF65-F5344CB8AC3E}">
        <p14:creationId xmlns:p14="http://schemas.microsoft.com/office/powerpoint/2010/main" val="21382841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BED504-60A8-484E-B883-CC6B072C143C}"/>
              </a:ext>
            </a:extLst>
          </p:cNvPr>
          <p:cNvSpPr>
            <a:spLocks noGrp="1"/>
          </p:cNvSpPr>
          <p:nvPr>
            <p:ph type="title"/>
          </p:nvPr>
        </p:nvSpPr>
        <p:spPr/>
        <p:txBody>
          <a:bodyPr/>
          <a:lstStyle/>
          <a:p>
            <a:r>
              <a:rPr lang="en-US"/>
              <a:t>Key out-of-box security roles you need to know</a:t>
            </a:r>
          </a:p>
        </p:txBody>
      </p:sp>
      <p:graphicFrame>
        <p:nvGraphicFramePr>
          <p:cNvPr id="4" name="Table 3">
            <a:extLst>
              <a:ext uri="{FF2B5EF4-FFF2-40B4-BE49-F238E27FC236}">
                <a16:creationId xmlns:a16="http://schemas.microsoft.com/office/drawing/2014/main" id="{3251D60F-6328-4D7E-94AC-53A2F7D8EF38}"/>
              </a:ext>
            </a:extLst>
          </p:cNvPr>
          <p:cNvGraphicFramePr>
            <a:graphicFrameLocks noGrp="1"/>
          </p:cNvGraphicFramePr>
          <p:nvPr/>
        </p:nvGraphicFramePr>
        <p:xfrm>
          <a:off x="467544" y="699542"/>
          <a:ext cx="8496944" cy="4272506"/>
        </p:xfrm>
        <a:graphic>
          <a:graphicData uri="http://schemas.openxmlformats.org/drawingml/2006/table">
            <a:tbl>
              <a:tblPr firstRow="1" firstCol="1" bandRow="1">
                <a:tableStyleId>{21E4AEA4-8DFA-4A89-87EB-49C32662AFE0}</a:tableStyleId>
              </a:tblPr>
              <a:tblGrid>
                <a:gridCol w="2683245">
                  <a:extLst>
                    <a:ext uri="{9D8B030D-6E8A-4147-A177-3AD203B41FA5}">
                      <a16:colId xmlns:a16="http://schemas.microsoft.com/office/drawing/2014/main" val="3696452284"/>
                    </a:ext>
                  </a:extLst>
                </a:gridCol>
                <a:gridCol w="5813699">
                  <a:extLst>
                    <a:ext uri="{9D8B030D-6E8A-4147-A177-3AD203B41FA5}">
                      <a16:colId xmlns:a16="http://schemas.microsoft.com/office/drawing/2014/main" val="4144515228"/>
                    </a:ext>
                  </a:extLst>
                </a:gridCol>
              </a:tblGrid>
              <a:tr h="226894">
                <a:tc>
                  <a:txBody>
                    <a:bodyPr/>
                    <a:lstStyle/>
                    <a:p>
                      <a:pPr marL="0" marR="0">
                        <a:lnSpc>
                          <a:spcPct val="107000"/>
                        </a:lnSpc>
                        <a:spcBef>
                          <a:spcPts val="0"/>
                        </a:spcBef>
                        <a:spcAft>
                          <a:spcPts val="0"/>
                        </a:spcAft>
                      </a:pPr>
                      <a:r>
                        <a:rPr lang="en-US" sz="1300">
                          <a:effectLst/>
                        </a:rPr>
                        <a:t>Role</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27563" marR="27563" marT="0" marB="0"/>
                </a:tc>
                <a:tc>
                  <a:txBody>
                    <a:bodyPr/>
                    <a:lstStyle/>
                    <a:p>
                      <a:pPr marL="0" marR="0">
                        <a:lnSpc>
                          <a:spcPct val="107000"/>
                        </a:lnSpc>
                        <a:spcBef>
                          <a:spcPts val="0"/>
                        </a:spcBef>
                        <a:spcAft>
                          <a:spcPts val="0"/>
                        </a:spcAft>
                      </a:pPr>
                      <a:r>
                        <a:rPr lang="en-US" sz="1300">
                          <a:effectLst/>
                        </a:rPr>
                        <a:t>Description</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27563" marR="27563" marT="0" marB="0"/>
                </a:tc>
                <a:extLst>
                  <a:ext uri="{0D108BD9-81ED-4DB2-BD59-A6C34878D82A}">
                    <a16:rowId xmlns:a16="http://schemas.microsoft.com/office/drawing/2014/main" val="2736300840"/>
                  </a:ext>
                </a:extLst>
              </a:tr>
              <a:tr h="1048095">
                <a:tc>
                  <a:txBody>
                    <a:bodyPr/>
                    <a:lstStyle/>
                    <a:p>
                      <a:pPr marL="0" marR="0">
                        <a:lnSpc>
                          <a:spcPct val="107000"/>
                        </a:lnSpc>
                        <a:spcBef>
                          <a:spcPts val="0"/>
                        </a:spcBef>
                        <a:spcAft>
                          <a:spcPts val="0"/>
                        </a:spcAft>
                      </a:pPr>
                      <a:r>
                        <a:rPr lang="en-US" sz="1600">
                          <a:effectLst/>
                        </a:rPr>
                        <a:t>Environment Admin / </a:t>
                      </a:r>
                      <a:br>
                        <a:rPr lang="en-US" sz="1600">
                          <a:effectLst/>
                        </a:rPr>
                      </a:br>
                      <a:r>
                        <a:rPr lang="en-US" sz="1600">
                          <a:effectLst/>
                        </a:rPr>
                        <a:t>System Administrator</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34290" marR="34290" marT="34290" marB="34290" anchor="ctr"/>
                </a:tc>
                <a:tc>
                  <a:txBody>
                    <a:bodyPr/>
                    <a:lstStyle/>
                    <a:p>
                      <a:pPr marL="171450" marR="0" indent="-171450">
                        <a:lnSpc>
                          <a:spcPct val="107000"/>
                        </a:lnSpc>
                        <a:spcBef>
                          <a:spcPts val="0"/>
                        </a:spcBef>
                        <a:spcAft>
                          <a:spcPts val="0"/>
                        </a:spcAft>
                        <a:buFont typeface="Wingdings" panose="05000000000000000000" pitchFamily="2" charset="2"/>
                        <a:buChar char="§"/>
                      </a:pPr>
                      <a:r>
                        <a:rPr lang="en-US" sz="1300">
                          <a:effectLst/>
                        </a:rPr>
                        <a:t>Complete ability to customize and administer the environment. </a:t>
                      </a:r>
                    </a:p>
                    <a:p>
                      <a:pPr marL="171450" marR="0" indent="-171450">
                        <a:lnSpc>
                          <a:spcPct val="107000"/>
                        </a:lnSpc>
                        <a:spcBef>
                          <a:spcPts val="0"/>
                        </a:spcBef>
                        <a:spcAft>
                          <a:spcPts val="0"/>
                        </a:spcAft>
                        <a:buFont typeface="Wingdings" panose="05000000000000000000" pitchFamily="2" charset="2"/>
                        <a:buChar char="§"/>
                      </a:pPr>
                      <a:r>
                        <a:rPr lang="en-US" sz="1300">
                          <a:effectLst/>
                        </a:rPr>
                        <a:t>Full read-write access to data in the database.  </a:t>
                      </a:r>
                    </a:p>
                    <a:p>
                      <a:pPr marL="171450" marR="0" indent="-171450">
                        <a:lnSpc>
                          <a:spcPct val="107000"/>
                        </a:lnSpc>
                        <a:spcBef>
                          <a:spcPts val="0"/>
                        </a:spcBef>
                        <a:spcAft>
                          <a:spcPts val="0"/>
                        </a:spcAft>
                        <a:buFont typeface="Wingdings" panose="05000000000000000000" pitchFamily="2" charset="2"/>
                        <a:buChar char="§"/>
                      </a:pPr>
                      <a:r>
                        <a:rPr lang="en-US" sz="1300">
                          <a:effectLst/>
                        </a:rPr>
                        <a:t>The role cannot be modified.  </a:t>
                      </a:r>
                    </a:p>
                    <a:p>
                      <a:pPr marL="171450" marR="0" indent="-171450">
                        <a:lnSpc>
                          <a:spcPct val="107000"/>
                        </a:lnSpc>
                        <a:spcBef>
                          <a:spcPts val="0"/>
                        </a:spcBef>
                        <a:spcAft>
                          <a:spcPts val="0"/>
                        </a:spcAft>
                        <a:buFont typeface="Wingdings" panose="05000000000000000000" pitchFamily="2" charset="2"/>
                        <a:buChar char="§"/>
                      </a:pPr>
                      <a:r>
                        <a:rPr lang="en-US" sz="1300">
                          <a:effectLst/>
                        </a:rPr>
                        <a:t>Care should be taken in assigning this to the right people.</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34290" marR="34290" marT="34290" marB="34290"/>
                </a:tc>
                <a:extLst>
                  <a:ext uri="{0D108BD9-81ED-4DB2-BD59-A6C34878D82A}">
                    <a16:rowId xmlns:a16="http://schemas.microsoft.com/office/drawing/2014/main" val="2203192859"/>
                  </a:ext>
                </a:extLst>
              </a:tr>
              <a:tr h="788431">
                <a:tc>
                  <a:txBody>
                    <a:bodyPr/>
                    <a:lstStyle/>
                    <a:p>
                      <a:pPr marL="0" marR="0">
                        <a:lnSpc>
                          <a:spcPct val="107000"/>
                        </a:lnSpc>
                        <a:spcBef>
                          <a:spcPts val="0"/>
                        </a:spcBef>
                        <a:spcAft>
                          <a:spcPts val="0"/>
                        </a:spcAft>
                      </a:pPr>
                      <a:r>
                        <a:rPr lang="en-US" sz="1600">
                          <a:effectLst/>
                        </a:rPr>
                        <a:t>System Customizer</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34290" marR="34290" marT="34290" marB="34290" anchor="ctr"/>
                </a:tc>
                <a:tc>
                  <a:txBody>
                    <a:bodyPr/>
                    <a:lstStyle/>
                    <a:p>
                      <a:pPr marL="171450" marR="0" indent="-171450">
                        <a:lnSpc>
                          <a:spcPct val="107000"/>
                        </a:lnSpc>
                        <a:spcBef>
                          <a:spcPts val="0"/>
                        </a:spcBef>
                        <a:spcAft>
                          <a:spcPts val="0"/>
                        </a:spcAft>
                        <a:buFont typeface="Wingdings" panose="05000000000000000000" pitchFamily="2" charset="2"/>
                        <a:buChar char="§"/>
                      </a:pPr>
                      <a:r>
                        <a:rPr lang="en-US" sz="1300">
                          <a:effectLst/>
                        </a:rPr>
                        <a:t>Full permission to customize the environment.  </a:t>
                      </a:r>
                    </a:p>
                    <a:p>
                      <a:pPr marL="171450" marR="0" indent="-171450">
                        <a:lnSpc>
                          <a:spcPct val="107000"/>
                        </a:lnSpc>
                        <a:spcBef>
                          <a:spcPts val="0"/>
                        </a:spcBef>
                        <a:spcAft>
                          <a:spcPts val="0"/>
                        </a:spcAft>
                        <a:buFont typeface="Wingdings" panose="05000000000000000000" pitchFamily="2" charset="2"/>
                        <a:buChar char="§"/>
                      </a:pPr>
                      <a:r>
                        <a:rPr lang="en-US" sz="1300">
                          <a:effectLst/>
                        </a:rPr>
                        <a:t>Data access is focused only on data owned by the user.  </a:t>
                      </a:r>
                    </a:p>
                    <a:p>
                      <a:pPr marL="171450" marR="0" indent="-171450">
                        <a:lnSpc>
                          <a:spcPct val="107000"/>
                        </a:lnSpc>
                        <a:spcBef>
                          <a:spcPts val="0"/>
                        </a:spcBef>
                        <a:spcAft>
                          <a:spcPts val="0"/>
                        </a:spcAft>
                        <a:buFont typeface="Wingdings" panose="05000000000000000000" pitchFamily="2" charset="2"/>
                        <a:buChar char="§"/>
                      </a:pPr>
                      <a:r>
                        <a:rPr lang="en-US" sz="1300">
                          <a:effectLst/>
                        </a:rPr>
                        <a:t>Role can be modified but it is not recommended to modify.</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34290" marR="34290" marT="34290" marB="34290"/>
                </a:tc>
                <a:extLst>
                  <a:ext uri="{0D108BD9-81ED-4DB2-BD59-A6C34878D82A}">
                    <a16:rowId xmlns:a16="http://schemas.microsoft.com/office/drawing/2014/main" val="1160493168"/>
                  </a:ext>
                </a:extLst>
              </a:tr>
              <a:tr h="933537">
                <a:tc>
                  <a:txBody>
                    <a:bodyPr/>
                    <a:lstStyle/>
                    <a:p>
                      <a:pPr marL="0" marR="0">
                        <a:lnSpc>
                          <a:spcPct val="107000"/>
                        </a:lnSpc>
                        <a:spcBef>
                          <a:spcPts val="0"/>
                        </a:spcBef>
                        <a:spcAft>
                          <a:spcPts val="0"/>
                        </a:spcAft>
                      </a:pPr>
                      <a:r>
                        <a:rPr lang="en-US" sz="1600">
                          <a:effectLst/>
                        </a:rPr>
                        <a:t>Environment Maker</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34290" marR="34290" marT="34290" marB="34290" anchor="ctr"/>
                </a:tc>
                <a:tc>
                  <a:txBody>
                    <a:bodyPr/>
                    <a:lstStyle/>
                    <a:p>
                      <a:pPr marL="171450" marR="0" indent="-171450">
                        <a:lnSpc>
                          <a:spcPct val="107000"/>
                        </a:lnSpc>
                        <a:spcBef>
                          <a:spcPts val="0"/>
                        </a:spcBef>
                        <a:spcAft>
                          <a:spcPts val="0"/>
                        </a:spcAft>
                        <a:buFont typeface="Wingdings" panose="05000000000000000000" pitchFamily="2" charset="2"/>
                        <a:buChar char="§"/>
                      </a:pPr>
                      <a:r>
                        <a:rPr lang="en-US" sz="1300">
                          <a:effectLst/>
                        </a:rPr>
                        <a:t>Create new resources in the environment including apps, connections, gateways and flows.  </a:t>
                      </a:r>
                    </a:p>
                    <a:p>
                      <a:pPr marL="171450" marR="0" indent="-171450">
                        <a:lnSpc>
                          <a:spcPct val="107000"/>
                        </a:lnSpc>
                        <a:spcBef>
                          <a:spcPts val="0"/>
                        </a:spcBef>
                        <a:spcAft>
                          <a:spcPts val="0"/>
                        </a:spcAft>
                        <a:buFont typeface="Wingdings" panose="05000000000000000000" pitchFamily="2" charset="2"/>
                        <a:buChar char="§"/>
                      </a:pPr>
                      <a:r>
                        <a:rPr lang="en-US" sz="1300">
                          <a:effectLst/>
                        </a:rPr>
                        <a:t>There is no default privileges to data included. </a:t>
                      </a:r>
                    </a:p>
                    <a:p>
                      <a:pPr marL="171450" marR="0" indent="-171450">
                        <a:lnSpc>
                          <a:spcPct val="107000"/>
                        </a:lnSpc>
                        <a:spcBef>
                          <a:spcPts val="0"/>
                        </a:spcBef>
                        <a:spcAft>
                          <a:spcPts val="0"/>
                        </a:spcAft>
                        <a:buFont typeface="Wingdings" panose="05000000000000000000" pitchFamily="2" charset="2"/>
                        <a:buChar char="§"/>
                      </a:pPr>
                      <a:r>
                        <a:rPr lang="en-US" sz="1300">
                          <a:effectLst/>
                        </a:rPr>
                        <a:t>Role can be modified but it is not recommended to modify.</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34290" marR="34290" marT="34290" marB="34290"/>
                </a:tc>
                <a:extLst>
                  <a:ext uri="{0D108BD9-81ED-4DB2-BD59-A6C34878D82A}">
                    <a16:rowId xmlns:a16="http://schemas.microsoft.com/office/drawing/2014/main" val="3113837854"/>
                  </a:ext>
                </a:extLst>
              </a:tr>
              <a:tr h="1275549">
                <a:tc>
                  <a:txBody>
                    <a:bodyPr/>
                    <a:lstStyle/>
                    <a:p>
                      <a:pPr marL="0" marR="0">
                        <a:lnSpc>
                          <a:spcPct val="107000"/>
                        </a:lnSpc>
                        <a:spcBef>
                          <a:spcPts val="0"/>
                        </a:spcBef>
                        <a:spcAft>
                          <a:spcPts val="0"/>
                        </a:spcAft>
                      </a:pPr>
                      <a:r>
                        <a:rPr lang="en-US" sz="1600">
                          <a:effectLst/>
                        </a:rPr>
                        <a:t>Common Data Service User</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34290" marR="34290" marT="34290" marB="34290" anchor="ctr"/>
                </a:tc>
                <a:tc>
                  <a:txBody>
                    <a:bodyPr/>
                    <a:lstStyle/>
                    <a:p>
                      <a:pPr marL="171450" marR="0" indent="-171450">
                        <a:lnSpc>
                          <a:spcPct val="107000"/>
                        </a:lnSpc>
                        <a:spcBef>
                          <a:spcPts val="0"/>
                        </a:spcBef>
                        <a:spcAft>
                          <a:spcPts val="0"/>
                        </a:spcAft>
                        <a:buFont typeface="Wingdings" panose="05000000000000000000" pitchFamily="2" charset="2"/>
                        <a:buChar char="§"/>
                      </a:pPr>
                      <a:r>
                        <a:rPr lang="en-US" sz="1300">
                          <a:effectLst/>
                        </a:rPr>
                        <a:t>Basic user role, with ability to run apps and perform common tasks but no ability to customize the system.  </a:t>
                      </a:r>
                    </a:p>
                    <a:p>
                      <a:pPr marL="171450" marR="0" indent="-171450">
                        <a:lnSpc>
                          <a:spcPct val="107000"/>
                        </a:lnSpc>
                        <a:spcBef>
                          <a:spcPts val="0"/>
                        </a:spcBef>
                        <a:spcAft>
                          <a:spcPts val="0"/>
                        </a:spcAft>
                        <a:buFont typeface="Wingdings" panose="05000000000000000000" pitchFamily="2" charset="2"/>
                        <a:buChar char="§"/>
                      </a:pPr>
                      <a:r>
                        <a:rPr lang="en-US" sz="1300">
                          <a:effectLst/>
                        </a:rPr>
                        <a:t>The data access is focused on Read access to most Common Data Model core entities with full access to records owned by the user (i.e. ‘self’ privileges).  </a:t>
                      </a:r>
                    </a:p>
                    <a:p>
                      <a:pPr marL="171450" marR="0" indent="-171450">
                        <a:lnSpc>
                          <a:spcPct val="107000"/>
                        </a:lnSpc>
                        <a:spcBef>
                          <a:spcPts val="0"/>
                        </a:spcBef>
                        <a:spcAft>
                          <a:spcPts val="0"/>
                        </a:spcAft>
                        <a:buFont typeface="Wingdings" panose="05000000000000000000" pitchFamily="2" charset="2"/>
                        <a:buChar char="§"/>
                      </a:pPr>
                      <a:r>
                        <a:rPr lang="en-US" sz="1300">
                          <a:effectLst/>
                        </a:rPr>
                        <a:t>Good role to copy to make a custom security role for users.</a:t>
                      </a:r>
                      <a:endParaRPr lang="en-US" sz="1300">
                        <a:effectLst/>
                        <a:latin typeface="Calibri" panose="020F0502020204030204" pitchFamily="34" charset="0"/>
                        <a:ea typeface="Calibri" panose="020F0502020204030204" pitchFamily="34" charset="0"/>
                        <a:cs typeface="Times New Roman" panose="02020603050405020304" pitchFamily="18" charset="0"/>
                      </a:endParaRPr>
                    </a:p>
                  </a:txBody>
                  <a:tcPr marL="34290" marR="34290" marT="34290" marB="34290"/>
                </a:tc>
                <a:extLst>
                  <a:ext uri="{0D108BD9-81ED-4DB2-BD59-A6C34878D82A}">
                    <a16:rowId xmlns:a16="http://schemas.microsoft.com/office/drawing/2014/main" val="3614895175"/>
                  </a:ext>
                </a:extLst>
              </a:tr>
            </a:tbl>
          </a:graphicData>
        </a:graphic>
      </p:graphicFrame>
    </p:spTree>
    <p:extLst>
      <p:ext uri="{BB962C8B-B14F-4D97-AF65-F5344CB8AC3E}">
        <p14:creationId xmlns:p14="http://schemas.microsoft.com/office/powerpoint/2010/main" val="21188207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2" name="Straight Connector 61">
            <a:extLst>
              <a:ext uri="{FF2B5EF4-FFF2-40B4-BE49-F238E27FC236}">
                <a16:creationId xmlns:a16="http://schemas.microsoft.com/office/drawing/2014/main" id="{A801E104-BABC-4CE7-93AC-478261032766}"/>
              </a:ext>
            </a:extLst>
          </p:cNvPr>
          <p:cNvCxnSpPr>
            <a:cxnSpLocks/>
          </p:cNvCxnSpPr>
          <p:nvPr/>
        </p:nvCxnSpPr>
        <p:spPr>
          <a:xfrm flipV="1">
            <a:off x="4632873" y="2271713"/>
            <a:ext cx="0" cy="269140"/>
          </a:xfrm>
          <a:prstGeom prst="line">
            <a:avLst/>
          </a:pr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61" name="Right Brace 60">
            <a:extLst>
              <a:ext uri="{FF2B5EF4-FFF2-40B4-BE49-F238E27FC236}">
                <a16:creationId xmlns:a16="http://schemas.microsoft.com/office/drawing/2014/main" id="{A3A4D691-57D2-4B99-B222-027B2D4DA41C}"/>
              </a:ext>
            </a:extLst>
          </p:cNvPr>
          <p:cNvSpPr/>
          <p:nvPr/>
        </p:nvSpPr>
        <p:spPr>
          <a:xfrm rot="16200000" flipH="1">
            <a:off x="4352941" y="628848"/>
            <a:ext cx="436907" cy="3314242"/>
          </a:xfrm>
          <a:prstGeom prst="rightBrace">
            <a:avLst>
              <a:gd name="adj1" fmla="val 0"/>
              <a:gd name="adj2" fmla="val 51820"/>
            </a:avLst>
          </a:pr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defTabSz="699220" fontAlgn="base">
              <a:spcBef>
                <a:spcPct val="0"/>
              </a:spcBef>
              <a:spcAft>
                <a:spcPct val="0"/>
              </a:spcAft>
              <a:defRPr/>
            </a:pPr>
            <a:endParaRPr lang="en-US" sz="1500">
              <a:gradFill>
                <a:gsLst>
                  <a:gs pos="0">
                    <a:srgbClr val="FFFFFF"/>
                  </a:gs>
                  <a:gs pos="100000">
                    <a:srgbClr val="FFFFFF"/>
                  </a:gs>
                </a:gsLst>
                <a:lin ang="5400000" scaled="0"/>
              </a:gradFill>
              <a:latin typeface="Segoe UI"/>
              <a:cs typeface="Segoe UI" pitchFamily="34" charset="0"/>
            </a:endParaRPr>
          </a:p>
        </p:txBody>
      </p:sp>
      <p:sp>
        <p:nvSpPr>
          <p:cNvPr id="2" name="Title 1">
            <a:extLst>
              <a:ext uri="{FF2B5EF4-FFF2-40B4-BE49-F238E27FC236}">
                <a16:creationId xmlns:a16="http://schemas.microsoft.com/office/drawing/2014/main" id="{21C6CC43-AB16-413B-84D2-842C80A5D3D2}"/>
              </a:ext>
            </a:extLst>
          </p:cNvPr>
          <p:cNvSpPr>
            <a:spLocks noGrp="1"/>
          </p:cNvSpPr>
          <p:nvPr>
            <p:ph type="title"/>
          </p:nvPr>
        </p:nvSpPr>
        <p:spPr>
          <a:xfrm>
            <a:off x="341997" y="465621"/>
            <a:ext cx="8479852" cy="307777"/>
          </a:xfrm>
        </p:spPr>
        <p:txBody>
          <a:bodyPr/>
          <a:lstStyle/>
          <a:p>
            <a:r>
              <a:rPr lang="en-US" dirty="0"/>
              <a:t>Who here has a Microsoft 365 background? </a:t>
            </a:r>
          </a:p>
        </p:txBody>
      </p:sp>
      <p:cxnSp>
        <p:nvCxnSpPr>
          <p:cNvPr id="16" name="Straight Connector 15">
            <a:extLst>
              <a:ext uri="{FF2B5EF4-FFF2-40B4-BE49-F238E27FC236}">
                <a16:creationId xmlns:a16="http://schemas.microsoft.com/office/drawing/2014/main" id="{F64BCD31-3D8F-49D8-ABEB-BCA72E2AE9EB}"/>
              </a:ext>
            </a:extLst>
          </p:cNvPr>
          <p:cNvCxnSpPr/>
          <p:nvPr/>
        </p:nvCxnSpPr>
        <p:spPr>
          <a:xfrm>
            <a:off x="1582779" y="3321623"/>
            <a:ext cx="6004579" cy="0"/>
          </a:xfrm>
          <a:prstGeom prst="line">
            <a:avLst/>
          </a:prstGeom>
          <a:ln w="1905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16C57D54-6767-4491-8E08-516DDEA75FCB}"/>
              </a:ext>
            </a:extLst>
          </p:cNvPr>
          <p:cNvSpPr/>
          <p:nvPr/>
        </p:nvSpPr>
        <p:spPr bwMode="auto">
          <a:xfrm>
            <a:off x="7469807" y="2262289"/>
            <a:ext cx="1250384" cy="2156615"/>
          </a:xfrm>
          <a:prstGeom prst="rect">
            <a:avLst/>
          </a:prstGeom>
          <a:solidFill>
            <a:schemeClr val="bg1"/>
          </a:solidFill>
          <a:ln>
            <a:noFill/>
            <a:headEnd type="none" w="med" len="med"/>
            <a:tailEnd type="none" w="med" len="med"/>
          </a:ln>
          <a:effectLst>
            <a:outerShdw blurRad="254000" dist="76200" dir="2700000" algn="ctr" rotWithShape="0">
              <a:srgbClr val="000000">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defRPr/>
            </a:pPr>
            <a:endParaRPr lang="en-US" sz="1765"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 name="Rectangle 6">
            <a:extLst>
              <a:ext uri="{FF2B5EF4-FFF2-40B4-BE49-F238E27FC236}">
                <a16:creationId xmlns:a16="http://schemas.microsoft.com/office/drawing/2014/main" id="{C98DBD00-6F4C-4DC7-B01C-C1D939FA54A4}"/>
              </a:ext>
            </a:extLst>
          </p:cNvPr>
          <p:cNvSpPr/>
          <p:nvPr/>
        </p:nvSpPr>
        <p:spPr bwMode="auto">
          <a:xfrm>
            <a:off x="2122856" y="2491469"/>
            <a:ext cx="4928141" cy="1701879"/>
          </a:xfrm>
          <a:prstGeom prst="rect">
            <a:avLst/>
          </a:prstGeom>
          <a:solidFill>
            <a:srgbClr val="FFFFFF"/>
          </a:solidFill>
          <a:ln w="19050">
            <a:noFill/>
            <a:headEnd type="none" w="med" len="med"/>
            <a:tailEnd type="none" w="med" len="med"/>
          </a:ln>
          <a:effectLst>
            <a:outerShdw blurRad="254000" dist="76200" dir="2700000" algn="ctr" rotWithShape="0">
              <a:srgbClr val="000000">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defTabSz="699220" fontAlgn="base">
              <a:spcBef>
                <a:spcPct val="0"/>
              </a:spcBef>
              <a:spcAft>
                <a:spcPct val="0"/>
              </a:spcAft>
              <a:defRPr/>
            </a:pPr>
            <a:endParaRPr lang="en-US" sz="150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31" name="Straight Connector 30">
            <a:extLst>
              <a:ext uri="{FF2B5EF4-FFF2-40B4-BE49-F238E27FC236}">
                <a16:creationId xmlns:a16="http://schemas.microsoft.com/office/drawing/2014/main" id="{B51D91BD-9347-41BB-90C5-961EA003395D}"/>
              </a:ext>
            </a:extLst>
          </p:cNvPr>
          <p:cNvCxnSpPr>
            <a:cxnSpLocks/>
          </p:cNvCxnSpPr>
          <p:nvPr/>
        </p:nvCxnSpPr>
        <p:spPr>
          <a:xfrm>
            <a:off x="3765570" y="2679111"/>
            <a:ext cx="0" cy="1310223"/>
          </a:xfrm>
          <a:prstGeom prst="line">
            <a:avLst/>
          </a:prstGeom>
          <a:solidFill>
            <a:srgbClr val="FFFFFF"/>
          </a:solidFill>
          <a:ln w="190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33" name="Straight Connector 32">
            <a:extLst>
              <a:ext uri="{FF2B5EF4-FFF2-40B4-BE49-F238E27FC236}">
                <a16:creationId xmlns:a16="http://schemas.microsoft.com/office/drawing/2014/main" id="{3F576772-F766-40EE-BB8B-DFEFA2DD7801}"/>
              </a:ext>
            </a:extLst>
          </p:cNvPr>
          <p:cNvCxnSpPr>
            <a:cxnSpLocks/>
          </p:cNvCxnSpPr>
          <p:nvPr/>
        </p:nvCxnSpPr>
        <p:spPr>
          <a:xfrm>
            <a:off x="5408283" y="2679111"/>
            <a:ext cx="0" cy="1310223"/>
          </a:xfrm>
          <a:prstGeom prst="line">
            <a:avLst/>
          </a:prstGeom>
          <a:solidFill>
            <a:srgbClr val="FFFFFF"/>
          </a:solidFill>
          <a:ln w="190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39" name="TextBox 38">
            <a:extLst>
              <a:ext uri="{FF2B5EF4-FFF2-40B4-BE49-F238E27FC236}">
                <a16:creationId xmlns:a16="http://schemas.microsoft.com/office/drawing/2014/main" id="{8A4ED789-1F32-4525-AD34-5D1180817715}"/>
              </a:ext>
            </a:extLst>
          </p:cNvPr>
          <p:cNvSpPr txBox="1"/>
          <p:nvPr/>
        </p:nvSpPr>
        <p:spPr>
          <a:xfrm>
            <a:off x="7379173" y="3435127"/>
            <a:ext cx="1423222" cy="161583"/>
          </a:xfrm>
          <a:prstGeom prst="rect">
            <a:avLst/>
          </a:prstGeom>
          <a:noFill/>
          <a:ln>
            <a:noFill/>
          </a:ln>
        </p:spPr>
        <p:txBody>
          <a:bodyPr wrap="square" lIns="0" tIns="0" rIns="0" bIns="0" rtlCol="0">
            <a:spAutoFit/>
          </a:bodyPr>
          <a:lstStyle/>
          <a:p>
            <a:pPr algn="ctr" defTabSz="685644">
              <a:defRPr/>
            </a:pPr>
            <a:r>
              <a:rPr lang="en-US" sz="1050">
                <a:gradFill>
                  <a:gsLst>
                    <a:gs pos="2917">
                      <a:srgbClr val="3C3C41"/>
                    </a:gs>
                    <a:gs pos="100000">
                      <a:srgbClr val="3C3C41"/>
                    </a:gs>
                  </a:gsLst>
                  <a:lin ang="5400000" scaled="0"/>
                </a:gradFill>
                <a:latin typeface="Segoe UI"/>
              </a:rPr>
              <a:t>Standalone apps</a:t>
            </a:r>
          </a:p>
        </p:txBody>
      </p:sp>
      <p:grpSp>
        <p:nvGrpSpPr>
          <p:cNvPr id="13" name="Group 12">
            <a:extLst>
              <a:ext uri="{FF2B5EF4-FFF2-40B4-BE49-F238E27FC236}">
                <a16:creationId xmlns:a16="http://schemas.microsoft.com/office/drawing/2014/main" id="{0F19F6C2-FA52-48AF-B9A2-4C0F869E519D}"/>
              </a:ext>
            </a:extLst>
          </p:cNvPr>
          <p:cNvGrpSpPr/>
          <p:nvPr/>
        </p:nvGrpSpPr>
        <p:grpSpPr>
          <a:xfrm>
            <a:off x="3901031" y="2815086"/>
            <a:ext cx="1385579" cy="1294101"/>
            <a:chOff x="3070210" y="2434747"/>
            <a:chExt cx="1884484" cy="1760066"/>
          </a:xfrm>
        </p:grpSpPr>
        <p:sp>
          <p:nvSpPr>
            <p:cNvPr id="4" name="TextBox 3">
              <a:extLst>
                <a:ext uri="{FF2B5EF4-FFF2-40B4-BE49-F238E27FC236}">
                  <a16:creationId xmlns:a16="http://schemas.microsoft.com/office/drawing/2014/main" id="{E99028C5-EF33-472E-B4EE-1B9F4B3406F1}"/>
                </a:ext>
              </a:extLst>
            </p:cNvPr>
            <p:cNvSpPr txBox="1"/>
            <p:nvPr/>
          </p:nvSpPr>
          <p:spPr>
            <a:xfrm>
              <a:off x="3070210" y="3347153"/>
              <a:ext cx="1884484" cy="847660"/>
            </a:xfrm>
            <a:prstGeom prst="rect">
              <a:avLst/>
            </a:prstGeom>
            <a:noFill/>
          </p:spPr>
          <p:txBody>
            <a:bodyPr wrap="square" lIns="0" tIns="0" rIns="0" bIns="0" rtlCol="0">
              <a:spAutoFit/>
            </a:bodyPr>
            <a:lstStyle/>
            <a:p>
              <a:pPr algn="ctr" defTabSz="685644">
                <a:spcAft>
                  <a:spcPts val="900"/>
                </a:spcAft>
                <a:defRPr/>
              </a:pPr>
              <a:r>
                <a:rPr lang="en-US" sz="1500">
                  <a:gradFill>
                    <a:gsLst>
                      <a:gs pos="2917">
                        <a:srgbClr val="5C2D91"/>
                      </a:gs>
                      <a:gs pos="30000">
                        <a:srgbClr val="5C2D91"/>
                      </a:gs>
                    </a:gsLst>
                    <a:lin ang="5400000" scaled="0"/>
                  </a:gradFill>
                  <a:latin typeface="Segoe UI"/>
                </a:rPr>
                <a:t>PowerApps</a:t>
              </a:r>
            </a:p>
            <a:p>
              <a:pPr algn="ctr" defTabSz="685644">
                <a:defRPr/>
              </a:pPr>
              <a:r>
                <a:rPr lang="en-US" sz="900">
                  <a:gradFill>
                    <a:gsLst>
                      <a:gs pos="2917">
                        <a:srgbClr val="1A1A1A"/>
                      </a:gs>
                      <a:gs pos="30000">
                        <a:srgbClr val="1A1A1A"/>
                      </a:gs>
                    </a:gsLst>
                    <a:lin ang="5400000" scaled="0"/>
                  </a:gradFill>
                  <a:latin typeface="Segoe UI"/>
                </a:rPr>
                <a:t>Low-code/no-code application development</a:t>
              </a:r>
            </a:p>
          </p:txBody>
        </p:sp>
        <p:pic>
          <p:nvPicPr>
            <p:cNvPr id="49" name="Picture 2" descr="Image result for microsoft powerapps png">
              <a:extLst>
                <a:ext uri="{FF2B5EF4-FFF2-40B4-BE49-F238E27FC236}">
                  <a16:creationId xmlns:a16="http://schemas.microsoft.com/office/drawing/2014/main" id="{BAF493AD-CDF6-4BED-BB29-17A64AF8115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2571" r="58585" b="12571"/>
            <a:stretch/>
          </p:blipFill>
          <p:spPr bwMode="auto">
            <a:xfrm>
              <a:off x="3446016" y="2434747"/>
              <a:ext cx="1132871" cy="83767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Group 10">
            <a:extLst>
              <a:ext uri="{FF2B5EF4-FFF2-40B4-BE49-F238E27FC236}">
                <a16:creationId xmlns:a16="http://schemas.microsoft.com/office/drawing/2014/main" id="{1DF46D1B-78EA-48CE-B542-12ACF6889814}"/>
              </a:ext>
            </a:extLst>
          </p:cNvPr>
          <p:cNvGrpSpPr/>
          <p:nvPr/>
        </p:nvGrpSpPr>
        <p:grpSpPr>
          <a:xfrm>
            <a:off x="2262496" y="2884711"/>
            <a:ext cx="1385579" cy="1243416"/>
            <a:chOff x="7481781" y="2503682"/>
            <a:chExt cx="1884484" cy="1691131"/>
          </a:xfrm>
        </p:grpSpPr>
        <p:sp>
          <p:nvSpPr>
            <p:cNvPr id="6" name="TextBox 5">
              <a:extLst>
                <a:ext uri="{FF2B5EF4-FFF2-40B4-BE49-F238E27FC236}">
                  <a16:creationId xmlns:a16="http://schemas.microsoft.com/office/drawing/2014/main" id="{FA29BCA6-AD06-4394-B520-E7D6E0079D43}"/>
                </a:ext>
              </a:extLst>
            </p:cNvPr>
            <p:cNvSpPr txBox="1"/>
            <p:nvPr/>
          </p:nvSpPr>
          <p:spPr>
            <a:xfrm>
              <a:off x="7481781" y="3347153"/>
              <a:ext cx="1884484" cy="847660"/>
            </a:xfrm>
            <a:prstGeom prst="rect">
              <a:avLst/>
            </a:prstGeom>
            <a:noFill/>
          </p:spPr>
          <p:txBody>
            <a:bodyPr wrap="square" lIns="0" tIns="0" rIns="0" bIns="0" rtlCol="0">
              <a:spAutoFit/>
            </a:bodyPr>
            <a:lstStyle/>
            <a:p>
              <a:pPr algn="ctr" defTabSz="685644">
                <a:spcAft>
                  <a:spcPts val="900"/>
                </a:spcAft>
                <a:defRPr/>
              </a:pPr>
              <a:r>
                <a:rPr lang="en-US" sz="1500">
                  <a:gradFill>
                    <a:gsLst>
                      <a:gs pos="2917">
                        <a:srgbClr val="FFB900"/>
                      </a:gs>
                      <a:gs pos="30000">
                        <a:srgbClr val="FFB900"/>
                      </a:gs>
                    </a:gsLst>
                    <a:lin ang="5400000" scaled="0"/>
                  </a:gradFill>
                  <a:latin typeface="Segoe UI"/>
                </a:rPr>
                <a:t>Power BI</a:t>
              </a:r>
            </a:p>
            <a:p>
              <a:pPr algn="ctr" defTabSz="685644">
                <a:defRPr/>
              </a:pPr>
              <a:r>
                <a:rPr lang="en-US" sz="900">
                  <a:gradFill>
                    <a:gsLst>
                      <a:gs pos="2917">
                        <a:srgbClr val="1A1A1A"/>
                      </a:gs>
                      <a:gs pos="30000">
                        <a:srgbClr val="1A1A1A"/>
                      </a:gs>
                    </a:gsLst>
                    <a:lin ang="5400000" scaled="0"/>
                  </a:gradFill>
                  <a:latin typeface="Segoe UI"/>
                </a:rPr>
                <a:t>Business </a:t>
              </a:r>
              <a:br>
                <a:rPr lang="en-US" sz="900">
                  <a:gradFill>
                    <a:gsLst>
                      <a:gs pos="2917">
                        <a:srgbClr val="1A1A1A"/>
                      </a:gs>
                      <a:gs pos="30000">
                        <a:srgbClr val="1A1A1A"/>
                      </a:gs>
                    </a:gsLst>
                    <a:lin ang="5400000" scaled="0"/>
                  </a:gradFill>
                  <a:latin typeface="Segoe UI"/>
                </a:rPr>
              </a:br>
              <a:r>
                <a:rPr lang="en-US" sz="900">
                  <a:gradFill>
                    <a:gsLst>
                      <a:gs pos="2917">
                        <a:srgbClr val="1A1A1A"/>
                      </a:gs>
                      <a:gs pos="30000">
                        <a:srgbClr val="1A1A1A"/>
                      </a:gs>
                    </a:gsLst>
                    <a:lin ang="5400000" scaled="0"/>
                  </a:gradFill>
                  <a:latin typeface="Segoe UI"/>
                </a:rPr>
                <a:t>analytics</a:t>
              </a:r>
            </a:p>
          </p:txBody>
        </p:sp>
        <p:pic>
          <p:nvPicPr>
            <p:cNvPr id="50" name="Picture 14" descr="Image result for Microsoft power bi png logo">
              <a:extLst>
                <a:ext uri="{FF2B5EF4-FFF2-40B4-BE49-F238E27FC236}">
                  <a16:creationId xmlns:a16="http://schemas.microsoft.com/office/drawing/2014/main" id="{A385B113-BBDC-48CF-BFA4-9B2A2E8F251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42244" y="2503682"/>
              <a:ext cx="1363557" cy="71586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 name="Group 11">
            <a:extLst>
              <a:ext uri="{FF2B5EF4-FFF2-40B4-BE49-F238E27FC236}">
                <a16:creationId xmlns:a16="http://schemas.microsoft.com/office/drawing/2014/main" id="{A07B50E2-02ED-45E0-8A99-1816DE9ED913}"/>
              </a:ext>
            </a:extLst>
          </p:cNvPr>
          <p:cNvGrpSpPr/>
          <p:nvPr/>
        </p:nvGrpSpPr>
        <p:grpSpPr>
          <a:xfrm>
            <a:off x="5541791" y="2710035"/>
            <a:ext cx="1385579" cy="1399152"/>
            <a:chOff x="5275994" y="2291869"/>
            <a:chExt cx="1884484" cy="1902944"/>
          </a:xfrm>
        </p:grpSpPr>
        <p:sp>
          <p:nvSpPr>
            <p:cNvPr id="5" name="TextBox 4">
              <a:extLst>
                <a:ext uri="{FF2B5EF4-FFF2-40B4-BE49-F238E27FC236}">
                  <a16:creationId xmlns:a16="http://schemas.microsoft.com/office/drawing/2014/main" id="{6AFB6AC2-81C4-4EA1-A20E-CA0C103C501B}"/>
                </a:ext>
              </a:extLst>
            </p:cNvPr>
            <p:cNvSpPr txBox="1"/>
            <p:nvPr/>
          </p:nvSpPr>
          <p:spPr>
            <a:xfrm>
              <a:off x="5275994" y="3347152"/>
              <a:ext cx="1884484" cy="847661"/>
            </a:xfrm>
            <a:prstGeom prst="rect">
              <a:avLst/>
            </a:prstGeom>
            <a:noFill/>
          </p:spPr>
          <p:txBody>
            <a:bodyPr wrap="square" lIns="0" tIns="0" rIns="0" bIns="0" rtlCol="0">
              <a:spAutoFit/>
            </a:bodyPr>
            <a:lstStyle/>
            <a:p>
              <a:pPr algn="ctr" defTabSz="685644">
                <a:spcAft>
                  <a:spcPts val="900"/>
                </a:spcAft>
                <a:defRPr/>
              </a:pPr>
              <a:r>
                <a:rPr lang="en-US" sz="1500" dirty="0">
                  <a:gradFill>
                    <a:gsLst>
                      <a:gs pos="2917">
                        <a:srgbClr val="0078D4"/>
                      </a:gs>
                      <a:gs pos="30000">
                        <a:srgbClr val="0078D4"/>
                      </a:gs>
                    </a:gsLst>
                    <a:lin ang="5400000" scaled="0"/>
                  </a:gradFill>
                  <a:latin typeface="Segoe UI"/>
                </a:rPr>
                <a:t>Microsoft Flow</a:t>
              </a:r>
            </a:p>
            <a:p>
              <a:pPr algn="ctr" defTabSz="685644">
                <a:defRPr/>
              </a:pPr>
              <a:r>
                <a:rPr lang="en-US" sz="900" dirty="0">
                  <a:gradFill>
                    <a:gsLst>
                      <a:gs pos="2917">
                        <a:srgbClr val="1A1A1A"/>
                      </a:gs>
                      <a:gs pos="30000">
                        <a:srgbClr val="1A1A1A"/>
                      </a:gs>
                    </a:gsLst>
                    <a:lin ang="5400000" scaled="0"/>
                  </a:gradFill>
                  <a:latin typeface="Segoe UI"/>
                </a:rPr>
                <a:t>Workflow </a:t>
              </a:r>
              <a:br>
                <a:rPr lang="en-US" sz="900" dirty="0">
                  <a:gradFill>
                    <a:gsLst>
                      <a:gs pos="2917">
                        <a:srgbClr val="1A1A1A"/>
                      </a:gs>
                      <a:gs pos="30000">
                        <a:srgbClr val="1A1A1A"/>
                      </a:gs>
                    </a:gsLst>
                    <a:lin ang="5400000" scaled="0"/>
                  </a:gradFill>
                  <a:latin typeface="Segoe UI"/>
                </a:rPr>
              </a:br>
              <a:r>
                <a:rPr lang="en-US" sz="900" dirty="0">
                  <a:gradFill>
                    <a:gsLst>
                      <a:gs pos="2917">
                        <a:srgbClr val="1A1A1A"/>
                      </a:gs>
                      <a:gs pos="30000">
                        <a:srgbClr val="1A1A1A"/>
                      </a:gs>
                    </a:gsLst>
                    <a:lin ang="5400000" scaled="0"/>
                  </a:gradFill>
                  <a:latin typeface="Segoe UI"/>
                </a:rPr>
                <a:t>automation</a:t>
              </a:r>
            </a:p>
          </p:txBody>
        </p:sp>
        <p:pic>
          <p:nvPicPr>
            <p:cNvPr id="51" name="Picture 16" descr="Image result for Microsoft flow png logo">
              <a:extLst>
                <a:ext uri="{FF2B5EF4-FFF2-40B4-BE49-F238E27FC236}">
                  <a16:creationId xmlns:a16="http://schemas.microsoft.com/office/drawing/2014/main" id="{3CE4331B-5550-41C3-82E7-1ECAC16E931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53658" y="2291869"/>
              <a:ext cx="1129155" cy="1129155"/>
            </a:xfrm>
            <a:prstGeom prst="rect">
              <a:avLst/>
            </a:prstGeom>
            <a:noFill/>
            <a:extLst>
              <a:ext uri="{909E8E84-426E-40DD-AFC4-6F175D3DCCD1}">
                <a14:hiddenFill xmlns:a14="http://schemas.microsoft.com/office/drawing/2010/main">
                  <a:solidFill>
                    <a:srgbClr val="FFFFFF"/>
                  </a:solidFill>
                </a14:hiddenFill>
              </a:ext>
            </a:extLst>
          </p:spPr>
        </p:pic>
      </p:grpSp>
      <p:sp>
        <p:nvSpPr>
          <p:cNvPr id="8" name="TextBox 7">
            <a:extLst>
              <a:ext uri="{FF2B5EF4-FFF2-40B4-BE49-F238E27FC236}">
                <a16:creationId xmlns:a16="http://schemas.microsoft.com/office/drawing/2014/main" id="{18E2956D-7152-4660-9648-F810C38490B8}"/>
              </a:ext>
            </a:extLst>
          </p:cNvPr>
          <p:cNvSpPr txBox="1"/>
          <p:nvPr/>
        </p:nvSpPr>
        <p:spPr>
          <a:xfrm>
            <a:off x="2209169" y="1704853"/>
            <a:ext cx="1411869" cy="343526"/>
          </a:xfrm>
          <a:prstGeom prst="rect">
            <a:avLst/>
          </a:prstGeom>
          <a:solidFill>
            <a:schemeClr val="bg1"/>
          </a:solidFill>
          <a:effectLst>
            <a:outerShdw blurRad="254000" dist="76200" dir="2700000" algn="ctr" rotWithShape="0">
              <a:srgbClr val="000000">
                <a:alpha val="40000"/>
              </a:srgbClr>
            </a:outerShdw>
          </a:effectLst>
        </p:spPr>
        <p:txBody>
          <a:bodyPr wrap="square" lIns="67232" tIns="67232" rIns="67232" bIns="67232" rtlCol="0">
            <a:spAutoFit/>
          </a:bodyPr>
          <a:lstStyle/>
          <a:p>
            <a:pPr algn="ctr" defTabSz="685644">
              <a:defRPr/>
            </a:pPr>
            <a:r>
              <a:rPr lang="en-US" sz="1350">
                <a:gradFill>
                  <a:gsLst>
                    <a:gs pos="2917">
                      <a:srgbClr val="3C3C41"/>
                    </a:gs>
                    <a:gs pos="100000">
                      <a:srgbClr val="3C3C41"/>
                    </a:gs>
                  </a:gsLst>
                  <a:lin ang="5400000" scaled="0"/>
                </a:gradFill>
                <a:latin typeface="Segoe UI"/>
              </a:rPr>
              <a:t>Microsoft 365</a:t>
            </a:r>
          </a:p>
        </p:txBody>
      </p:sp>
      <p:grpSp>
        <p:nvGrpSpPr>
          <p:cNvPr id="52" name="Group 136">
            <a:extLst>
              <a:ext uri="{FF2B5EF4-FFF2-40B4-BE49-F238E27FC236}">
                <a16:creationId xmlns:a16="http://schemas.microsoft.com/office/drawing/2014/main" id="{16CFF87E-01DF-44FA-882F-3029ED50CB59}"/>
              </a:ext>
            </a:extLst>
          </p:cNvPr>
          <p:cNvGrpSpPr>
            <a:grpSpLocks noChangeAspect="1"/>
          </p:cNvGrpSpPr>
          <p:nvPr/>
        </p:nvGrpSpPr>
        <p:grpSpPr bwMode="auto">
          <a:xfrm>
            <a:off x="7822348" y="2842972"/>
            <a:ext cx="519095" cy="519095"/>
            <a:chOff x="4142" y="2078"/>
            <a:chExt cx="256" cy="256"/>
          </a:xfrm>
        </p:grpSpPr>
        <p:sp>
          <p:nvSpPr>
            <p:cNvPr id="53" name="AutoShape 135">
              <a:extLst>
                <a:ext uri="{FF2B5EF4-FFF2-40B4-BE49-F238E27FC236}">
                  <a16:creationId xmlns:a16="http://schemas.microsoft.com/office/drawing/2014/main" id="{CEED503E-7BC8-44FD-B356-F0DF5313D3C9}"/>
                </a:ext>
              </a:extLst>
            </p:cNvPr>
            <p:cNvSpPr>
              <a:spLocks noChangeAspect="1" noChangeArrowheads="1" noTextEdit="1"/>
            </p:cNvSpPr>
            <p:nvPr/>
          </p:nvSpPr>
          <p:spPr bwMode="auto">
            <a:xfrm>
              <a:off x="4142" y="2078"/>
              <a:ext cx="256" cy="25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85775">
                <a:defRPr/>
              </a:pPr>
              <a:endParaRPr lang="en-US" sz="1324">
                <a:solidFill>
                  <a:srgbClr val="3C3C41"/>
                </a:solidFill>
                <a:latin typeface="Segoe UI"/>
              </a:endParaRPr>
            </a:p>
          </p:txBody>
        </p:sp>
        <p:sp>
          <p:nvSpPr>
            <p:cNvPr id="54" name="Freeform 137">
              <a:extLst>
                <a:ext uri="{FF2B5EF4-FFF2-40B4-BE49-F238E27FC236}">
                  <a16:creationId xmlns:a16="http://schemas.microsoft.com/office/drawing/2014/main" id="{C9EAEADB-E135-4F6D-8269-AC08C47D08B6}"/>
                </a:ext>
              </a:extLst>
            </p:cNvPr>
            <p:cNvSpPr>
              <a:spLocks noEditPoints="1"/>
            </p:cNvSpPr>
            <p:nvPr/>
          </p:nvSpPr>
          <p:spPr bwMode="auto">
            <a:xfrm>
              <a:off x="4157" y="2170"/>
              <a:ext cx="235" cy="119"/>
            </a:xfrm>
            <a:custGeom>
              <a:avLst/>
              <a:gdLst>
                <a:gd name="T0" fmla="*/ 239 w 378"/>
                <a:gd name="T1" fmla="*/ 48 h 192"/>
                <a:gd name="T2" fmla="*/ 239 w 378"/>
                <a:gd name="T3" fmla="*/ 48 h 192"/>
                <a:gd name="T4" fmla="*/ 167 w 378"/>
                <a:gd name="T5" fmla="*/ 48 h 192"/>
                <a:gd name="T6" fmla="*/ 167 w 378"/>
                <a:gd name="T7" fmla="*/ 24 h 192"/>
                <a:gd name="T8" fmla="*/ 239 w 378"/>
                <a:gd name="T9" fmla="*/ 24 h 192"/>
                <a:gd name="T10" fmla="*/ 239 w 378"/>
                <a:gd name="T11" fmla="*/ 48 h 192"/>
                <a:gd name="T12" fmla="*/ 239 w 378"/>
                <a:gd name="T13" fmla="*/ 96 h 192"/>
                <a:gd name="T14" fmla="*/ 239 w 378"/>
                <a:gd name="T15" fmla="*/ 96 h 192"/>
                <a:gd name="T16" fmla="*/ 167 w 378"/>
                <a:gd name="T17" fmla="*/ 96 h 192"/>
                <a:gd name="T18" fmla="*/ 167 w 378"/>
                <a:gd name="T19" fmla="*/ 72 h 192"/>
                <a:gd name="T20" fmla="*/ 239 w 378"/>
                <a:gd name="T21" fmla="*/ 72 h 192"/>
                <a:gd name="T22" fmla="*/ 239 w 378"/>
                <a:gd name="T23" fmla="*/ 96 h 192"/>
                <a:gd name="T24" fmla="*/ 215 w 378"/>
                <a:gd name="T25" fmla="*/ 144 h 192"/>
                <a:gd name="T26" fmla="*/ 215 w 378"/>
                <a:gd name="T27" fmla="*/ 144 h 192"/>
                <a:gd name="T28" fmla="*/ 167 w 378"/>
                <a:gd name="T29" fmla="*/ 144 h 192"/>
                <a:gd name="T30" fmla="*/ 167 w 378"/>
                <a:gd name="T31" fmla="*/ 120 h 192"/>
                <a:gd name="T32" fmla="*/ 215 w 378"/>
                <a:gd name="T33" fmla="*/ 120 h 192"/>
                <a:gd name="T34" fmla="*/ 215 w 378"/>
                <a:gd name="T35" fmla="*/ 144 h 192"/>
                <a:gd name="T36" fmla="*/ 143 w 378"/>
                <a:gd name="T37" fmla="*/ 168 h 192"/>
                <a:gd name="T38" fmla="*/ 143 w 378"/>
                <a:gd name="T39" fmla="*/ 168 h 192"/>
                <a:gd name="T40" fmla="*/ 23 w 378"/>
                <a:gd name="T41" fmla="*/ 168 h 192"/>
                <a:gd name="T42" fmla="*/ 23 w 378"/>
                <a:gd name="T43" fmla="*/ 24 h 192"/>
                <a:gd name="T44" fmla="*/ 143 w 378"/>
                <a:gd name="T45" fmla="*/ 24 h 192"/>
                <a:gd name="T46" fmla="*/ 143 w 378"/>
                <a:gd name="T47" fmla="*/ 168 h 192"/>
                <a:gd name="T48" fmla="*/ 378 w 378"/>
                <a:gd name="T49" fmla="*/ 0 h 192"/>
                <a:gd name="T50" fmla="*/ 378 w 378"/>
                <a:gd name="T51" fmla="*/ 0 h 192"/>
                <a:gd name="T52" fmla="*/ 0 w 378"/>
                <a:gd name="T53" fmla="*/ 0 h 192"/>
                <a:gd name="T54" fmla="*/ 0 w 378"/>
                <a:gd name="T55" fmla="*/ 192 h 192"/>
                <a:gd name="T56" fmla="*/ 378 w 378"/>
                <a:gd name="T57" fmla="*/ 192 h 192"/>
                <a:gd name="T58" fmla="*/ 378 w 378"/>
                <a:gd name="T59"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78" h="192">
                  <a:moveTo>
                    <a:pt x="239" y="48"/>
                  </a:moveTo>
                  <a:lnTo>
                    <a:pt x="239" y="48"/>
                  </a:lnTo>
                  <a:lnTo>
                    <a:pt x="167" y="48"/>
                  </a:lnTo>
                  <a:lnTo>
                    <a:pt x="167" y="24"/>
                  </a:lnTo>
                  <a:lnTo>
                    <a:pt x="239" y="24"/>
                  </a:lnTo>
                  <a:lnTo>
                    <a:pt x="239" y="48"/>
                  </a:lnTo>
                  <a:close/>
                  <a:moveTo>
                    <a:pt x="239" y="96"/>
                  </a:moveTo>
                  <a:lnTo>
                    <a:pt x="239" y="96"/>
                  </a:lnTo>
                  <a:lnTo>
                    <a:pt x="167" y="96"/>
                  </a:lnTo>
                  <a:lnTo>
                    <a:pt x="167" y="72"/>
                  </a:lnTo>
                  <a:lnTo>
                    <a:pt x="239" y="72"/>
                  </a:lnTo>
                  <a:lnTo>
                    <a:pt x="239" y="96"/>
                  </a:lnTo>
                  <a:close/>
                  <a:moveTo>
                    <a:pt x="215" y="144"/>
                  </a:moveTo>
                  <a:lnTo>
                    <a:pt x="215" y="144"/>
                  </a:lnTo>
                  <a:lnTo>
                    <a:pt x="167" y="144"/>
                  </a:lnTo>
                  <a:lnTo>
                    <a:pt x="167" y="120"/>
                  </a:lnTo>
                  <a:lnTo>
                    <a:pt x="215" y="120"/>
                  </a:lnTo>
                  <a:lnTo>
                    <a:pt x="215" y="144"/>
                  </a:lnTo>
                  <a:close/>
                  <a:moveTo>
                    <a:pt x="143" y="168"/>
                  </a:moveTo>
                  <a:lnTo>
                    <a:pt x="143" y="168"/>
                  </a:lnTo>
                  <a:lnTo>
                    <a:pt x="23" y="168"/>
                  </a:lnTo>
                  <a:lnTo>
                    <a:pt x="23" y="24"/>
                  </a:lnTo>
                  <a:lnTo>
                    <a:pt x="143" y="24"/>
                  </a:lnTo>
                  <a:lnTo>
                    <a:pt x="143" y="168"/>
                  </a:lnTo>
                  <a:close/>
                  <a:moveTo>
                    <a:pt x="378" y="0"/>
                  </a:moveTo>
                  <a:lnTo>
                    <a:pt x="378" y="0"/>
                  </a:lnTo>
                  <a:lnTo>
                    <a:pt x="0" y="0"/>
                  </a:lnTo>
                  <a:lnTo>
                    <a:pt x="0" y="192"/>
                  </a:lnTo>
                  <a:lnTo>
                    <a:pt x="378" y="192"/>
                  </a:lnTo>
                  <a:lnTo>
                    <a:pt x="378" y="0"/>
                  </a:lnTo>
                  <a:close/>
                </a:path>
              </a:pathLst>
            </a:custGeom>
            <a:solidFill>
              <a:schemeClr val="accent2"/>
            </a:solidFill>
            <a:ln w="0">
              <a:solidFill>
                <a:schemeClr val="accent2"/>
              </a:solidFill>
              <a:prstDash val="solid"/>
              <a:round/>
              <a:headEnd/>
              <a:tailEnd/>
            </a:ln>
          </p:spPr>
          <p:txBody>
            <a:bodyPr vert="horz" wrap="square" lIns="67232" tIns="33616" rIns="67232" bIns="33616" numCol="1" anchor="t" anchorCtr="0" compatLnSpc="1">
              <a:prstTxWarp prst="textNoShape">
                <a:avLst/>
              </a:prstTxWarp>
            </a:bodyPr>
            <a:lstStyle/>
            <a:p>
              <a:pPr defTabSz="685775">
                <a:defRPr/>
              </a:pPr>
              <a:endParaRPr lang="en-US" sz="1324">
                <a:solidFill>
                  <a:srgbClr val="3C3C41"/>
                </a:solidFill>
                <a:latin typeface="Segoe UI"/>
              </a:endParaRPr>
            </a:p>
          </p:txBody>
        </p:sp>
        <p:sp>
          <p:nvSpPr>
            <p:cNvPr id="55" name="Freeform 138">
              <a:extLst>
                <a:ext uri="{FF2B5EF4-FFF2-40B4-BE49-F238E27FC236}">
                  <a16:creationId xmlns:a16="http://schemas.microsoft.com/office/drawing/2014/main" id="{57869966-43ED-4C68-8A9C-F2C73BD45405}"/>
                </a:ext>
              </a:extLst>
            </p:cNvPr>
            <p:cNvSpPr>
              <a:spLocks/>
            </p:cNvSpPr>
            <p:nvPr/>
          </p:nvSpPr>
          <p:spPr bwMode="auto">
            <a:xfrm>
              <a:off x="4157" y="2125"/>
              <a:ext cx="235" cy="30"/>
            </a:xfrm>
            <a:custGeom>
              <a:avLst/>
              <a:gdLst>
                <a:gd name="T0" fmla="*/ 378 w 378"/>
                <a:gd name="T1" fmla="*/ 0 h 48"/>
                <a:gd name="T2" fmla="*/ 378 w 378"/>
                <a:gd name="T3" fmla="*/ 0 h 48"/>
                <a:gd name="T4" fmla="*/ 0 w 378"/>
                <a:gd name="T5" fmla="*/ 0 h 48"/>
                <a:gd name="T6" fmla="*/ 0 w 378"/>
                <a:gd name="T7" fmla="*/ 48 h 48"/>
                <a:gd name="T8" fmla="*/ 378 w 378"/>
                <a:gd name="T9" fmla="*/ 48 h 48"/>
                <a:gd name="T10" fmla="*/ 378 w 378"/>
                <a:gd name="T11" fmla="*/ 0 h 48"/>
              </a:gdLst>
              <a:ahLst/>
              <a:cxnLst>
                <a:cxn ang="0">
                  <a:pos x="T0" y="T1"/>
                </a:cxn>
                <a:cxn ang="0">
                  <a:pos x="T2" y="T3"/>
                </a:cxn>
                <a:cxn ang="0">
                  <a:pos x="T4" y="T5"/>
                </a:cxn>
                <a:cxn ang="0">
                  <a:pos x="T6" y="T7"/>
                </a:cxn>
                <a:cxn ang="0">
                  <a:pos x="T8" y="T9"/>
                </a:cxn>
                <a:cxn ang="0">
                  <a:pos x="T10" y="T11"/>
                </a:cxn>
              </a:cxnLst>
              <a:rect l="0" t="0" r="r" b="b"/>
              <a:pathLst>
                <a:path w="378" h="48">
                  <a:moveTo>
                    <a:pt x="378" y="0"/>
                  </a:moveTo>
                  <a:lnTo>
                    <a:pt x="378" y="0"/>
                  </a:lnTo>
                  <a:lnTo>
                    <a:pt x="0" y="0"/>
                  </a:lnTo>
                  <a:lnTo>
                    <a:pt x="0" y="48"/>
                  </a:lnTo>
                  <a:lnTo>
                    <a:pt x="378" y="48"/>
                  </a:lnTo>
                  <a:lnTo>
                    <a:pt x="378" y="0"/>
                  </a:lnTo>
                  <a:close/>
                </a:path>
              </a:pathLst>
            </a:custGeom>
            <a:solidFill>
              <a:schemeClr val="accent2"/>
            </a:solidFill>
            <a:ln w="0">
              <a:noFill/>
              <a:prstDash val="solid"/>
              <a:round/>
              <a:headEnd/>
              <a:tailEnd/>
            </a:ln>
          </p:spPr>
          <p:txBody>
            <a:bodyPr vert="horz" wrap="square" lIns="67232" tIns="33616" rIns="67232" bIns="33616" numCol="1" anchor="t" anchorCtr="0" compatLnSpc="1">
              <a:prstTxWarp prst="textNoShape">
                <a:avLst/>
              </a:prstTxWarp>
            </a:bodyPr>
            <a:lstStyle/>
            <a:p>
              <a:pPr defTabSz="685775">
                <a:defRPr/>
              </a:pPr>
              <a:endParaRPr lang="en-US" sz="1324">
                <a:solidFill>
                  <a:srgbClr val="3C3C41"/>
                </a:solidFill>
                <a:latin typeface="Segoe UI"/>
              </a:endParaRPr>
            </a:p>
          </p:txBody>
        </p:sp>
        <p:sp>
          <p:nvSpPr>
            <p:cNvPr id="56" name="Freeform 139">
              <a:extLst>
                <a:ext uri="{FF2B5EF4-FFF2-40B4-BE49-F238E27FC236}">
                  <a16:creationId xmlns:a16="http://schemas.microsoft.com/office/drawing/2014/main" id="{53DC3755-23E0-41A0-A08F-619FBABC2A23}"/>
                </a:ext>
              </a:extLst>
            </p:cNvPr>
            <p:cNvSpPr>
              <a:spLocks/>
            </p:cNvSpPr>
            <p:nvPr/>
          </p:nvSpPr>
          <p:spPr bwMode="auto">
            <a:xfrm>
              <a:off x="4261" y="2244"/>
              <a:ext cx="33" cy="15"/>
            </a:xfrm>
            <a:custGeom>
              <a:avLst/>
              <a:gdLst>
                <a:gd name="T0" fmla="*/ 0 w 48"/>
                <a:gd name="T1" fmla="*/ 24 h 24"/>
                <a:gd name="T2" fmla="*/ 0 w 48"/>
                <a:gd name="T3" fmla="*/ 24 h 24"/>
                <a:gd name="T4" fmla="*/ 48 w 48"/>
                <a:gd name="T5" fmla="*/ 24 h 24"/>
                <a:gd name="T6" fmla="*/ 48 w 48"/>
                <a:gd name="T7" fmla="*/ 0 h 24"/>
                <a:gd name="T8" fmla="*/ 0 w 48"/>
                <a:gd name="T9" fmla="*/ 0 h 24"/>
                <a:gd name="T10" fmla="*/ 0 w 48"/>
                <a:gd name="T11" fmla="*/ 24 h 24"/>
              </a:gdLst>
              <a:ahLst/>
              <a:cxnLst>
                <a:cxn ang="0">
                  <a:pos x="T0" y="T1"/>
                </a:cxn>
                <a:cxn ang="0">
                  <a:pos x="T2" y="T3"/>
                </a:cxn>
                <a:cxn ang="0">
                  <a:pos x="T4" y="T5"/>
                </a:cxn>
                <a:cxn ang="0">
                  <a:pos x="T6" y="T7"/>
                </a:cxn>
                <a:cxn ang="0">
                  <a:pos x="T8" y="T9"/>
                </a:cxn>
                <a:cxn ang="0">
                  <a:pos x="T10" y="T11"/>
                </a:cxn>
              </a:cxnLst>
              <a:rect l="0" t="0" r="r" b="b"/>
              <a:pathLst>
                <a:path w="48" h="24">
                  <a:moveTo>
                    <a:pt x="0" y="24"/>
                  </a:moveTo>
                  <a:lnTo>
                    <a:pt x="0" y="24"/>
                  </a:lnTo>
                  <a:lnTo>
                    <a:pt x="48" y="24"/>
                  </a:lnTo>
                  <a:lnTo>
                    <a:pt x="48" y="0"/>
                  </a:lnTo>
                  <a:lnTo>
                    <a:pt x="0" y="0"/>
                  </a:lnTo>
                  <a:lnTo>
                    <a:pt x="0" y="24"/>
                  </a:lnTo>
                  <a:close/>
                </a:path>
              </a:pathLst>
            </a:custGeom>
            <a:solidFill>
              <a:srgbClr val="002050"/>
            </a:solidFill>
            <a:ln w="0">
              <a:noFill/>
              <a:prstDash val="solid"/>
              <a:round/>
              <a:headEnd/>
              <a:tailEnd/>
            </a:ln>
          </p:spPr>
          <p:txBody>
            <a:bodyPr vert="horz" wrap="square" lIns="67232" tIns="33616" rIns="67232" bIns="33616" numCol="1" anchor="t" anchorCtr="0" compatLnSpc="1">
              <a:prstTxWarp prst="textNoShape">
                <a:avLst/>
              </a:prstTxWarp>
            </a:bodyPr>
            <a:lstStyle/>
            <a:p>
              <a:pPr defTabSz="685775">
                <a:defRPr/>
              </a:pPr>
              <a:endParaRPr lang="en-US" sz="1324">
                <a:solidFill>
                  <a:srgbClr val="3C3C41"/>
                </a:solidFill>
                <a:latin typeface="Segoe UI"/>
              </a:endParaRPr>
            </a:p>
          </p:txBody>
        </p:sp>
        <p:sp>
          <p:nvSpPr>
            <p:cNvPr id="57" name="Freeform 140">
              <a:extLst>
                <a:ext uri="{FF2B5EF4-FFF2-40B4-BE49-F238E27FC236}">
                  <a16:creationId xmlns:a16="http://schemas.microsoft.com/office/drawing/2014/main" id="{3FC4720F-DA35-478E-AEE8-89FD271D63B5}"/>
                </a:ext>
              </a:extLst>
            </p:cNvPr>
            <p:cNvSpPr>
              <a:spLocks/>
            </p:cNvSpPr>
            <p:nvPr/>
          </p:nvSpPr>
          <p:spPr bwMode="auto">
            <a:xfrm>
              <a:off x="4261" y="2215"/>
              <a:ext cx="44" cy="17"/>
            </a:xfrm>
            <a:custGeom>
              <a:avLst/>
              <a:gdLst>
                <a:gd name="T0" fmla="*/ 0 w 72"/>
                <a:gd name="T1" fmla="*/ 24 h 24"/>
                <a:gd name="T2" fmla="*/ 0 w 72"/>
                <a:gd name="T3" fmla="*/ 24 h 24"/>
                <a:gd name="T4" fmla="*/ 72 w 72"/>
                <a:gd name="T5" fmla="*/ 24 h 24"/>
                <a:gd name="T6" fmla="*/ 72 w 72"/>
                <a:gd name="T7" fmla="*/ 0 h 24"/>
                <a:gd name="T8" fmla="*/ 0 w 72"/>
                <a:gd name="T9" fmla="*/ 0 h 24"/>
                <a:gd name="T10" fmla="*/ 0 w 72"/>
                <a:gd name="T11" fmla="*/ 24 h 24"/>
              </a:gdLst>
              <a:ahLst/>
              <a:cxnLst>
                <a:cxn ang="0">
                  <a:pos x="T0" y="T1"/>
                </a:cxn>
                <a:cxn ang="0">
                  <a:pos x="T2" y="T3"/>
                </a:cxn>
                <a:cxn ang="0">
                  <a:pos x="T4" y="T5"/>
                </a:cxn>
                <a:cxn ang="0">
                  <a:pos x="T6" y="T7"/>
                </a:cxn>
                <a:cxn ang="0">
                  <a:pos x="T8" y="T9"/>
                </a:cxn>
                <a:cxn ang="0">
                  <a:pos x="T10" y="T11"/>
                </a:cxn>
              </a:cxnLst>
              <a:rect l="0" t="0" r="r" b="b"/>
              <a:pathLst>
                <a:path w="72" h="24">
                  <a:moveTo>
                    <a:pt x="0" y="24"/>
                  </a:moveTo>
                  <a:lnTo>
                    <a:pt x="0" y="24"/>
                  </a:lnTo>
                  <a:lnTo>
                    <a:pt x="72" y="24"/>
                  </a:lnTo>
                  <a:lnTo>
                    <a:pt x="72" y="0"/>
                  </a:lnTo>
                  <a:lnTo>
                    <a:pt x="0" y="0"/>
                  </a:lnTo>
                  <a:lnTo>
                    <a:pt x="0" y="24"/>
                  </a:lnTo>
                  <a:close/>
                </a:path>
              </a:pathLst>
            </a:custGeom>
            <a:solidFill>
              <a:srgbClr val="2F2F2F"/>
            </a:solidFill>
            <a:ln w="0">
              <a:noFill/>
              <a:prstDash val="solid"/>
              <a:round/>
              <a:headEnd/>
              <a:tailEnd/>
            </a:ln>
          </p:spPr>
          <p:txBody>
            <a:bodyPr vert="horz" wrap="square" lIns="67232" tIns="33616" rIns="67232" bIns="33616" numCol="1" anchor="t" anchorCtr="0" compatLnSpc="1">
              <a:prstTxWarp prst="textNoShape">
                <a:avLst/>
              </a:prstTxWarp>
            </a:bodyPr>
            <a:lstStyle/>
            <a:p>
              <a:pPr defTabSz="685775">
                <a:defRPr/>
              </a:pPr>
              <a:endParaRPr lang="en-US" sz="1324">
                <a:solidFill>
                  <a:srgbClr val="3C3C41"/>
                </a:solidFill>
                <a:latin typeface="Segoe UI"/>
              </a:endParaRPr>
            </a:p>
          </p:txBody>
        </p:sp>
        <p:sp>
          <p:nvSpPr>
            <p:cNvPr id="58" name="Freeform 141">
              <a:extLst>
                <a:ext uri="{FF2B5EF4-FFF2-40B4-BE49-F238E27FC236}">
                  <a16:creationId xmlns:a16="http://schemas.microsoft.com/office/drawing/2014/main" id="{D29A3847-CAA6-4A5F-B91D-9B674A14DFA2}"/>
                </a:ext>
              </a:extLst>
            </p:cNvPr>
            <p:cNvSpPr>
              <a:spLocks/>
            </p:cNvSpPr>
            <p:nvPr/>
          </p:nvSpPr>
          <p:spPr bwMode="auto">
            <a:xfrm>
              <a:off x="4261" y="2185"/>
              <a:ext cx="44" cy="15"/>
            </a:xfrm>
            <a:custGeom>
              <a:avLst/>
              <a:gdLst>
                <a:gd name="T0" fmla="*/ 0 w 72"/>
                <a:gd name="T1" fmla="*/ 24 h 24"/>
                <a:gd name="T2" fmla="*/ 0 w 72"/>
                <a:gd name="T3" fmla="*/ 24 h 24"/>
                <a:gd name="T4" fmla="*/ 72 w 72"/>
                <a:gd name="T5" fmla="*/ 24 h 24"/>
                <a:gd name="T6" fmla="*/ 72 w 72"/>
                <a:gd name="T7" fmla="*/ 0 h 24"/>
                <a:gd name="T8" fmla="*/ 0 w 72"/>
                <a:gd name="T9" fmla="*/ 0 h 24"/>
                <a:gd name="T10" fmla="*/ 0 w 72"/>
                <a:gd name="T11" fmla="*/ 24 h 24"/>
              </a:gdLst>
              <a:ahLst/>
              <a:cxnLst>
                <a:cxn ang="0">
                  <a:pos x="T0" y="T1"/>
                </a:cxn>
                <a:cxn ang="0">
                  <a:pos x="T2" y="T3"/>
                </a:cxn>
                <a:cxn ang="0">
                  <a:pos x="T4" y="T5"/>
                </a:cxn>
                <a:cxn ang="0">
                  <a:pos x="T6" y="T7"/>
                </a:cxn>
                <a:cxn ang="0">
                  <a:pos x="T8" y="T9"/>
                </a:cxn>
                <a:cxn ang="0">
                  <a:pos x="T10" y="T11"/>
                </a:cxn>
              </a:cxnLst>
              <a:rect l="0" t="0" r="r" b="b"/>
              <a:pathLst>
                <a:path w="72" h="24">
                  <a:moveTo>
                    <a:pt x="0" y="24"/>
                  </a:moveTo>
                  <a:lnTo>
                    <a:pt x="0" y="24"/>
                  </a:lnTo>
                  <a:lnTo>
                    <a:pt x="72" y="24"/>
                  </a:lnTo>
                  <a:lnTo>
                    <a:pt x="72" y="0"/>
                  </a:lnTo>
                  <a:lnTo>
                    <a:pt x="0" y="0"/>
                  </a:lnTo>
                  <a:lnTo>
                    <a:pt x="0" y="24"/>
                  </a:lnTo>
                  <a:close/>
                </a:path>
              </a:pathLst>
            </a:custGeom>
            <a:solidFill>
              <a:srgbClr val="2F2F2F"/>
            </a:solidFill>
            <a:ln w="0">
              <a:noFill/>
              <a:prstDash val="solid"/>
              <a:round/>
              <a:headEnd/>
              <a:tailEnd/>
            </a:ln>
          </p:spPr>
          <p:txBody>
            <a:bodyPr vert="horz" wrap="square" lIns="67232" tIns="33616" rIns="67232" bIns="33616" numCol="1" anchor="t" anchorCtr="0" compatLnSpc="1">
              <a:prstTxWarp prst="textNoShape">
                <a:avLst/>
              </a:prstTxWarp>
            </a:bodyPr>
            <a:lstStyle/>
            <a:p>
              <a:pPr defTabSz="685775">
                <a:defRPr/>
              </a:pPr>
              <a:endParaRPr lang="en-US" sz="1324">
                <a:solidFill>
                  <a:srgbClr val="3C3C41"/>
                </a:solidFill>
                <a:latin typeface="Segoe UI"/>
              </a:endParaRPr>
            </a:p>
          </p:txBody>
        </p:sp>
      </p:grpSp>
      <p:sp>
        <p:nvSpPr>
          <p:cNvPr id="46" name="TextBox 45">
            <a:extLst>
              <a:ext uri="{FF2B5EF4-FFF2-40B4-BE49-F238E27FC236}">
                <a16:creationId xmlns:a16="http://schemas.microsoft.com/office/drawing/2014/main" id="{866AD69D-CA78-4678-9F17-B79113886491}"/>
              </a:ext>
            </a:extLst>
          </p:cNvPr>
          <p:cNvSpPr txBox="1"/>
          <p:nvPr/>
        </p:nvSpPr>
        <p:spPr>
          <a:xfrm>
            <a:off x="2060833" y="2604000"/>
            <a:ext cx="1788903" cy="207749"/>
          </a:xfrm>
          <a:prstGeom prst="rect">
            <a:avLst/>
          </a:prstGeom>
          <a:noFill/>
        </p:spPr>
        <p:txBody>
          <a:bodyPr wrap="square" lIns="0" tIns="0" rIns="0" bIns="0" rtlCol="0">
            <a:spAutoFit/>
          </a:bodyPr>
          <a:lstStyle/>
          <a:p>
            <a:pPr algn="ctr" defTabSz="685644">
              <a:defRPr/>
            </a:pPr>
            <a:r>
              <a:rPr lang="en-US" sz="1350" b="1">
                <a:gradFill>
                  <a:gsLst>
                    <a:gs pos="2917">
                      <a:srgbClr val="1A1A1A"/>
                    </a:gs>
                    <a:gs pos="30000">
                      <a:srgbClr val="1A1A1A"/>
                    </a:gs>
                  </a:gsLst>
                  <a:lin ang="5400000" scaled="0"/>
                </a:gradFill>
                <a:latin typeface="Segoe UI"/>
              </a:rPr>
              <a:t>Analyze</a:t>
            </a:r>
          </a:p>
        </p:txBody>
      </p:sp>
      <p:sp>
        <p:nvSpPr>
          <p:cNvPr id="47" name="TextBox 46">
            <a:extLst>
              <a:ext uri="{FF2B5EF4-FFF2-40B4-BE49-F238E27FC236}">
                <a16:creationId xmlns:a16="http://schemas.microsoft.com/office/drawing/2014/main" id="{55ABE3F0-6D9D-4DC2-8752-E91EBB8FCF28}"/>
              </a:ext>
            </a:extLst>
          </p:cNvPr>
          <p:cNvSpPr txBox="1"/>
          <p:nvPr/>
        </p:nvSpPr>
        <p:spPr>
          <a:xfrm>
            <a:off x="3694389" y="2604108"/>
            <a:ext cx="1788903" cy="207749"/>
          </a:xfrm>
          <a:prstGeom prst="rect">
            <a:avLst/>
          </a:prstGeom>
          <a:noFill/>
        </p:spPr>
        <p:txBody>
          <a:bodyPr wrap="square" lIns="0" tIns="0" rIns="0" bIns="0" rtlCol="0">
            <a:spAutoFit/>
          </a:bodyPr>
          <a:lstStyle/>
          <a:p>
            <a:pPr algn="ctr" defTabSz="685644">
              <a:defRPr/>
            </a:pPr>
            <a:r>
              <a:rPr lang="en-US" sz="1350" b="1">
                <a:gradFill>
                  <a:gsLst>
                    <a:gs pos="2917">
                      <a:srgbClr val="1A1A1A"/>
                    </a:gs>
                    <a:gs pos="30000">
                      <a:srgbClr val="1A1A1A"/>
                    </a:gs>
                  </a:gsLst>
                  <a:lin ang="5400000" scaled="0"/>
                </a:gradFill>
                <a:latin typeface="Segoe UI"/>
              </a:rPr>
              <a:t>Act </a:t>
            </a:r>
          </a:p>
        </p:txBody>
      </p:sp>
      <p:sp>
        <p:nvSpPr>
          <p:cNvPr id="48" name="TextBox 47">
            <a:extLst>
              <a:ext uri="{FF2B5EF4-FFF2-40B4-BE49-F238E27FC236}">
                <a16:creationId xmlns:a16="http://schemas.microsoft.com/office/drawing/2014/main" id="{A6DC0877-86D3-4DCD-B735-F20B905755F1}"/>
              </a:ext>
            </a:extLst>
          </p:cNvPr>
          <p:cNvSpPr txBox="1"/>
          <p:nvPr/>
        </p:nvSpPr>
        <p:spPr>
          <a:xfrm>
            <a:off x="5340128" y="2600516"/>
            <a:ext cx="1788903" cy="207749"/>
          </a:xfrm>
          <a:prstGeom prst="rect">
            <a:avLst/>
          </a:prstGeom>
          <a:noFill/>
        </p:spPr>
        <p:txBody>
          <a:bodyPr wrap="square" lIns="0" tIns="0" rIns="0" bIns="0" rtlCol="0">
            <a:spAutoFit/>
          </a:bodyPr>
          <a:lstStyle/>
          <a:p>
            <a:pPr algn="ctr" defTabSz="685644">
              <a:defRPr/>
            </a:pPr>
            <a:r>
              <a:rPr lang="en-US" sz="1350" b="1">
                <a:gradFill>
                  <a:gsLst>
                    <a:gs pos="2917">
                      <a:srgbClr val="1A1A1A"/>
                    </a:gs>
                    <a:gs pos="30000">
                      <a:srgbClr val="1A1A1A"/>
                    </a:gs>
                  </a:gsLst>
                  <a:lin ang="5400000" scaled="0"/>
                </a:gradFill>
                <a:latin typeface="Segoe UI"/>
              </a:rPr>
              <a:t>Automate </a:t>
            </a:r>
          </a:p>
        </p:txBody>
      </p:sp>
      <p:sp>
        <p:nvSpPr>
          <p:cNvPr id="18" name="Rectangle 17">
            <a:extLst>
              <a:ext uri="{FF2B5EF4-FFF2-40B4-BE49-F238E27FC236}">
                <a16:creationId xmlns:a16="http://schemas.microsoft.com/office/drawing/2014/main" id="{5BC881D1-7544-4355-BCBB-C1BCD2E69A21}"/>
              </a:ext>
            </a:extLst>
          </p:cNvPr>
          <p:cNvSpPr/>
          <p:nvPr/>
        </p:nvSpPr>
        <p:spPr bwMode="auto">
          <a:xfrm>
            <a:off x="4642921" y="2048379"/>
            <a:ext cx="1657395" cy="30777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TextBox 18">
            <a:extLst>
              <a:ext uri="{FF2B5EF4-FFF2-40B4-BE49-F238E27FC236}">
                <a16:creationId xmlns:a16="http://schemas.microsoft.com/office/drawing/2014/main" id="{1C8EF366-DE38-4CB8-8EC5-26ABA68128D3}"/>
              </a:ext>
            </a:extLst>
          </p:cNvPr>
          <p:cNvSpPr txBox="1"/>
          <p:nvPr/>
        </p:nvSpPr>
        <p:spPr>
          <a:xfrm>
            <a:off x="1382787" y="1142785"/>
            <a:ext cx="3506088" cy="544765"/>
          </a:xfrm>
          <a:prstGeom prst="rect">
            <a:avLst/>
          </a:prstGeom>
          <a:noFill/>
        </p:spPr>
        <p:txBody>
          <a:bodyPr wrap="none" lIns="182880" tIns="146304" rIns="182880" bIns="146304" rtlCol="0">
            <a:spAutoFit/>
          </a:bodyPr>
          <a:lstStyle/>
          <a:p>
            <a:pPr>
              <a:lnSpc>
                <a:spcPct val="90000"/>
              </a:lnSpc>
              <a:spcAft>
                <a:spcPts val="600"/>
              </a:spcAft>
            </a:pPr>
            <a:r>
              <a:rPr lang="en-US" i="1" dirty="0">
                <a:gradFill>
                  <a:gsLst>
                    <a:gs pos="2917">
                      <a:schemeClr val="tx1"/>
                    </a:gs>
                    <a:gs pos="30000">
                      <a:schemeClr val="tx1"/>
                    </a:gs>
                  </a:gsLst>
                  <a:lin ang="5400000" scaled="0"/>
                </a:gradFill>
              </a:rPr>
              <a:t>SharePoint, Teams, Exchange… </a:t>
            </a:r>
          </a:p>
        </p:txBody>
      </p:sp>
      <p:sp>
        <p:nvSpPr>
          <p:cNvPr id="63" name="Rectangle 62">
            <a:extLst>
              <a:ext uri="{FF2B5EF4-FFF2-40B4-BE49-F238E27FC236}">
                <a16:creationId xmlns:a16="http://schemas.microsoft.com/office/drawing/2014/main" id="{EC552C9A-ECDF-48A0-A4B5-CDFEADE7887A}"/>
              </a:ext>
            </a:extLst>
          </p:cNvPr>
          <p:cNvSpPr/>
          <p:nvPr/>
        </p:nvSpPr>
        <p:spPr bwMode="auto">
          <a:xfrm>
            <a:off x="453663" y="2261034"/>
            <a:ext cx="1250384" cy="2798311"/>
          </a:xfrm>
          <a:prstGeom prst="rect">
            <a:avLst/>
          </a:prstGeom>
          <a:solidFill>
            <a:schemeClr val="bg1"/>
          </a:solidFill>
          <a:ln>
            <a:noFill/>
            <a:headEnd type="none" w="med" len="med"/>
            <a:tailEnd type="none" w="med" len="med"/>
          </a:ln>
          <a:effectLst>
            <a:outerShdw blurRad="254000" dist="76200" dir="2700000" algn="ctr" rotWithShape="0">
              <a:srgbClr val="000000">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defRPr/>
            </a:pPr>
            <a:endParaRPr lang="en-US" sz="1765"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4" name="TextBox 63">
            <a:extLst>
              <a:ext uri="{FF2B5EF4-FFF2-40B4-BE49-F238E27FC236}">
                <a16:creationId xmlns:a16="http://schemas.microsoft.com/office/drawing/2014/main" id="{E8E8E70A-5A2D-4653-A336-770CC1249D9A}"/>
              </a:ext>
            </a:extLst>
          </p:cNvPr>
          <p:cNvSpPr txBox="1"/>
          <p:nvPr/>
        </p:nvSpPr>
        <p:spPr>
          <a:xfrm>
            <a:off x="489049" y="2989368"/>
            <a:ext cx="1129117" cy="161583"/>
          </a:xfrm>
          <a:prstGeom prst="rect">
            <a:avLst/>
          </a:prstGeom>
          <a:noFill/>
          <a:ln>
            <a:noFill/>
          </a:ln>
          <a:extLst>
            <a:ext uri="{909E8E84-426E-40DD-AFC4-6F175D3DCCD1}">
              <a14:hiddenFill xmlns:a14="http://schemas.microsoft.com/office/drawing/2010/main">
                <a:solidFill>
                  <a:srgbClr val="FFFFFF"/>
                </a:solidFill>
              </a14:hiddenFill>
            </a:ext>
          </a:extLst>
        </p:spPr>
        <p:txBody>
          <a:bodyPr wrap="square" lIns="0" tIns="0" rIns="0" bIns="0" rtlCol="0">
            <a:spAutoFit/>
          </a:bodyPr>
          <a:lstStyle/>
          <a:p>
            <a:pPr algn="ctr" defTabSz="685644">
              <a:defRPr/>
            </a:pPr>
            <a:r>
              <a:rPr lang="en-US" sz="1050" dirty="0">
                <a:gradFill>
                  <a:gsLst>
                    <a:gs pos="2917">
                      <a:srgbClr val="3C3C41"/>
                    </a:gs>
                    <a:gs pos="100000">
                      <a:srgbClr val="3C3C41"/>
                    </a:gs>
                  </a:gsLst>
                  <a:lin ang="5400000" scaled="0"/>
                </a:gradFill>
                <a:latin typeface="Segoe UI"/>
              </a:rPr>
              <a:t>Data connectors</a:t>
            </a:r>
          </a:p>
        </p:txBody>
      </p:sp>
      <p:sp>
        <p:nvSpPr>
          <p:cNvPr id="65" name="TextBox 64">
            <a:extLst>
              <a:ext uri="{FF2B5EF4-FFF2-40B4-BE49-F238E27FC236}">
                <a16:creationId xmlns:a16="http://schemas.microsoft.com/office/drawing/2014/main" id="{3CE63796-B2F5-4E04-BDA7-E28E301B8766}"/>
              </a:ext>
            </a:extLst>
          </p:cNvPr>
          <p:cNvSpPr txBox="1"/>
          <p:nvPr/>
        </p:nvSpPr>
        <p:spPr>
          <a:xfrm>
            <a:off x="341997" y="3864997"/>
            <a:ext cx="1423222" cy="323165"/>
          </a:xfrm>
          <a:prstGeom prst="rect">
            <a:avLst/>
          </a:prstGeom>
          <a:noFill/>
        </p:spPr>
        <p:txBody>
          <a:bodyPr wrap="square" lIns="0" tIns="0" rIns="0" bIns="0" rtlCol="0">
            <a:spAutoFit/>
          </a:bodyPr>
          <a:lstStyle/>
          <a:p>
            <a:pPr algn="ctr" defTabSz="685644">
              <a:defRPr/>
            </a:pPr>
            <a:r>
              <a:rPr lang="en-US" sz="1050" dirty="0">
                <a:gradFill>
                  <a:gsLst>
                    <a:gs pos="2917">
                      <a:srgbClr val="3C3C41"/>
                    </a:gs>
                    <a:gs pos="100000">
                      <a:srgbClr val="3C3C41"/>
                    </a:gs>
                  </a:gsLst>
                  <a:lin ang="5400000" scaled="0"/>
                </a:gradFill>
                <a:latin typeface="Segoe UI"/>
              </a:rPr>
              <a:t>Common Data </a:t>
            </a:r>
          </a:p>
          <a:p>
            <a:pPr algn="ctr" defTabSz="685644">
              <a:defRPr/>
            </a:pPr>
            <a:r>
              <a:rPr lang="en-US" sz="1050" dirty="0">
                <a:gradFill>
                  <a:gsLst>
                    <a:gs pos="2917">
                      <a:srgbClr val="3C3C41"/>
                    </a:gs>
                    <a:gs pos="100000">
                      <a:srgbClr val="3C3C41"/>
                    </a:gs>
                  </a:gsLst>
                  <a:lin ang="5400000" scaled="0"/>
                </a:gradFill>
                <a:latin typeface="Segoe UI"/>
              </a:rPr>
              <a:t>Service</a:t>
            </a:r>
          </a:p>
        </p:txBody>
      </p:sp>
      <p:sp>
        <p:nvSpPr>
          <p:cNvPr id="66" name="Freeform 286">
            <a:extLst>
              <a:ext uri="{FF2B5EF4-FFF2-40B4-BE49-F238E27FC236}">
                <a16:creationId xmlns:a16="http://schemas.microsoft.com/office/drawing/2014/main" id="{1AF8C0EE-4BF4-4829-B4FE-278D3244BBFC}"/>
              </a:ext>
            </a:extLst>
          </p:cNvPr>
          <p:cNvSpPr>
            <a:spLocks noEditPoints="1"/>
          </p:cNvSpPr>
          <p:nvPr/>
        </p:nvSpPr>
        <p:spPr bwMode="auto">
          <a:xfrm>
            <a:off x="861039" y="2486544"/>
            <a:ext cx="390801" cy="389321"/>
          </a:xfrm>
          <a:custGeom>
            <a:avLst/>
            <a:gdLst>
              <a:gd name="T0" fmla="*/ 142 w 426"/>
              <a:gd name="T1" fmla="*/ 0 h 425"/>
              <a:gd name="T2" fmla="*/ 142 w 426"/>
              <a:gd name="T3" fmla="*/ 0 h 425"/>
              <a:gd name="T4" fmla="*/ 142 w 426"/>
              <a:gd name="T5" fmla="*/ 141 h 425"/>
              <a:gd name="T6" fmla="*/ 199 w 426"/>
              <a:gd name="T7" fmla="*/ 141 h 425"/>
              <a:gd name="T8" fmla="*/ 199 w 426"/>
              <a:gd name="T9" fmla="*/ 198 h 425"/>
              <a:gd name="T10" fmla="*/ 56 w 426"/>
              <a:gd name="T11" fmla="*/ 198 h 425"/>
              <a:gd name="T12" fmla="*/ 56 w 426"/>
              <a:gd name="T13" fmla="*/ 283 h 425"/>
              <a:gd name="T14" fmla="*/ 0 w 426"/>
              <a:gd name="T15" fmla="*/ 283 h 425"/>
              <a:gd name="T16" fmla="*/ 0 w 426"/>
              <a:gd name="T17" fmla="*/ 425 h 425"/>
              <a:gd name="T18" fmla="*/ 142 w 426"/>
              <a:gd name="T19" fmla="*/ 425 h 425"/>
              <a:gd name="T20" fmla="*/ 142 w 426"/>
              <a:gd name="T21" fmla="*/ 283 h 425"/>
              <a:gd name="T22" fmla="*/ 85 w 426"/>
              <a:gd name="T23" fmla="*/ 283 h 425"/>
              <a:gd name="T24" fmla="*/ 85 w 426"/>
              <a:gd name="T25" fmla="*/ 226 h 425"/>
              <a:gd name="T26" fmla="*/ 341 w 426"/>
              <a:gd name="T27" fmla="*/ 226 h 425"/>
              <a:gd name="T28" fmla="*/ 341 w 426"/>
              <a:gd name="T29" fmla="*/ 283 h 425"/>
              <a:gd name="T30" fmla="*/ 284 w 426"/>
              <a:gd name="T31" fmla="*/ 283 h 425"/>
              <a:gd name="T32" fmla="*/ 284 w 426"/>
              <a:gd name="T33" fmla="*/ 425 h 425"/>
              <a:gd name="T34" fmla="*/ 426 w 426"/>
              <a:gd name="T35" fmla="*/ 425 h 425"/>
              <a:gd name="T36" fmla="*/ 426 w 426"/>
              <a:gd name="T37" fmla="*/ 283 h 425"/>
              <a:gd name="T38" fmla="*/ 369 w 426"/>
              <a:gd name="T39" fmla="*/ 283 h 425"/>
              <a:gd name="T40" fmla="*/ 369 w 426"/>
              <a:gd name="T41" fmla="*/ 198 h 425"/>
              <a:gd name="T42" fmla="*/ 227 w 426"/>
              <a:gd name="T43" fmla="*/ 198 h 425"/>
              <a:gd name="T44" fmla="*/ 227 w 426"/>
              <a:gd name="T45" fmla="*/ 141 h 425"/>
              <a:gd name="T46" fmla="*/ 284 w 426"/>
              <a:gd name="T47" fmla="*/ 141 h 425"/>
              <a:gd name="T48" fmla="*/ 284 w 426"/>
              <a:gd name="T49" fmla="*/ 0 h 425"/>
              <a:gd name="T50" fmla="*/ 142 w 426"/>
              <a:gd name="T51" fmla="*/ 0 h 425"/>
              <a:gd name="T52" fmla="*/ 170 w 426"/>
              <a:gd name="T53" fmla="*/ 27 h 425"/>
              <a:gd name="T54" fmla="*/ 170 w 426"/>
              <a:gd name="T55" fmla="*/ 27 h 425"/>
              <a:gd name="T56" fmla="*/ 256 w 426"/>
              <a:gd name="T57" fmla="*/ 27 h 425"/>
              <a:gd name="T58" fmla="*/ 256 w 426"/>
              <a:gd name="T59" fmla="*/ 113 h 425"/>
              <a:gd name="T60" fmla="*/ 170 w 426"/>
              <a:gd name="T61" fmla="*/ 113 h 425"/>
              <a:gd name="T62" fmla="*/ 170 w 426"/>
              <a:gd name="T63" fmla="*/ 27 h 425"/>
              <a:gd name="T64" fmla="*/ 312 w 426"/>
              <a:gd name="T65" fmla="*/ 312 h 425"/>
              <a:gd name="T66" fmla="*/ 312 w 426"/>
              <a:gd name="T67" fmla="*/ 312 h 425"/>
              <a:gd name="T68" fmla="*/ 398 w 426"/>
              <a:gd name="T69" fmla="*/ 312 h 425"/>
              <a:gd name="T70" fmla="*/ 398 w 426"/>
              <a:gd name="T71" fmla="*/ 397 h 425"/>
              <a:gd name="T72" fmla="*/ 312 w 426"/>
              <a:gd name="T73" fmla="*/ 397 h 425"/>
              <a:gd name="T74" fmla="*/ 312 w 426"/>
              <a:gd name="T75" fmla="*/ 312 h 425"/>
              <a:gd name="T76" fmla="*/ 28 w 426"/>
              <a:gd name="T77" fmla="*/ 312 h 425"/>
              <a:gd name="T78" fmla="*/ 28 w 426"/>
              <a:gd name="T79" fmla="*/ 312 h 425"/>
              <a:gd name="T80" fmla="*/ 113 w 426"/>
              <a:gd name="T81" fmla="*/ 312 h 425"/>
              <a:gd name="T82" fmla="*/ 113 w 426"/>
              <a:gd name="T83" fmla="*/ 397 h 425"/>
              <a:gd name="T84" fmla="*/ 28 w 426"/>
              <a:gd name="T85" fmla="*/ 397 h 425"/>
              <a:gd name="T86" fmla="*/ 28 w 426"/>
              <a:gd name="T87" fmla="*/ 312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26" h="425">
                <a:moveTo>
                  <a:pt x="142" y="0"/>
                </a:moveTo>
                <a:lnTo>
                  <a:pt x="142" y="0"/>
                </a:lnTo>
                <a:lnTo>
                  <a:pt x="142" y="141"/>
                </a:lnTo>
                <a:lnTo>
                  <a:pt x="199" y="141"/>
                </a:lnTo>
                <a:lnTo>
                  <a:pt x="199" y="198"/>
                </a:lnTo>
                <a:lnTo>
                  <a:pt x="56" y="198"/>
                </a:lnTo>
                <a:lnTo>
                  <a:pt x="56" y="283"/>
                </a:lnTo>
                <a:lnTo>
                  <a:pt x="0" y="283"/>
                </a:lnTo>
                <a:lnTo>
                  <a:pt x="0" y="425"/>
                </a:lnTo>
                <a:lnTo>
                  <a:pt x="142" y="425"/>
                </a:lnTo>
                <a:lnTo>
                  <a:pt x="142" y="283"/>
                </a:lnTo>
                <a:lnTo>
                  <a:pt x="85" y="283"/>
                </a:lnTo>
                <a:lnTo>
                  <a:pt x="85" y="226"/>
                </a:lnTo>
                <a:lnTo>
                  <a:pt x="341" y="226"/>
                </a:lnTo>
                <a:lnTo>
                  <a:pt x="341" y="283"/>
                </a:lnTo>
                <a:lnTo>
                  <a:pt x="284" y="283"/>
                </a:lnTo>
                <a:lnTo>
                  <a:pt x="284" y="425"/>
                </a:lnTo>
                <a:lnTo>
                  <a:pt x="426" y="425"/>
                </a:lnTo>
                <a:lnTo>
                  <a:pt x="426" y="283"/>
                </a:lnTo>
                <a:lnTo>
                  <a:pt x="369" y="283"/>
                </a:lnTo>
                <a:lnTo>
                  <a:pt x="369" y="198"/>
                </a:lnTo>
                <a:lnTo>
                  <a:pt x="227" y="198"/>
                </a:lnTo>
                <a:lnTo>
                  <a:pt x="227" y="141"/>
                </a:lnTo>
                <a:lnTo>
                  <a:pt x="284" y="141"/>
                </a:lnTo>
                <a:lnTo>
                  <a:pt x="284" y="0"/>
                </a:lnTo>
                <a:lnTo>
                  <a:pt x="142" y="0"/>
                </a:lnTo>
                <a:close/>
                <a:moveTo>
                  <a:pt x="170" y="27"/>
                </a:moveTo>
                <a:lnTo>
                  <a:pt x="170" y="27"/>
                </a:lnTo>
                <a:lnTo>
                  <a:pt x="256" y="27"/>
                </a:lnTo>
                <a:lnTo>
                  <a:pt x="256" y="113"/>
                </a:lnTo>
                <a:lnTo>
                  <a:pt x="170" y="113"/>
                </a:lnTo>
                <a:lnTo>
                  <a:pt x="170" y="27"/>
                </a:lnTo>
                <a:close/>
                <a:moveTo>
                  <a:pt x="312" y="312"/>
                </a:moveTo>
                <a:lnTo>
                  <a:pt x="312" y="312"/>
                </a:lnTo>
                <a:lnTo>
                  <a:pt x="398" y="312"/>
                </a:lnTo>
                <a:lnTo>
                  <a:pt x="398" y="397"/>
                </a:lnTo>
                <a:lnTo>
                  <a:pt x="312" y="397"/>
                </a:lnTo>
                <a:lnTo>
                  <a:pt x="312" y="312"/>
                </a:lnTo>
                <a:close/>
                <a:moveTo>
                  <a:pt x="28" y="312"/>
                </a:moveTo>
                <a:lnTo>
                  <a:pt x="28" y="312"/>
                </a:lnTo>
                <a:lnTo>
                  <a:pt x="113" y="312"/>
                </a:lnTo>
                <a:lnTo>
                  <a:pt x="113" y="397"/>
                </a:lnTo>
                <a:lnTo>
                  <a:pt x="28" y="397"/>
                </a:lnTo>
                <a:lnTo>
                  <a:pt x="28" y="312"/>
                </a:lnTo>
                <a:close/>
              </a:path>
            </a:pathLst>
          </a:custGeom>
          <a:solidFill>
            <a:srgbClr val="0071BC"/>
          </a:solidFill>
          <a:ln w="0">
            <a:solidFill>
              <a:srgbClr val="0071BC"/>
            </a:solidFill>
            <a:prstDash val="solid"/>
            <a:round/>
            <a:headEnd/>
            <a:tailEnd/>
          </a:ln>
        </p:spPr>
        <p:txBody>
          <a:bodyPr vert="horz" wrap="square" lIns="67232" tIns="33616" rIns="67232" bIns="33616" numCol="1" anchor="t" anchorCtr="0" compatLnSpc="1">
            <a:prstTxWarp prst="textNoShape">
              <a:avLst/>
            </a:prstTxWarp>
          </a:bodyPr>
          <a:lstStyle/>
          <a:p>
            <a:pPr defTabSz="685775">
              <a:defRPr/>
            </a:pPr>
            <a:endParaRPr lang="en-US" sz="1324">
              <a:solidFill>
                <a:srgbClr val="3C3C41"/>
              </a:solidFill>
              <a:latin typeface="Segoe UI"/>
            </a:endParaRPr>
          </a:p>
        </p:txBody>
      </p:sp>
      <p:sp>
        <p:nvSpPr>
          <p:cNvPr id="67" name="Freeform 288">
            <a:extLst>
              <a:ext uri="{FF2B5EF4-FFF2-40B4-BE49-F238E27FC236}">
                <a16:creationId xmlns:a16="http://schemas.microsoft.com/office/drawing/2014/main" id="{634A2041-F064-420C-8679-B68BC8FF7766}"/>
              </a:ext>
            </a:extLst>
          </p:cNvPr>
          <p:cNvSpPr>
            <a:spLocks/>
          </p:cNvSpPr>
          <p:nvPr/>
        </p:nvSpPr>
        <p:spPr bwMode="auto">
          <a:xfrm>
            <a:off x="886913" y="2769057"/>
            <a:ext cx="80678" cy="80678"/>
          </a:xfrm>
          <a:custGeom>
            <a:avLst/>
            <a:gdLst>
              <a:gd name="T0" fmla="*/ 0 w 86"/>
              <a:gd name="T1" fmla="*/ 85 h 85"/>
              <a:gd name="T2" fmla="*/ 0 w 86"/>
              <a:gd name="T3" fmla="*/ 85 h 85"/>
              <a:gd name="T4" fmla="*/ 86 w 86"/>
              <a:gd name="T5" fmla="*/ 85 h 85"/>
              <a:gd name="T6" fmla="*/ 86 w 86"/>
              <a:gd name="T7" fmla="*/ 0 h 85"/>
              <a:gd name="T8" fmla="*/ 0 w 86"/>
              <a:gd name="T9" fmla="*/ 0 h 85"/>
              <a:gd name="T10" fmla="*/ 0 w 86"/>
              <a:gd name="T11" fmla="*/ 85 h 85"/>
            </a:gdLst>
            <a:ahLst/>
            <a:cxnLst>
              <a:cxn ang="0">
                <a:pos x="T0" y="T1"/>
              </a:cxn>
              <a:cxn ang="0">
                <a:pos x="T2" y="T3"/>
              </a:cxn>
              <a:cxn ang="0">
                <a:pos x="T4" y="T5"/>
              </a:cxn>
              <a:cxn ang="0">
                <a:pos x="T6" y="T7"/>
              </a:cxn>
              <a:cxn ang="0">
                <a:pos x="T8" y="T9"/>
              </a:cxn>
              <a:cxn ang="0">
                <a:pos x="T10" y="T11"/>
              </a:cxn>
            </a:cxnLst>
            <a:rect l="0" t="0" r="r" b="b"/>
            <a:pathLst>
              <a:path w="86" h="85">
                <a:moveTo>
                  <a:pt x="0" y="85"/>
                </a:moveTo>
                <a:lnTo>
                  <a:pt x="0" y="85"/>
                </a:lnTo>
                <a:lnTo>
                  <a:pt x="86" y="85"/>
                </a:lnTo>
                <a:lnTo>
                  <a:pt x="86" y="0"/>
                </a:lnTo>
                <a:lnTo>
                  <a:pt x="0" y="0"/>
                </a:lnTo>
                <a:lnTo>
                  <a:pt x="0" y="85"/>
                </a:lnTo>
                <a:close/>
              </a:path>
            </a:pathLst>
          </a:custGeom>
          <a:solidFill>
            <a:srgbClr val="0071BC"/>
          </a:solidFill>
          <a:ln w="0">
            <a:solidFill>
              <a:srgbClr val="0071BC"/>
            </a:solidFill>
            <a:prstDash val="solid"/>
            <a:round/>
            <a:headEnd/>
            <a:tailEnd/>
          </a:ln>
        </p:spPr>
        <p:txBody>
          <a:bodyPr vert="horz" wrap="square" lIns="67232" tIns="33616" rIns="67232" bIns="33616" numCol="1" anchor="t" anchorCtr="0" compatLnSpc="1">
            <a:prstTxWarp prst="textNoShape">
              <a:avLst/>
            </a:prstTxWarp>
          </a:bodyPr>
          <a:lstStyle/>
          <a:p>
            <a:pPr defTabSz="685775">
              <a:defRPr/>
            </a:pPr>
            <a:endParaRPr lang="en-US" sz="1324">
              <a:solidFill>
                <a:srgbClr val="3C3C41"/>
              </a:solidFill>
              <a:latin typeface="Segoe UI"/>
            </a:endParaRPr>
          </a:p>
        </p:txBody>
      </p:sp>
      <p:sp>
        <p:nvSpPr>
          <p:cNvPr id="68" name="Freeform 288">
            <a:extLst>
              <a:ext uri="{FF2B5EF4-FFF2-40B4-BE49-F238E27FC236}">
                <a16:creationId xmlns:a16="http://schemas.microsoft.com/office/drawing/2014/main" id="{B8101D1A-61B2-490E-854D-852CA66C79C3}"/>
              </a:ext>
            </a:extLst>
          </p:cNvPr>
          <p:cNvSpPr>
            <a:spLocks/>
          </p:cNvSpPr>
          <p:nvPr/>
        </p:nvSpPr>
        <p:spPr bwMode="auto">
          <a:xfrm>
            <a:off x="1146932" y="2769502"/>
            <a:ext cx="80678" cy="80678"/>
          </a:xfrm>
          <a:custGeom>
            <a:avLst/>
            <a:gdLst>
              <a:gd name="T0" fmla="*/ 0 w 86"/>
              <a:gd name="T1" fmla="*/ 85 h 85"/>
              <a:gd name="T2" fmla="*/ 0 w 86"/>
              <a:gd name="T3" fmla="*/ 85 h 85"/>
              <a:gd name="T4" fmla="*/ 86 w 86"/>
              <a:gd name="T5" fmla="*/ 85 h 85"/>
              <a:gd name="T6" fmla="*/ 86 w 86"/>
              <a:gd name="T7" fmla="*/ 0 h 85"/>
              <a:gd name="T8" fmla="*/ 0 w 86"/>
              <a:gd name="T9" fmla="*/ 0 h 85"/>
              <a:gd name="T10" fmla="*/ 0 w 86"/>
              <a:gd name="T11" fmla="*/ 85 h 85"/>
            </a:gdLst>
            <a:ahLst/>
            <a:cxnLst>
              <a:cxn ang="0">
                <a:pos x="T0" y="T1"/>
              </a:cxn>
              <a:cxn ang="0">
                <a:pos x="T2" y="T3"/>
              </a:cxn>
              <a:cxn ang="0">
                <a:pos x="T4" y="T5"/>
              </a:cxn>
              <a:cxn ang="0">
                <a:pos x="T6" y="T7"/>
              </a:cxn>
              <a:cxn ang="0">
                <a:pos x="T8" y="T9"/>
              </a:cxn>
              <a:cxn ang="0">
                <a:pos x="T10" y="T11"/>
              </a:cxn>
            </a:cxnLst>
            <a:rect l="0" t="0" r="r" b="b"/>
            <a:pathLst>
              <a:path w="86" h="85">
                <a:moveTo>
                  <a:pt x="0" y="85"/>
                </a:moveTo>
                <a:lnTo>
                  <a:pt x="0" y="85"/>
                </a:lnTo>
                <a:lnTo>
                  <a:pt x="86" y="85"/>
                </a:lnTo>
                <a:lnTo>
                  <a:pt x="86" y="0"/>
                </a:lnTo>
                <a:lnTo>
                  <a:pt x="0" y="0"/>
                </a:lnTo>
                <a:lnTo>
                  <a:pt x="0" y="85"/>
                </a:lnTo>
                <a:close/>
              </a:path>
            </a:pathLst>
          </a:custGeom>
          <a:solidFill>
            <a:srgbClr val="0071BC"/>
          </a:solidFill>
          <a:ln w="0">
            <a:solidFill>
              <a:srgbClr val="0071BC"/>
            </a:solidFill>
            <a:prstDash val="solid"/>
            <a:round/>
            <a:headEnd/>
            <a:tailEnd/>
          </a:ln>
        </p:spPr>
        <p:txBody>
          <a:bodyPr vert="horz" wrap="square" lIns="67232" tIns="33616" rIns="67232" bIns="33616" numCol="1" anchor="t" anchorCtr="0" compatLnSpc="1">
            <a:prstTxWarp prst="textNoShape">
              <a:avLst/>
            </a:prstTxWarp>
          </a:bodyPr>
          <a:lstStyle/>
          <a:p>
            <a:pPr defTabSz="685775">
              <a:defRPr/>
            </a:pPr>
            <a:endParaRPr lang="en-US" sz="1324">
              <a:solidFill>
                <a:srgbClr val="3C3C41"/>
              </a:solidFill>
              <a:latin typeface="Segoe UI"/>
            </a:endParaRPr>
          </a:p>
        </p:txBody>
      </p:sp>
      <p:sp>
        <p:nvSpPr>
          <p:cNvPr id="69" name="Freeform 288">
            <a:extLst>
              <a:ext uri="{FF2B5EF4-FFF2-40B4-BE49-F238E27FC236}">
                <a16:creationId xmlns:a16="http://schemas.microsoft.com/office/drawing/2014/main" id="{F51027EC-D0B0-4D9E-9DED-7D8412E5B6AE}"/>
              </a:ext>
            </a:extLst>
          </p:cNvPr>
          <p:cNvSpPr>
            <a:spLocks/>
          </p:cNvSpPr>
          <p:nvPr/>
        </p:nvSpPr>
        <p:spPr bwMode="auto">
          <a:xfrm>
            <a:off x="1014053" y="2510557"/>
            <a:ext cx="87401" cy="80678"/>
          </a:xfrm>
          <a:custGeom>
            <a:avLst/>
            <a:gdLst>
              <a:gd name="T0" fmla="*/ 0 w 86"/>
              <a:gd name="T1" fmla="*/ 85 h 85"/>
              <a:gd name="T2" fmla="*/ 0 w 86"/>
              <a:gd name="T3" fmla="*/ 85 h 85"/>
              <a:gd name="T4" fmla="*/ 86 w 86"/>
              <a:gd name="T5" fmla="*/ 85 h 85"/>
              <a:gd name="T6" fmla="*/ 86 w 86"/>
              <a:gd name="T7" fmla="*/ 0 h 85"/>
              <a:gd name="T8" fmla="*/ 0 w 86"/>
              <a:gd name="T9" fmla="*/ 0 h 85"/>
              <a:gd name="T10" fmla="*/ 0 w 86"/>
              <a:gd name="T11" fmla="*/ 85 h 85"/>
            </a:gdLst>
            <a:ahLst/>
            <a:cxnLst>
              <a:cxn ang="0">
                <a:pos x="T0" y="T1"/>
              </a:cxn>
              <a:cxn ang="0">
                <a:pos x="T2" y="T3"/>
              </a:cxn>
              <a:cxn ang="0">
                <a:pos x="T4" y="T5"/>
              </a:cxn>
              <a:cxn ang="0">
                <a:pos x="T6" y="T7"/>
              </a:cxn>
              <a:cxn ang="0">
                <a:pos x="T8" y="T9"/>
              </a:cxn>
              <a:cxn ang="0">
                <a:pos x="T10" y="T11"/>
              </a:cxn>
            </a:cxnLst>
            <a:rect l="0" t="0" r="r" b="b"/>
            <a:pathLst>
              <a:path w="86" h="85">
                <a:moveTo>
                  <a:pt x="0" y="85"/>
                </a:moveTo>
                <a:lnTo>
                  <a:pt x="0" y="85"/>
                </a:lnTo>
                <a:lnTo>
                  <a:pt x="86" y="85"/>
                </a:lnTo>
                <a:lnTo>
                  <a:pt x="86" y="0"/>
                </a:lnTo>
                <a:lnTo>
                  <a:pt x="0" y="0"/>
                </a:lnTo>
                <a:lnTo>
                  <a:pt x="0" y="85"/>
                </a:lnTo>
                <a:close/>
              </a:path>
            </a:pathLst>
          </a:custGeom>
          <a:solidFill>
            <a:srgbClr val="0071BC"/>
          </a:solidFill>
          <a:ln w="0">
            <a:solidFill>
              <a:srgbClr val="0071BC"/>
            </a:solidFill>
            <a:prstDash val="solid"/>
            <a:round/>
            <a:headEnd/>
            <a:tailEnd/>
          </a:ln>
        </p:spPr>
        <p:txBody>
          <a:bodyPr vert="horz" wrap="square" lIns="67232" tIns="33616" rIns="67232" bIns="33616" numCol="1" anchor="t" anchorCtr="0" compatLnSpc="1">
            <a:prstTxWarp prst="textNoShape">
              <a:avLst/>
            </a:prstTxWarp>
          </a:bodyPr>
          <a:lstStyle/>
          <a:p>
            <a:pPr defTabSz="685775">
              <a:defRPr/>
            </a:pPr>
            <a:endParaRPr lang="en-US" sz="1324">
              <a:solidFill>
                <a:srgbClr val="3C3C41"/>
              </a:solidFill>
              <a:latin typeface="Segoe UI"/>
            </a:endParaRPr>
          </a:p>
        </p:txBody>
      </p:sp>
      <p:grpSp>
        <p:nvGrpSpPr>
          <p:cNvPr id="70" name="Group 69">
            <a:extLst>
              <a:ext uri="{FF2B5EF4-FFF2-40B4-BE49-F238E27FC236}">
                <a16:creationId xmlns:a16="http://schemas.microsoft.com/office/drawing/2014/main" id="{A94A5A86-C0AA-46A6-9C36-2C7E603055BB}"/>
              </a:ext>
            </a:extLst>
          </p:cNvPr>
          <p:cNvGrpSpPr/>
          <p:nvPr/>
        </p:nvGrpSpPr>
        <p:grpSpPr>
          <a:xfrm>
            <a:off x="798231" y="4399284"/>
            <a:ext cx="394932" cy="421625"/>
            <a:chOff x="5240279" y="3953634"/>
            <a:chExt cx="1033226" cy="1082357"/>
          </a:xfrm>
          <a:solidFill>
            <a:schemeClr val="bg1"/>
          </a:solidFill>
        </p:grpSpPr>
        <p:sp>
          <p:nvSpPr>
            <p:cNvPr id="71" name="Oval 70">
              <a:extLst>
                <a:ext uri="{FF2B5EF4-FFF2-40B4-BE49-F238E27FC236}">
                  <a16:creationId xmlns:a16="http://schemas.microsoft.com/office/drawing/2014/main" id="{193C10E6-94CE-42E3-8FEC-EF53E5DF6EB5}"/>
                </a:ext>
              </a:extLst>
            </p:cNvPr>
            <p:cNvSpPr/>
            <p:nvPr/>
          </p:nvSpPr>
          <p:spPr bwMode="auto">
            <a:xfrm>
              <a:off x="5622937" y="4179433"/>
              <a:ext cx="554086" cy="554086"/>
            </a:xfrm>
            <a:prstGeom prst="ellipse">
              <a:avLst/>
            </a:prstGeom>
            <a:grpFill/>
            <a:ln w="12700">
              <a:solidFill>
                <a:srgbClr val="0071B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72" name="Oval 71">
              <a:extLst>
                <a:ext uri="{FF2B5EF4-FFF2-40B4-BE49-F238E27FC236}">
                  <a16:creationId xmlns:a16="http://schemas.microsoft.com/office/drawing/2014/main" id="{34F208F4-6781-4FD9-A1ED-0F3AB1431976}"/>
                </a:ext>
              </a:extLst>
            </p:cNvPr>
            <p:cNvSpPr/>
            <p:nvPr/>
          </p:nvSpPr>
          <p:spPr bwMode="auto">
            <a:xfrm>
              <a:off x="5240279" y="4291505"/>
              <a:ext cx="329941" cy="329941"/>
            </a:xfrm>
            <a:prstGeom prst="ellipse">
              <a:avLst/>
            </a:prstGeom>
            <a:grpFill/>
            <a:ln w="12700">
              <a:solidFill>
                <a:srgbClr val="0071B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73" name="Oval 72">
              <a:extLst>
                <a:ext uri="{FF2B5EF4-FFF2-40B4-BE49-F238E27FC236}">
                  <a16:creationId xmlns:a16="http://schemas.microsoft.com/office/drawing/2014/main" id="{ACC894C7-3826-46AB-AE1A-3CDDAD8C8661}"/>
                </a:ext>
              </a:extLst>
            </p:cNvPr>
            <p:cNvSpPr/>
            <p:nvPr/>
          </p:nvSpPr>
          <p:spPr bwMode="auto">
            <a:xfrm>
              <a:off x="5943564" y="3953634"/>
              <a:ext cx="329941" cy="329941"/>
            </a:xfrm>
            <a:prstGeom prst="ellipse">
              <a:avLst/>
            </a:prstGeom>
            <a:grpFill/>
            <a:ln w="12700">
              <a:solidFill>
                <a:srgbClr val="0071B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74" name="Oval 73">
              <a:extLst>
                <a:ext uri="{FF2B5EF4-FFF2-40B4-BE49-F238E27FC236}">
                  <a16:creationId xmlns:a16="http://schemas.microsoft.com/office/drawing/2014/main" id="{3CD0D59C-5B64-479F-98DD-A24C6C8756AA}"/>
                </a:ext>
              </a:extLst>
            </p:cNvPr>
            <p:cNvSpPr/>
            <p:nvPr/>
          </p:nvSpPr>
          <p:spPr bwMode="auto">
            <a:xfrm>
              <a:off x="5801201" y="4575454"/>
              <a:ext cx="460537" cy="460537"/>
            </a:xfrm>
            <a:prstGeom prst="ellipse">
              <a:avLst/>
            </a:prstGeom>
            <a:grpFill/>
            <a:ln w="12700">
              <a:solidFill>
                <a:srgbClr val="0071B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75" name="TextBox 74">
            <a:extLst>
              <a:ext uri="{FF2B5EF4-FFF2-40B4-BE49-F238E27FC236}">
                <a16:creationId xmlns:a16="http://schemas.microsoft.com/office/drawing/2014/main" id="{FA941C4E-D409-4097-A3A9-E7AD22BD57E6}"/>
              </a:ext>
            </a:extLst>
          </p:cNvPr>
          <p:cNvSpPr txBox="1"/>
          <p:nvPr/>
        </p:nvSpPr>
        <p:spPr>
          <a:xfrm>
            <a:off x="502490" y="4855127"/>
            <a:ext cx="1129117" cy="161583"/>
          </a:xfrm>
          <a:prstGeom prst="rect">
            <a:avLst/>
          </a:prstGeom>
          <a:noFill/>
          <a:ln>
            <a:noFill/>
          </a:ln>
          <a:extLst>
            <a:ext uri="{909E8E84-426E-40DD-AFC4-6F175D3DCCD1}">
              <a14:hiddenFill xmlns:a14="http://schemas.microsoft.com/office/drawing/2010/main">
                <a:solidFill>
                  <a:srgbClr val="FFFFFF"/>
                </a:solidFill>
              </a14:hiddenFill>
            </a:ext>
          </a:extLst>
        </p:spPr>
        <p:txBody>
          <a:bodyPr wrap="square" lIns="0" tIns="0" rIns="0" bIns="0" rtlCol="0">
            <a:spAutoFit/>
          </a:bodyPr>
          <a:lstStyle/>
          <a:p>
            <a:pPr algn="ctr" defTabSz="685644">
              <a:defRPr/>
            </a:pPr>
            <a:r>
              <a:rPr lang="en-US" sz="1050" dirty="0">
                <a:gradFill>
                  <a:gsLst>
                    <a:gs pos="2917">
                      <a:srgbClr val="3C3C41"/>
                    </a:gs>
                    <a:gs pos="100000">
                      <a:srgbClr val="3C3C41"/>
                    </a:gs>
                  </a:gsLst>
                  <a:lin ang="5400000" scaled="0"/>
                </a:gradFill>
                <a:latin typeface="Segoe UI"/>
              </a:rPr>
              <a:t>AI Builder</a:t>
            </a:r>
          </a:p>
        </p:txBody>
      </p:sp>
      <p:pic>
        <p:nvPicPr>
          <p:cNvPr id="76" name="Graphic 75">
            <a:extLst>
              <a:ext uri="{FF2B5EF4-FFF2-40B4-BE49-F238E27FC236}">
                <a16:creationId xmlns:a16="http://schemas.microsoft.com/office/drawing/2014/main" id="{99538CB6-CA93-450F-8DAE-41029B0300E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71374" y="3377139"/>
            <a:ext cx="367615" cy="367615"/>
          </a:xfrm>
          <a:prstGeom prst="rect">
            <a:avLst/>
          </a:prstGeom>
        </p:spPr>
      </p:pic>
    </p:spTree>
    <p:extLst>
      <p:ext uri="{BB962C8B-B14F-4D97-AF65-F5344CB8AC3E}">
        <p14:creationId xmlns:p14="http://schemas.microsoft.com/office/powerpoint/2010/main" val="36123842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61A4CF-75C2-418D-B96B-75D5E2EC9867}"/>
              </a:ext>
            </a:extLst>
          </p:cNvPr>
          <p:cNvSpPr>
            <a:spLocks noGrp="1"/>
          </p:cNvSpPr>
          <p:nvPr>
            <p:ph type="title"/>
          </p:nvPr>
        </p:nvSpPr>
        <p:spPr>
          <a:xfrm>
            <a:off x="366809" y="171452"/>
            <a:ext cx="8472312" cy="443198"/>
          </a:xfrm>
        </p:spPr>
        <p:txBody>
          <a:bodyPr/>
          <a:lstStyle/>
          <a:p>
            <a:r>
              <a:rPr lang="en-US" sz="3200" dirty="0">
                <a:gradFill>
                  <a:gsLst>
                    <a:gs pos="0">
                      <a:schemeClr val="tx1"/>
                    </a:gs>
                    <a:gs pos="86000">
                      <a:schemeClr val="tx1"/>
                    </a:gs>
                  </a:gsLst>
                  <a:lin ang="5400000" scaled="0"/>
                </a:gradFill>
              </a:rPr>
              <a:t>#5 Cross-tenant inbound &amp; outbound restrictions</a:t>
            </a:r>
            <a:endParaRPr lang="en-US" sz="3200" dirty="0"/>
          </a:p>
        </p:txBody>
      </p:sp>
      <p:sp>
        <p:nvSpPr>
          <p:cNvPr id="4" name="Rectangle 3">
            <a:extLst>
              <a:ext uri="{FF2B5EF4-FFF2-40B4-BE49-F238E27FC236}">
                <a16:creationId xmlns:a16="http://schemas.microsoft.com/office/drawing/2014/main" id="{14CD00BD-9300-4343-95D1-97CF48EDE14C}"/>
              </a:ext>
            </a:extLst>
          </p:cNvPr>
          <p:cNvSpPr/>
          <p:nvPr/>
        </p:nvSpPr>
        <p:spPr>
          <a:xfrm>
            <a:off x="766709" y="1394716"/>
            <a:ext cx="2392595" cy="256597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 name="TextBox 4">
            <a:extLst>
              <a:ext uri="{FF2B5EF4-FFF2-40B4-BE49-F238E27FC236}">
                <a16:creationId xmlns:a16="http://schemas.microsoft.com/office/drawing/2014/main" id="{F73F18D6-C6FF-4078-8B7F-9510CBB1BD12}"/>
              </a:ext>
            </a:extLst>
          </p:cNvPr>
          <p:cNvSpPr txBox="1"/>
          <p:nvPr/>
        </p:nvSpPr>
        <p:spPr>
          <a:xfrm>
            <a:off x="1196719" y="4087388"/>
            <a:ext cx="1409361" cy="507831"/>
          </a:xfrm>
          <a:prstGeom prst="rect">
            <a:avLst/>
          </a:prstGeom>
          <a:noFill/>
        </p:spPr>
        <p:txBody>
          <a:bodyPr wrap="none" rtlCol="0">
            <a:spAutoFit/>
          </a:bodyPr>
          <a:lstStyle/>
          <a:p>
            <a:pPr algn="ctr"/>
            <a:r>
              <a:rPr lang="en-US" sz="1350"/>
              <a:t>Customer Tenant</a:t>
            </a:r>
          </a:p>
          <a:p>
            <a:pPr algn="ctr"/>
            <a:r>
              <a:rPr lang="en-US" sz="1350"/>
              <a:t>Contoso</a:t>
            </a:r>
          </a:p>
        </p:txBody>
      </p:sp>
      <p:sp>
        <p:nvSpPr>
          <p:cNvPr id="6" name="Rectangle 5">
            <a:extLst>
              <a:ext uri="{FF2B5EF4-FFF2-40B4-BE49-F238E27FC236}">
                <a16:creationId xmlns:a16="http://schemas.microsoft.com/office/drawing/2014/main" id="{9826B15F-AF84-49A4-A4F2-81D56AC9758C}"/>
              </a:ext>
            </a:extLst>
          </p:cNvPr>
          <p:cNvSpPr/>
          <p:nvPr/>
        </p:nvSpPr>
        <p:spPr>
          <a:xfrm>
            <a:off x="5616112" y="1366462"/>
            <a:ext cx="2392595" cy="256597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 name="TextBox 6">
            <a:extLst>
              <a:ext uri="{FF2B5EF4-FFF2-40B4-BE49-F238E27FC236}">
                <a16:creationId xmlns:a16="http://schemas.microsoft.com/office/drawing/2014/main" id="{1F183D17-3599-4859-AA36-BEB26CF34C0E}"/>
              </a:ext>
            </a:extLst>
          </p:cNvPr>
          <p:cNvSpPr txBox="1"/>
          <p:nvPr/>
        </p:nvSpPr>
        <p:spPr>
          <a:xfrm>
            <a:off x="6108144" y="4086240"/>
            <a:ext cx="1308435" cy="507831"/>
          </a:xfrm>
          <a:prstGeom prst="rect">
            <a:avLst/>
          </a:prstGeom>
          <a:noFill/>
        </p:spPr>
        <p:txBody>
          <a:bodyPr wrap="none" rtlCol="0">
            <a:spAutoFit/>
          </a:bodyPr>
          <a:lstStyle/>
          <a:p>
            <a:pPr algn="ctr"/>
            <a:r>
              <a:rPr lang="en-US" sz="1350"/>
              <a:t>3</a:t>
            </a:r>
            <a:r>
              <a:rPr lang="en-US" sz="1350" baseline="30000"/>
              <a:t>rd</a:t>
            </a:r>
            <a:r>
              <a:rPr lang="en-US" sz="1350"/>
              <a:t> Party Tenant</a:t>
            </a:r>
          </a:p>
          <a:p>
            <a:pPr algn="ctr"/>
            <a:r>
              <a:rPr lang="en-US" sz="1350" err="1"/>
              <a:t>Fabrikam</a:t>
            </a:r>
            <a:endParaRPr lang="en-US" sz="1350"/>
          </a:p>
        </p:txBody>
      </p:sp>
      <p:sp>
        <p:nvSpPr>
          <p:cNvPr id="8" name="Arrow: Right 7">
            <a:extLst>
              <a:ext uri="{FF2B5EF4-FFF2-40B4-BE49-F238E27FC236}">
                <a16:creationId xmlns:a16="http://schemas.microsoft.com/office/drawing/2014/main" id="{A2728051-F610-4AB2-B1BE-10500CAB1E82}"/>
              </a:ext>
            </a:extLst>
          </p:cNvPr>
          <p:cNvSpPr/>
          <p:nvPr/>
        </p:nvSpPr>
        <p:spPr>
          <a:xfrm>
            <a:off x="3217096" y="1910994"/>
            <a:ext cx="2341224" cy="2735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 name="TextBox 8">
            <a:extLst>
              <a:ext uri="{FF2B5EF4-FFF2-40B4-BE49-F238E27FC236}">
                <a16:creationId xmlns:a16="http://schemas.microsoft.com/office/drawing/2014/main" id="{C21539D2-BE99-4D16-B3C9-9E90E281E70C}"/>
              </a:ext>
            </a:extLst>
          </p:cNvPr>
          <p:cNvSpPr txBox="1"/>
          <p:nvPr/>
        </p:nvSpPr>
        <p:spPr>
          <a:xfrm>
            <a:off x="3121301" y="3468816"/>
            <a:ext cx="2489784" cy="415498"/>
          </a:xfrm>
          <a:prstGeom prst="rect">
            <a:avLst/>
          </a:prstGeom>
          <a:noFill/>
        </p:spPr>
        <p:txBody>
          <a:bodyPr wrap="none" rtlCol="0">
            <a:spAutoFit/>
          </a:bodyPr>
          <a:lstStyle/>
          <a:p>
            <a:pPr algn="ctr"/>
            <a:r>
              <a:rPr lang="en-US" sz="1050" err="1"/>
              <a:t>Fabrikam</a:t>
            </a:r>
            <a:r>
              <a:rPr lang="en-US" sz="1050"/>
              <a:t> user can establish a connection</a:t>
            </a:r>
          </a:p>
          <a:p>
            <a:pPr algn="ctr"/>
            <a:r>
              <a:rPr lang="en-US" sz="1050"/>
              <a:t>using Contoso credentials </a:t>
            </a:r>
          </a:p>
        </p:txBody>
      </p:sp>
      <p:sp>
        <p:nvSpPr>
          <p:cNvPr id="10" name="Arrow: Right 9">
            <a:extLst>
              <a:ext uri="{FF2B5EF4-FFF2-40B4-BE49-F238E27FC236}">
                <a16:creationId xmlns:a16="http://schemas.microsoft.com/office/drawing/2014/main" id="{FB1919ED-062B-4719-9270-416AD2F168A7}"/>
              </a:ext>
            </a:extLst>
          </p:cNvPr>
          <p:cNvSpPr/>
          <p:nvPr/>
        </p:nvSpPr>
        <p:spPr>
          <a:xfrm rot="10800000">
            <a:off x="3186274" y="3146460"/>
            <a:ext cx="2372045" cy="2735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 name="TextBox 11">
            <a:extLst>
              <a:ext uri="{FF2B5EF4-FFF2-40B4-BE49-F238E27FC236}">
                <a16:creationId xmlns:a16="http://schemas.microsoft.com/office/drawing/2014/main" id="{EFF34266-9053-4267-88B5-0EFD1BDD5131}"/>
              </a:ext>
            </a:extLst>
          </p:cNvPr>
          <p:cNvSpPr txBox="1"/>
          <p:nvPr/>
        </p:nvSpPr>
        <p:spPr>
          <a:xfrm>
            <a:off x="3217443" y="1605909"/>
            <a:ext cx="2472152" cy="415498"/>
          </a:xfrm>
          <a:prstGeom prst="rect">
            <a:avLst/>
          </a:prstGeom>
          <a:noFill/>
        </p:spPr>
        <p:txBody>
          <a:bodyPr wrap="none" rtlCol="0">
            <a:spAutoFit/>
          </a:bodyPr>
          <a:lstStyle/>
          <a:p>
            <a:pPr algn="ctr"/>
            <a:r>
              <a:rPr lang="en-US" sz="1050"/>
              <a:t>Contoso User can establish </a:t>
            </a:r>
          </a:p>
          <a:p>
            <a:pPr algn="ctr"/>
            <a:r>
              <a:rPr lang="en-US" sz="1050"/>
              <a:t>a connection using </a:t>
            </a:r>
            <a:r>
              <a:rPr lang="en-US" sz="1050" err="1"/>
              <a:t>Fabrikam</a:t>
            </a:r>
            <a:r>
              <a:rPr lang="en-US" sz="1050"/>
              <a:t> credentials </a:t>
            </a:r>
          </a:p>
        </p:txBody>
      </p:sp>
      <p:sp>
        <p:nvSpPr>
          <p:cNvPr id="11" name="Rectangle: Rounded Corners 10">
            <a:extLst>
              <a:ext uri="{FF2B5EF4-FFF2-40B4-BE49-F238E27FC236}">
                <a16:creationId xmlns:a16="http://schemas.microsoft.com/office/drawing/2014/main" id="{44C275E1-EEDE-4353-A904-BD900B1557EB}"/>
              </a:ext>
            </a:extLst>
          </p:cNvPr>
          <p:cNvSpPr/>
          <p:nvPr/>
        </p:nvSpPr>
        <p:spPr bwMode="auto">
          <a:xfrm>
            <a:off x="1092880" y="2812554"/>
            <a:ext cx="1658174" cy="942631"/>
          </a:xfrm>
          <a:prstGeom prst="roundRect">
            <a:avLst/>
          </a:prstGeom>
          <a:solidFill>
            <a:schemeClr val="bg1"/>
          </a:solidFill>
          <a:ln>
            <a:solidFill>
              <a:srgbClr val="0071BC"/>
            </a:solidFill>
            <a:prstDash val="dash"/>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err="1">
              <a:solidFill>
                <a:schemeClr val="bg1"/>
              </a:solidFill>
            </a:endParaRPr>
          </a:p>
        </p:txBody>
      </p:sp>
      <p:pic>
        <p:nvPicPr>
          <p:cNvPr id="13" name="Picture 12">
            <a:extLst>
              <a:ext uri="{FF2B5EF4-FFF2-40B4-BE49-F238E27FC236}">
                <a16:creationId xmlns:a16="http://schemas.microsoft.com/office/drawing/2014/main" id="{54D93CAF-11FF-45D0-8057-D9AE9F393E4D}"/>
              </a:ext>
            </a:extLst>
          </p:cNvPr>
          <p:cNvPicPr>
            <a:picLocks noChangeAspect="1"/>
          </p:cNvPicPr>
          <p:nvPr/>
        </p:nvPicPr>
        <p:blipFill>
          <a:blip r:embed="rId3"/>
          <a:stretch>
            <a:fillRect/>
          </a:stretch>
        </p:blipFill>
        <p:spPr>
          <a:xfrm>
            <a:off x="1201119" y="2874849"/>
            <a:ext cx="1441696" cy="818041"/>
          </a:xfrm>
          <a:prstGeom prst="rect">
            <a:avLst/>
          </a:prstGeom>
        </p:spPr>
      </p:pic>
      <p:sp>
        <p:nvSpPr>
          <p:cNvPr id="16" name="Rectangle: Rounded Corners 15">
            <a:extLst>
              <a:ext uri="{FF2B5EF4-FFF2-40B4-BE49-F238E27FC236}">
                <a16:creationId xmlns:a16="http://schemas.microsoft.com/office/drawing/2014/main" id="{4CA60C73-D9FC-4BCE-AC44-E3A6AE7B654F}"/>
              </a:ext>
            </a:extLst>
          </p:cNvPr>
          <p:cNvSpPr/>
          <p:nvPr/>
        </p:nvSpPr>
        <p:spPr bwMode="auto">
          <a:xfrm>
            <a:off x="6020805" y="1461200"/>
            <a:ext cx="1658174" cy="942631"/>
          </a:xfrm>
          <a:prstGeom prst="roundRect">
            <a:avLst/>
          </a:prstGeom>
          <a:solidFill>
            <a:schemeClr val="bg1"/>
          </a:solidFill>
          <a:ln>
            <a:solidFill>
              <a:srgbClr val="0071BC"/>
            </a:solidFill>
            <a:prstDash val="dash"/>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err="1">
              <a:solidFill>
                <a:schemeClr val="bg1"/>
              </a:solidFill>
            </a:endParaRPr>
          </a:p>
        </p:txBody>
      </p:sp>
      <p:pic>
        <p:nvPicPr>
          <p:cNvPr id="17" name="Picture 16">
            <a:extLst>
              <a:ext uri="{FF2B5EF4-FFF2-40B4-BE49-F238E27FC236}">
                <a16:creationId xmlns:a16="http://schemas.microsoft.com/office/drawing/2014/main" id="{C1B4898D-C5C9-4944-843B-6D5C650A1D24}"/>
              </a:ext>
            </a:extLst>
          </p:cNvPr>
          <p:cNvPicPr>
            <a:picLocks noChangeAspect="1"/>
          </p:cNvPicPr>
          <p:nvPr/>
        </p:nvPicPr>
        <p:blipFill>
          <a:blip r:embed="rId3"/>
          <a:stretch>
            <a:fillRect/>
          </a:stretch>
        </p:blipFill>
        <p:spPr>
          <a:xfrm>
            <a:off x="6129044" y="1523495"/>
            <a:ext cx="1441696" cy="818041"/>
          </a:xfrm>
          <a:prstGeom prst="rect">
            <a:avLst/>
          </a:prstGeom>
        </p:spPr>
      </p:pic>
      <p:pic>
        <p:nvPicPr>
          <p:cNvPr id="35" name="Picture 34">
            <a:extLst>
              <a:ext uri="{FF2B5EF4-FFF2-40B4-BE49-F238E27FC236}">
                <a16:creationId xmlns:a16="http://schemas.microsoft.com/office/drawing/2014/main" id="{AD78B116-EBD8-4076-9A2F-699FDE0D7F3D}"/>
              </a:ext>
            </a:extLst>
          </p:cNvPr>
          <p:cNvPicPr>
            <a:picLocks noChangeAspect="1"/>
          </p:cNvPicPr>
          <p:nvPr/>
        </p:nvPicPr>
        <p:blipFill>
          <a:blip r:embed="rId4"/>
          <a:stretch>
            <a:fillRect/>
          </a:stretch>
        </p:blipFill>
        <p:spPr>
          <a:xfrm>
            <a:off x="1139399" y="1716607"/>
            <a:ext cx="1524000" cy="609600"/>
          </a:xfrm>
          <a:prstGeom prst="rect">
            <a:avLst/>
          </a:prstGeom>
        </p:spPr>
      </p:pic>
      <p:pic>
        <p:nvPicPr>
          <p:cNvPr id="36" name="Picture 35">
            <a:extLst>
              <a:ext uri="{FF2B5EF4-FFF2-40B4-BE49-F238E27FC236}">
                <a16:creationId xmlns:a16="http://schemas.microsoft.com/office/drawing/2014/main" id="{A5E9ACDE-1AB2-4BB3-9B20-E05404B69E54}"/>
              </a:ext>
            </a:extLst>
          </p:cNvPr>
          <p:cNvPicPr>
            <a:picLocks noChangeAspect="1"/>
          </p:cNvPicPr>
          <p:nvPr/>
        </p:nvPicPr>
        <p:blipFill>
          <a:blip r:embed="rId4"/>
          <a:stretch>
            <a:fillRect/>
          </a:stretch>
        </p:blipFill>
        <p:spPr>
          <a:xfrm>
            <a:off x="6087892" y="2978435"/>
            <a:ext cx="1524000" cy="609600"/>
          </a:xfrm>
          <a:prstGeom prst="rect">
            <a:avLst/>
          </a:prstGeom>
        </p:spPr>
      </p:pic>
      <p:sp>
        <p:nvSpPr>
          <p:cNvPr id="37" name="TextBox 36">
            <a:extLst>
              <a:ext uri="{FF2B5EF4-FFF2-40B4-BE49-F238E27FC236}">
                <a16:creationId xmlns:a16="http://schemas.microsoft.com/office/drawing/2014/main" id="{A145CD88-31C9-4D2A-9CB9-487820660939}"/>
              </a:ext>
            </a:extLst>
          </p:cNvPr>
          <p:cNvSpPr txBox="1"/>
          <p:nvPr/>
        </p:nvSpPr>
        <p:spPr>
          <a:xfrm>
            <a:off x="783835" y="802502"/>
            <a:ext cx="2276264" cy="307777"/>
          </a:xfrm>
          <a:prstGeom prst="rect">
            <a:avLst/>
          </a:prstGeom>
          <a:noFill/>
        </p:spPr>
        <p:txBody>
          <a:bodyPr wrap="none" lIns="0" tIns="0" rIns="0" bIns="0" rtlCol="0">
            <a:spAutoFit/>
          </a:bodyPr>
          <a:lstStyle/>
          <a:p>
            <a:r>
              <a:rPr lang="en-US" sz="2000" i="1" dirty="0">
                <a:gradFill>
                  <a:gsLst>
                    <a:gs pos="0">
                      <a:schemeClr val="tx1"/>
                    </a:gs>
                    <a:gs pos="86000">
                      <a:schemeClr val="tx1"/>
                    </a:gs>
                  </a:gsLst>
                  <a:lin ang="5400000" scaled="0"/>
                </a:gradFill>
              </a:rPr>
              <a:t>Default Configuration</a:t>
            </a:r>
          </a:p>
        </p:txBody>
      </p:sp>
    </p:spTree>
    <p:extLst>
      <p:ext uri="{BB962C8B-B14F-4D97-AF65-F5344CB8AC3E}">
        <p14:creationId xmlns:p14="http://schemas.microsoft.com/office/powerpoint/2010/main" val="81157450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61A4CF-75C2-418D-B96B-75D5E2EC9867}"/>
              </a:ext>
            </a:extLst>
          </p:cNvPr>
          <p:cNvSpPr>
            <a:spLocks noGrp="1"/>
          </p:cNvSpPr>
          <p:nvPr>
            <p:ph type="title"/>
          </p:nvPr>
        </p:nvSpPr>
        <p:spPr>
          <a:xfrm>
            <a:off x="366809" y="171452"/>
            <a:ext cx="8472312" cy="498598"/>
          </a:xfrm>
        </p:spPr>
        <p:txBody>
          <a:bodyPr/>
          <a:lstStyle/>
          <a:p>
            <a:r>
              <a:rPr lang="en-US" sz="3600"/>
              <a:t>Cross Tenant Access – Restrict outbound</a:t>
            </a:r>
          </a:p>
        </p:txBody>
      </p:sp>
      <p:sp>
        <p:nvSpPr>
          <p:cNvPr id="4" name="Rectangle 3">
            <a:extLst>
              <a:ext uri="{FF2B5EF4-FFF2-40B4-BE49-F238E27FC236}">
                <a16:creationId xmlns:a16="http://schemas.microsoft.com/office/drawing/2014/main" id="{14CD00BD-9300-4343-95D1-97CF48EDE14C}"/>
              </a:ext>
            </a:extLst>
          </p:cNvPr>
          <p:cNvSpPr/>
          <p:nvPr/>
        </p:nvSpPr>
        <p:spPr>
          <a:xfrm>
            <a:off x="766709" y="1394716"/>
            <a:ext cx="2392595" cy="2565971"/>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 name="TextBox 4">
            <a:extLst>
              <a:ext uri="{FF2B5EF4-FFF2-40B4-BE49-F238E27FC236}">
                <a16:creationId xmlns:a16="http://schemas.microsoft.com/office/drawing/2014/main" id="{F73F18D6-C6FF-4078-8B7F-9510CBB1BD12}"/>
              </a:ext>
            </a:extLst>
          </p:cNvPr>
          <p:cNvSpPr txBox="1"/>
          <p:nvPr/>
        </p:nvSpPr>
        <p:spPr>
          <a:xfrm>
            <a:off x="1196719" y="4087388"/>
            <a:ext cx="1409361" cy="507831"/>
          </a:xfrm>
          <a:prstGeom prst="rect">
            <a:avLst/>
          </a:prstGeom>
          <a:noFill/>
        </p:spPr>
        <p:txBody>
          <a:bodyPr wrap="none" rtlCol="0">
            <a:spAutoFit/>
          </a:bodyPr>
          <a:lstStyle/>
          <a:p>
            <a:pPr algn="ctr"/>
            <a:r>
              <a:rPr lang="en-US" sz="1350"/>
              <a:t>Customer Tenant</a:t>
            </a:r>
          </a:p>
          <a:p>
            <a:pPr algn="ctr"/>
            <a:r>
              <a:rPr lang="en-US" sz="1350"/>
              <a:t>Contoso</a:t>
            </a:r>
          </a:p>
        </p:txBody>
      </p:sp>
      <p:sp>
        <p:nvSpPr>
          <p:cNvPr id="6" name="Rectangle 5">
            <a:extLst>
              <a:ext uri="{FF2B5EF4-FFF2-40B4-BE49-F238E27FC236}">
                <a16:creationId xmlns:a16="http://schemas.microsoft.com/office/drawing/2014/main" id="{9826B15F-AF84-49A4-A4F2-81D56AC9758C}"/>
              </a:ext>
            </a:extLst>
          </p:cNvPr>
          <p:cNvSpPr/>
          <p:nvPr/>
        </p:nvSpPr>
        <p:spPr>
          <a:xfrm>
            <a:off x="5616112" y="1366462"/>
            <a:ext cx="2392595" cy="256597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 name="TextBox 6">
            <a:extLst>
              <a:ext uri="{FF2B5EF4-FFF2-40B4-BE49-F238E27FC236}">
                <a16:creationId xmlns:a16="http://schemas.microsoft.com/office/drawing/2014/main" id="{1F183D17-3599-4859-AA36-BEB26CF34C0E}"/>
              </a:ext>
            </a:extLst>
          </p:cNvPr>
          <p:cNvSpPr txBox="1"/>
          <p:nvPr/>
        </p:nvSpPr>
        <p:spPr>
          <a:xfrm>
            <a:off x="6108144" y="4086240"/>
            <a:ext cx="1308435" cy="507831"/>
          </a:xfrm>
          <a:prstGeom prst="rect">
            <a:avLst/>
          </a:prstGeom>
          <a:noFill/>
        </p:spPr>
        <p:txBody>
          <a:bodyPr wrap="none" rtlCol="0">
            <a:spAutoFit/>
          </a:bodyPr>
          <a:lstStyle/>
          <a:p>
            <a:pPr algn="ctr"/>
            <a:r>
              <a:rPr lang="en-US" sz="1350"/>
              <a:t>3</a:t>
            </a:r>
            <a:r>
              <a:rPr lang="en-US" sz="1350" baseline="30000"/>
              <a:t>rd</a:t>
            </a:r>
            <a:r>
              <a:rPr lang="en-US" sz="1350"/>
              <a:t> Party Tenant</a:t>
            </a:r>
          </a:p>
          <a:p>
            <a:pPr algn="ctr"/>
            <a:r>
              <a:rPr lang="en-US" sz="1350" err="1"/>
              <a:t>Fabrikam</a:t>
            </a:r>
            <a:endParaRPr lang="en-US" sz="1350"/>
          </a:p>
        </p:txBody>
      </p:sp>
      <p:sp>
        <p:nvSpPr>
          <p:cNvPr id="8" name="Arrow: Right 7">
            <a:extLst>
              <a:ext uri="{FF2B5EF4-FFF2-40B4-BE49-F238E27FC236}">
                <a16:creationId xmlns:a16="http://schemas.microsoft.com/office/drawing/2014/main" id="{A2728051-F610-4AB2-B1BE-10500CAB1E82}"/>
              </a:ext>
            </a:extLst>
          </p:cNvPr>
          <p:cNvSpPr/>
          <p:nvPr/>
        </p:nvSpPr>
        <p:spPr>
          <a:xfrm>
            <a:off x="3217096" y="1910994"/>
            <a:ext cx="2341224" cy="2735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 name="TextBox 8">
            <a:extLst>
              <a:ext uri="{FF2B5EF4-FFF2-40B4-BE49-F238E27FC236}">
                <a16:creationId xmlns:a16="http://schemas.microsoft.com/office/drawing/2014/main" id="{C21539D2-BE99-4D16-B3C9-9E90E281E70C}"/>
              </a:ext>
            </a:extLst>
          </p:cNvPr>
          <p:cNvSpPr txBox="1"/>
          <p:nvPr/>
        </p:nvSpPr>
        <p:spPr>
          <a:xfrm>
            <a:off x="3121301" y="3468816"/>
            <a:ext cx="2489784" cy="415498"/>
          </a:xfrm>
          <a:prstGeom prst="rect">
            <a:avLst/>
          </a:prstGeom>
          <a:noFill/>
        </p:spPr>
        <p:txBody>
          <a:bodyPr wrap="none" rtlCol="0">
            <a:spAutoFit/>
          </a:bodyPr>
          <a:lstStyle/>
          <a:p>
            <a:pPr algn="ctr"/>
            <a:r>
              <a:rPr lang="en-US" sz="1050" err="1"/>
              <a:t>Fabrikam</a:t>
            </a:r>
            <a:r>
              <a:rPr lang="en-US" sz="1050"/>
              <a:t> user can establish a connection</a:t>
            </a:r>
          </a:p>
          <a:p>
            <a:pPr algn="ctr"/>
            <a:r>
              <a:rPr lang="en-US" sz="1050"/>
              <a:t>using Contoso credentials </a:t>
            </a:r>
          </a:p>
        </p:txBody>
      </p:sp>
      <p:sp>
        <p:nvSpPr>
          <p:cNvPr id="10" name="Arrow: Right 9">
            <a:extLst>
              <a:ext uri="{FF2B5EF4-FFF2-40B4-BE49-F238E27FC236}">
                <a16:creationId xmlns:a16="http://schemas.microsoft.com/office/drawing/2014/main" id="{FB1919ED-062B-4719-9270-416AD2F168A7}"/>
              </a:ext>
            </a:extLst>
          </p:cNvPr>
          <p:cNvSpPr/>
          <p:nvPr/>
        </p:nvSpPr>
        <p:spPr>
          <a:xfrm rot="10800000">
            <a:off x="3186274" y="3146460"/>
            <a:ext cx="2372045" cy="2735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 name="TextBox 11">
            <a:extLst>
              <a:ext uri="{FF2B5EF4-FFF2-40B4-BE49-F238E27FC236}">
                <a16:creationId xmlns:a16="http://schemas.microsoft.com/office/drawing/2014/main" id="{EFF34266-9053-4267-88B5-0EFD1BDD5131}"/>
              </a:ext>
            </a:extLst>
          </p:cNvPr>
          <p:cNvSpPr txBox="1"/>
          <p:nvPr/>
        </p:nvSpPr>
        <p:spPr>
          <a:xfrm>
            <a:off x="3148685" y="1366462"/>
            <a:ext cx="2502608" cy="415498"/>
          </a:xfrm>
          <a:prstGeom prst="rect">
            <a:avLst/>
          </a:prstGeom>
          <a:noFill/>
        </p:spPr>
        <p:txBody>
          <a:bodyPr wrap="none" rtlCol="0">
            <a:spAutoFit/>
          </a:bodyPr>
          <a:lstStyle/>
          <a:p>
            <a:pPr algn="ctr"/>
            <a:r>
              <a:rPr lang="en-US" sz="1050" dirty="0"/>
              <a:t>Contoso User is blocked from connecting</a:t>
            </a:r>
            <a:br>
              <a:rPr lang="en-US" sz="1050" dirty="0"/>
            </a:br>
            <a:r>
              <a:rPr lang="en-US" sz="1050" dirty="0"/>
              <a:t> using </a:t>
            </a:r>
            <a:r>
              <a:rPr lang="en-US" sz="1050" dirty="0" err="1"/>
              <a:t>Fabrikam</a:t>
            </a:r>
            <a:r>
              <a:rPr lang="en-US" sz="1050" dirty="0"/>
              <a:t> credentials </a:t>
            </a:r>
          </a:p>
        </p:txBody>
      </p:sp>
      <p:sp>
        <p:nvSpPr>
          <p:cNvPr id="11" name="Multiplication Sign 10">
            <a:extLst>
              <a:ext uri="{FF2B5EF4-FFF2-40B4-BE49-F238E27FC236}">
                <a16:creationId xmlns:a16="http://schemas.microsoft.com/office/drawing/2014/main" id="{79FE6CFE-31F5-4109-8947-C9542BE6D1AC}"/>
              </a:ext>
            </a:extLst>
          </p:cNvPr>
          <p:cNvSpPr/>
          <p:nvPr/>
        </p:nvSpPr>
        <p:spPr>
          <a:xfrm>
            <a:off x="3527889" y="1619465"/>
            <a:ext cx="1895582" cy="1130158"/>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A16E07E3-E15A-4D88-8228-933B235901BC}"/>
              </a:ext>
            </a:extLst>
          </p:cNvPr>
          <p:cNvSpPr/>
          <p:nvPr/>
        </p:nvSpPr>
        <p:spPr>
          <a:xfrm>
            <a:off x="683474" y="816316"/>
            <a:ext cx="8204875" cy="369332"/>
          </a:xfrm>
          <a:prstGeom prst="rect">
            <a:avLst/>
          </a:prstGeom>
        </p:spPr>
        <p:txBody>
          <a:bodyPr wrap="none">
            <a:spAutoFit/>
          </a:bodyPr>
          <a:lstStyle/>
          <a:p>
            <a:r>
              <a:rPr lang="en-US" dirty="0">
                <a:hlinkClick r:id="rId3"/>
              </a:rPr>
              <a:t>https://aka.ms/adtenantrestrictions</a:t>
            </a:r>
            <a:r>
              <a:rPr lang="en-US" dirty="0"/>
              <a:t> =&gt; this applies to all Azure AD Cloud SaaS app </a:t>
            </a:r>
          </a:p>
        </p:txBody>
      </p:sp>
      <p:sp>
        <p:nvSpPr>
          <p:cNvPr id="13" name="Rectangle: Rounded Corners 12">
            <a:extLst>
              <a:ext uri="{FF2B5EF4-FFF2-40B4-BE49-F238E27FC236}">
                <a16:creationId xmlns:a16="http://schemas.microsoft.com/office/drawing/2014/main" id="{F9B6BFF2-4097-47EC-8DF8-39BCC596FF65}"/>
              </a:ext>
            </a:extLst>
          </p:cNvPr>
          <p:cNvSpPr/>
          <p:nvPr/>
        </p:nvSpPr>
        <p:spPr bwMode="auto">
          <a:xfrm>
            <a:off x="1092880" y="2812554"/>
            <a:ext cx="1658174" cy="942631"/>
          </a:xfrm>
          <a:prstGeom prst="roundRect">
            <a:avLst/>
          </a:prstGeom>
          <a:solidFill>
            <a:schemeClr val="bg1"/>
          </a:solidFill>
          <a:ln>
            <a:solidFill>
              <a:srgbClr val="0071BC"/>
            </a:solidFill>
            <a:prstDash val="dash"/>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err="1">
              <a:solidFill>
                <a:schemeClr val="bg1"/>
              </a:solidFill>
            </a:endParaRPr>
          </a:p>
        </p:txBody>
      </p:sp>
      <p:pic>
        <p:nvPicPr>
          <p:cNvPr id="14" name="Picture 13">
            <a:extLst>
              <a:ext uri="{FF2B5EF4-FFF2-40B4-BE49-F238E27FC236}">
                <a16:creationId xmlns:a16="http://schemas.microsoft.com/office/drawing/2014/main" id="{412C1A77-A27C-454A-ACD1-4C32A07A73BE}"/>
              </a:ext>
            </a:extLst>
          </p:cNvPr>
          <p:cNvPicPr>
            <a:picLocks noChangeAspect="1"/>
          </p:cNvPicPr>
          <p:nvPr/>
        </p:nvPicPr>
        <p:blipFill>
          <a:blip r:embed="rId4"/>
          <a:stretch>
            <a:fillRect/>
          </a:stretch>
        </p:blipFill>
        <p:spPr>
          <a:xfrm>
            <a:off x="1201119" y="2874849"/>
            <a:ext cx="1441696" cy="818041"/>
          </a:xfrm>
          <a:prstGeom prst="rect">
            <a:avLst/>
          </a:prstGeom>
        </p:spPr>
      </p:pic>
      <p:sp>
        <p:nvSpPr>
          <p:cNvPr id="15" name="Rectangle: Rounded Corners 14">
            <a:extLst>
              <a:ext uri="{FF2B5EF4-FFF2-40B4-BE49-F238E27FC236}">
                <a16:creationId xmlns:a16="http://schemas.microsoft.com/office/drawing/2014/main" id="{441AE7C8-F83A-40E2-8D09-06812AA953A8}"/>
              </a:ext>
            </a:extLst>
          </p:cNvPr>
          <p:cNvSpPr/>
          <p:nvPr/>
        </p:nvSpPr>
        <p:spPr bwMode="auto">
          <a:xfrm>
            <a:off x="6020805" y="1461200"/>
            <a:ext cx="1658174" cy="942631"/>
          </a:xfrm>
          <a:prstGeom prst="roundRect">
            <a:avLst/>
          </a:prstGeom>
          <a:solidFill>
            <a:schemeClr val="bg1"/>
          </a:solidFill>
          <a:ln>
            <a:solidFill>
              <a:srgbClr val="0071BC"/>
            </a:solidFill>
            <a:prstDash val="dash"/>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err="1">
              <a:solidFill>
                <a:schemeClr val="bg1"/>
              </a:solidFill>
            </a:endParaRPr>
          </a:p>
        </p:txBody>
      </p:sp>
      <p:pic>
        <p:nvPicPr>
          <p:cNvPr id="16" name="Picture 15">
            <a:extLst>
              <a:ext uri="{FF2B5EF4-FFF2-40B4-BE49-F238E27FC236}">
                <a16:creationId xmlns:a16="http://schemas.microsoft.com/office/drawing/2014/main" id="{4B76AD47-4AD3-432E-B324-5D78B82C96B7}"/>
              </a:ext>
            </a:extLst>
          </p:cNvPr>
          <p:cNvPicPr>
            <a:picLocks noChangeAspect="1"/>
          </p:cNvPicPr>
          <p:nvPr/>
        </p:nvPicPr>
        <p:blipFill>
          <a:blip r:embed="rId4"/>
          <a:stretch>
            <a:fillRect/>
          </a:stretch>
        </p:blipFill>
        <p:spPr>
          <a:xfrm>
            <a:off x="6129044" y="1523495"/>
            <a:ext cx="1441696" cy="818041"/>
          </a:xfrm>
          <a:prstGeom prst="rect">
            <a:avLst/>
          </a:prstGeom>
        </p:spPr>
      </p:pic>
      <p:pic>
        <p:nvPicPr>
          <p:cNvPr id="17" name="Picture 16">
            <a:extLst>
              <a:ext uri="{FF2B5EF4-FFF2-40B4-BE49-F238E27FC236}">
                <a16:creationId xmlns:a16="http://schemas.microsoft.com/office/drawing/2014/main" id="{BA2C52C3-8D46-42F2-807C-8790B6810BB6}"/>
              </a:ext>
            </a:extLst>
          </p:cNvPr>
          <p:cNvPicPr>
            <a:picLocks noChangeAspect="1"/>
          </p:cNvPicPr>
          <p:nvPr/>
        </p:nvPicPr>
        <p:blipFill>
          <a:blip r:embed="rId5"/>
          <a:stretch>
            <a:fillRect/>
          </a:stretch>
        </p:blipFill>
        <p:spPr>
          <a:xfrm>
            <a:off x="1139399" y="1716607"/>
            <a:ext cx="1524000" cy="609600"/>
          </a:xfrm>
          <a:prstGeom prst="rect">
            <a:avLst/>
          </a:prstGeom>
        </p:spPr>
      </p:pic>
      <p:pic>
        <p:nvPicPr>
          <p:cNvPr id="18" name="Picture 17">
            <a:extLst>
              <a:ext uri="{FF2B5EF4-FFF2-40B4-BE49-F238E27FC236}">
                <a16:creationId xmlns:a16="http://schemas.microsoft.com/office/drawing/2014/main" id="{070677EC-A56C-4FCD-881A-21067088CA4E}"/>
              </a:ext>
            </a:extLst>
          </p:cNvPr>
          <p:cNvPicPr>
            <a:picLocks noChangeAspect="1"/>
          </p:cNvPicPr>
          <p:nvPr/>
        </p:nvPicPr>
        <p:blipFill>
          <a:blip r:embed="rId5"/>
          <a:stretch>
            <a:fillRect/>
          </a:stretch>
        </p:blipFill>
        <p:spPr>
          <a:xfrm>
            <a:off x="6087892" y="2978435"/>
            <a:ext cx="1524000" cy="609600"/>
          </a:xfrm>
          <a:prstGeom prst="rect">
            <a:avLst/>
          </a:prstGeom>
        </p:spPr>
      </p:pic>
    </p:spTree>
    <p:extLst>
      <p:ext uri="{BB962C8B-B14F-4D97-AF65-F5344CB8AC3E}">
        <p14:creationId xmlns:p14="http://schemas.microsoft.com/office/powerpoint/2010/main" val="67269888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61A4CF-75C2-418D-B96B-75D5E2EC9867}"/>
              </a:ext>
            </a:extLst>
          </p:cNvPr>
          <p:cNvSpPr>
            <a:spLocks noGrp="1"/>
          </p:cNvSpPr>
          <p:nvPr>
            <p:ph type="title"/>
          </p:nvPr>
        </p:nvSpPr>
        <p:spPr>
          <a:xfrm>
            <a:off x="366809" y="171452"/>
            <a:ext cx="8472312" cy="498598"/>
          </a:xfrm>
        </p:spPr>
        <p:txBody>
          <a:bodyPr/>
          <a:lstStyle/>
          <a:p>
            <a:r>
              <a:rPr lang="en-US" sz="3600"/>
              <a:t>Cross Tenant Access – Restrict inbound</a:t>
            </a:r>
          </a:p>
        </p:txBody>
      </p:sp>
      <p:sp>
        <p:nvSpPr>
          <p:cNvPr id="4" name="Rectangle 3">
            <a:extLst>
              <a:ext uri="{FF2B5EF4-FFF2-40B4-BE49-F238E27FC236}">
                <a16:creationId xmlns:a16="http://schemas.microsoft.com/office/drawing/2014/main" id="{14CD00BD-9300-4343-95D1-97CF48EDE14C}"/>
              </a:ext>
            </a:extLst>
          </p:cNvPr>
          <p:cNvSpPr/>
          <p:nvPr/>
        </p:nvSpPr>
        <p:spPr>
          <a:xfrm>
            <a:off x="766709" y="1394716"/>
            <a:ext cx="2392595" cy="2565971"/>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 name="TextBox 4">
            <a:extLst>
              <a:ext uri="{FF2B5EF4-FFF2-40B4-BE49-F238E27FC236}">
                <a16:creationId xmlns:a16="http://schemas.microsoft.com/office/drawing/2014/main" id="{F73F18D6-C6FF-4078-8B7F-9510CBB1BD12}"/>
              </a:ext>
            </a:extLst>
          </p:cNvPr>
          <p:cNvSpPr txBox="1"/>
          <p:nvPr/>
        </p:nvSpPr>
        <p:spPr>
          <a:xfrm>
            <a:off x="1196719" y="4087388"/>
            <a:ext cx="1409361" cy="507831"/>
          </a:xfrm>
          <a:prstGeom prst="rect">
            <a:avLst/>
          </a:prstGeom>
          <a:noFill/>
        </p:spPr>
        <p:txBody>
          <a:bodyPr wrap="none" rtlCol="0">
            <a:spAutoFit/>
          </a:bodyPr>
          <a:lstStyle/>
          <a:p>
            <a:pPr algn="ctr"/>
            <a:r>
              <a:rPr lang="en-US" sz="1350"/>
              <a:t>Customer Tenant</a:t>
            </a:r>
          </a:p>
          <a:p>
            <a:pPr algn="ctr"/>
            <a:r>
              <a:rPr lang="en-US" sz="1350"/>
              <a:t>Contoso</a:t>
            </a:r>
          </a:p>
        </p:txBody>
      </p:sp>
      <p:sp>
        <p:nvSpPr>
          <p:cNvPr id="6" name="Rectangle 5">
            <a:extLst>
              <a:ext uri="{FF2B5EF4-FFF2-40B4-BE49-F238E27FC236}">
                <a16:creationId xmlns:a16="http://schemas.microsoft.com/office/drawing/2014/main" id="{9826B15F-AF84-49A4-A4F2-81D56AC9758C}"/>
              </a:ext>
            </a:extLst>
          </p:cNvPr>
          <p:cNvSpPr/>
          <p:nvPr/>
        </p:nvSpPr>
        <p:spPr>
          <a:xfrm>
            <a:off x="5616112" y="1366462"/>
            <a:ext cx="2392595" cy="256597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 name="TextBox 6">
            <a:extLst>
              <a:ext uri="{FF2B5EF4-FFF2-40B4-BE49-F238E27FC236}">
                <a16:creationId xmlns:a16="http://schemas.microsoft.com/office/drawing/2014/main" id="{1F183D17-3599-4859-AA36-BEB26CF34C0E}"/>
              </a:ext>
            </a:extLst>
          </p:cNvPr>
          <p:cNvSpPr txBox="1"/>
          <p:nvPr/>
        </p:nvSpPr>
        <p:spPr>
          <a:xfrm>
            <a:off x="6108144" y="4086240"/>
            <a:ext cx="1308435" cy="507831"/>
          </a:xfrm>
          <a:prstGeom prst="rect">
            <a:avLst/>
          </a:prstGeom>
          <a:noFill/>
        </p:spPr>
        <p:txBody>
          <a:bodyPr wrap="none" rtlCol="0">
            <a:spAutoFit/>
          </a:bodyPr>
          <a:lstStyle/>
          <a:p>
            <a:pPr algn="ctr"/>
            <a:r>
              <a:rPr lang="en-US" sz="1350"/>
              <a:t>3</a:t>
            </a:r>
            <a:r>
              <a:rPr lang="en-US" sz="1350" baseline="30000"/>
              <a:t>rd</a:t>
            </a:r>
            <a:r>
              <a:rPr lang="en-US" sz="1350"/>
              <a:t> Party Tenant</a:t>
            </a:r>
          </a:p>
          <a:p>
            <a:pPr algn="ctr"/>
            <a:r>
              <a:rPr lang="en-US" sz="1350" err="1"/>
              <a:t>Fabrikam</a:t>
            </a:r>
            <a:endParaRPr lang="en-US" sz="1350"/>
          </a:p>
        </p:txBody>
      </p:sp>
      <p:sp>
        <p:nvSpPr>
          <p:cNvPr id="8" name="Arrow: Right 7">
            <a:extLst>
              <a:ext uri="{FF2B5EF4-FFF2-40B4-BE49-F238E27FC236}">
                <a16:creationId xmlns:a16="http://schemas.microsoft.com/office/drawing/2014/main" id="{A2728051-F610-4AB2-B1BE-10500CAB1E82}"/>
              </a:ext>
            </a:extLst>
          </p:cNvPr>
          <p:cNvSpPr/>
          <p:nvPr/>
        </p:nvSpPr>
        <p:spPr>
          <a:xfrm>
            <a:off x="3217096" y="1910994"/>
            <a:ext cx="2341224" cy="2735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 name="TextBox 8">
            <a:extLst>
              <a:ext uri="{FF2B5EF4-FFF2-40B4-BE49-F238E27FC236}">
                <a16:creationId xmlns:a16="http://schemas.microsoft.com/office/drawing/2014/main" id="{C21539D2-BE99-4D16-B3C9-9E90E281E70C}"/>
              </a:ext>
            </a:extLst>
          </p:cNvPr>
          <p:cNvSpPr txBox="1"/>
          <p:nvPr/>
        </p:nvSpPr>
        <p:spPr>
          <a:xfrm>
            <a:off x="3254352" y="3468816"/>
            <a:ext cx="2223687" cy="415498"/>
          </a:xfrm>
          <a:prstGeom prst="rect">
            <a:avLst/>
          </a:prstGeom>
          <a:noFill/>
        </p:spPr>
        <p:txBody>
          <a:bodyPr wrap="none" rtlCol="0">
            <a:spAutoFit/>
          </a:bodyPr>
          <a:lstStyle/>
          <a:p>
            <a:pPr algn="ctr"/>
            <a:r>
              <a:rPr lang="en-US" sz="1050"/>
              <a:t>Fabrikam user is blocked connecting</a:t>
            </a:r>
          </a:p>
          <a:p>
            <a:pPr algn="ctr"/>
            <a:r>
              <a:rPr lang="en-US" sz="1050"/>
              <a:t>using Contoso credentials </a:t>
            </a:r>
          </a:p>
        </p:txBody>
      </p:sp>
      <p:sp>
        <p:nvSpPr>
          <p:cNvPr id="10" name="Arrow: Right 9">
            <a:extLst>
              <a:ext uri="{FF2B5EF4-FFF2-40B4-BE49-F238E27FC236}">
                <a16:creationId xmlns:a16="http://schemas.microsoft.com/office/drawing/2014/main" id="{FB1919ED-062B-4719-9270-416AD2F168A7}"/>
              </a:ext>
            </a:extLst>
          </p:cNvPr>
          <p:cNvSpPr/>
          <p:nvPr/>
        </p:nvSpPr>
        <p:spPr>
          <a:xfrm rot="10800000">
            <a:off x="3186274" y="3146460"/>
            <a:ext cx="2372045" cy="2735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 name="TextBox 11">
            <a:extLst>
              <a:ext uri="{FF2B5EF4-FFF2-40B4-BE49-F238E27FC236}">
                <a16:creationId xmlns:a16="http://schemas.microsoft.com/office/drawing/2014/main" id="{EFF34266-9053-4267-88B5-0EFD1BDD5131}"/>
              </a:ext>
            </a:extLst>
          </p:cNvPr>
          <p:cNvSpPr txBox="1"/>
          <p:nvPr/>
        </p:nvSpPr>
        <p:spPr>
          <a:xfrm>
            <a:off x="3217096" y="1495496"/>
            <a:ext cx="2472152" cy="415498"/>
          </a:xfrm>
          <a:prstGeom prst="rect">
            <a:avLst/>
          </a:prstGeom>
          <a:noFill/>
        </p:spPr>
        <p:txBody>
          <a:bodyPr wrap="none" rtlCol="0">
            <a:spAutoFit/>
          </a:bodyPr>
          <a:lstStyle/>
          <a:p>
            <a:pPr algn="ctr"/>
            <a:r>
              <a:rPr lang="en-US" sz="1050" dirty="0"/>
              <a:t>Contoso User can establish </a:t>
            </a:r>
          </a:p>
          <a:p>
            <a:pPr algn="ctr"/>
            <a:r>
              <a:rPr lang="en-US" sz="1050" dirty="0"/>
              <a:t>a connection using </a:t>
            </a:r>
            <a:r>
              <a:rPr lang="en-US" sz="1050" dirty="0" err="1"/>
              <a:t>Fabrikam</a:t>
            </a:r>
            <a:r>
              <a:rPr lang="en-US" sz="1050" dirty="0"/>
              <a:t> credentials </a:t>
            </a:r>
          </a:p>
        </p:txBody>
      </p:sp>
      <p:sp>
        <p:nvSpPr>
          <p:cNvPr id="11" name="Multiplication Sign 10">
            <a:extLst>
              <a:ext uri="{FF2B5EF4-FFF2-40B4-BE49-F238E27FC236}">
                <a16:creationId xmlns:a16="http://schemas.microsoft.com/office/drawing/2014/main" id="{BBEAC09A-FB35-4651-90BB-E990C433AE53}"/>
              </a:ext>
            </a:extLst>
          </p:cNvPr>
          <p:cNvSpPr/>
          <p:nvPr/>
        </p:nvSpPr>
        <p:spPr>
          <a:xfrm>
            <a:off x="3468987" y="2508269"/>
            <a:ext cx="1895582" cy="1130158"/>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C37ACA63-8F97-45A8-834B-279DD1A3B298}"/>
              </a:ext>
            </a:extLst>
          </p:cNvPr>
          <p:cNvSpPr txBox="1"/>
          <p:nvPr/>
        </p:nvSpPr>
        <p:spPr>
          <a:xfrm>
            <a:off x="728940" y="862483"/>
            <a:ext cx="7443510" cy="338554"/>
          </a:xfrm>
          <a:prstGeom prst="rect">
            <a:avLst/>
          </a:prstGeom>
          <a:noFill/>
        </p:spPr>
        <p:txBody>
          <a:bodyPr wrap="square" rtlCol="0">
            <a:spAutoFit/>
          </a:bodyPr>
          <a:lstStyle/>
          <a:p>
            <a:r>
              <a:rPr lang="en-US" sz="1600" b="1" dirty="0"/>
              <a:t>Requires support ticket today =&gt; this restriction only applies to PowerApps and Flow </a:t>
            </a:r>
          </a:p>
        </p:txBody>
      </p:sp>
      <p:sp>
        <p:nvSpPr>
          <p:cNvPr id="13" name="Rectangle: Rounded Corners 12">
            <a:extLst>
              <a:ext uri="{FF2B5EF4-FFF2-40B4-BE49-F238E27FC236}">
                <a16:creationId xmlns:a16="http://schemas.microsoft.com/office/drawing/2014/main" id="{7EB43DBA-4E62-4D84-B2AF-EDC225EC02FD}"/>
              </a:ext>
            </a:extLst>
          </p:cNvPr>
          <p:cNvSpPr/>
          <p:nvPr/>
        </p:nvSpPr>
        <p:spPr bwMode="auto">
          <a:xfrm>
            <a:off x="1092880" y="2812554"/>
            <a:ext cx="1658174" cy="942631"/>
          </a:xfrm>
          <a:prstGeom prst="roundRect">
            <a:avLst/>
          </a:prstGeom>
          <a:solidFill>
            <a:schemeClr val="bg1"/>
          </a:solidFill>
          <a:ln>
            <a:solidFill>
              <a:srgbClr val="0071BC"/>
            </a:solidFill>
            <a:prstDash val="dash"/>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err="1">
              <a:solidFill>
                <a:schemeClr val="bg1"/>
              </a:solidFill>
            </a:endParaRPr>
          </a:p>
        </p:txBody>
      </p:sp>
      <p:pic>
        <p:nvPicPr>
          <p:cNvPr id="15" name="Picture 14">
            <a:extLst>
              <a:ext uri="{FF2B5EF4-FFF2-40B4-BE49-F238E27FC236}">
                <a16:creationId xmlns:a16="http://schemas.microsoft.com/office/drawing/2014/main" id="{1583671F-4699-4F54-8873-EE46770CAF82}"/>
              </a:ext>
            </a:extLst>
          </p:cNvPr>
          <p:cNvPicPr>
            <a:picLocks noChangeAspect="1"/>
          </p:cNvPicPr>
          <p:nvPr/>
        </p:nvPicPr>
        <p:blipFill>
          <a:blip r:embed="rId3"/>
          <a:stretch>
            <a:fillRect/>
          </a:stretch>
        </p:blipFill>
        <p:spPr>
          <a:xfrm>
            <a:off x="1201119" y="2874849"/>
            <a:ext cx="1441696" cy="818041"/>
          </a:xfrm>
          <a:prstGeom prst="rect">
            <a:avLst/>
          </a:prstGeom>
        </p:spPr>
      </p:pic>
      <p:sp>
        <p:nvSpPr>
          <p:cNvPr id="16" name="Rectangle: Rounded Corners 15">
            <a:extLst>
              <a:ext uri="{FF2B5EF4-FFF2-40B4-BE49-F238E27FC236}">
                <a16:creationId xmlns:a16="http://schemas.microsoft.com/office/drawing/2014/main" id="{DAA7A340-BF2F-4106-8746-01FED38D4697}"/>
              </a:ext>
            </a:extLst>
          </p:cNvPr>
          <p:cNvSpPr/>
          <p:nvPr/>
        </p:nvSpPr>
        <p:spPr bwMode="auto">
          <a:xfrm>
            <a:off x="6020805" y="1461200"/>
            <a:ext cx="1658174" cy="942631"/>
          </a:xfrm>
          <a:prstGeom prst="roundRect">
            <a:avLst/>
          </a:prstGeom>
          <a:solidFill>
            <a:schemeClr val="bg1"/>
          </a:solidFill>
          <a:ln>
            <a:solidFill>
              <a:srgbClr val="0071BC"/>
            </a:solidFill>
            <a:prstDash val="dash"/>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err="1">
              <a:solidFill>
                <a:schemeClr val="bg1"/>
              </a:solidFill>
            </a:endParaRPr>
          </a:p>
        </p:txBody>
      </p:sp>
      <p:pic>
        <p:nvPicPr>
          <p:cNvPr id="17" name="Picture 16">
            <a:extLst>
              <a:ext uri="{FF2B5EF4-FFF2-40B4-BE49-F238E27FC236}">
                <a16:creationId xmlns:a16="http://schemas.microsoft.com/office/drawing/2014/main" id="{945C16AB-3DD1-4E36-9042-7175433EBE97}"/>
              </a:ext>
            </a:extLst>
          </p:cNvPr>
          <p:cNvPicPr>
            <a:picLocks noChangeAspect="1"/>
          </p:cNvPicPr>
          <p:nvPr/>
        </p:nvPicPr>
        <p:blipFill>
          <a:blip r:embed="rId3"/>
          <a:stretch>
            <a:fillRect/>
          </a:stretch>
        </p:blipFill>
        <p:spPr>
          <a:xfrm>
            <a:off x="6129044" y="1523495"/>
            <a:ext cx="1441696" cy="818041"/>
          </a:xfrm>
          <a:prstGeom prst="rect">
            <a:avLst/>
          </a:prstGeom>
        </p:spPr>
      </p:pic>
      <p:pic>
        <p:nvPicPr>
          <p:cNvPr id="18" name="Picture 17">
            <a:extLst>
              <a:ext uri="{FF2B5EF4-FFF2-40B4-BE49-F238E27FC236}">
                <a16:creationId xmlns:a16="http://schemas.microsoft.com/office/drawing/2014/main" id="{948ED6F1-F9ED-430E-8948-C54750E9FD74}"/>
              </a:ext>
            </a:extLst>
          </p:cNvPr>
          <p:cNvPicPr>
            <a:picLocks noChangeAspect="1"/>
          </p:cNvPicPr>
          <p:nvPr/>
        </p:nvPicPr>
        <p:blipFill>
          <a:blip r:embed="rId4"/>
          <a:stretch>
            <a:fillRect/>
          </a:stretch>
        </p:blipFill>
        <p:spPr>
          <a:xfrm>
            <a:off x="1139399" y="1716607"/>
            <a:ext cx="1524000" cy="609600"/>
          </a:xfrm>
          <a:prstGeom prst="rect">
            <a:avLst/>
          </a:prstGeom>
        </p:spPr>
      </p:pic>
      <p:pic>
        <p:nvPicPr>
          <p:cNvPr id="19" name="Picture 18">
            <a:extLst>
              <a:ext uri="{FF2B5EF4-FFF2-40B4-BE49-F238E27FC236}">
                <a16:creationId xmlns:a16="http://schemas.microsoft.com/office/drawing/2014/main" id="{FD634163-4017-41FE-8DA3-EB10F9CCFDD0}"/>
              </a:ext>
            </a:extLst>
          </p:cNvPr>
          <p:cNvPicPr>
            <a:picLocks noChangeAspect="1"/>
          </p:cNvPicPr>
          <p:nvPr/>
        </p:nvPicPr>
        <p:blipFill>
          <a:blip r:embed="rId4"/>
          <a:stretch>
            <a:fillRect/>
          </a:stretch>
        </p:blipFill>
        <p:spPr>
          <a:xfrm>
            <a:off x="6087892" y="2978435"/>
            <a:ext cx="1524000" cy="609600"/>
          </a:xfrm>
          <a:prstGeom prst="rect">
            <a:avLst/>
          </a:prstGeom>
        </p:spPr>
      </p:pic>
    </p:spTree>
    <p:extLst>
      <p:ext uri="{BB962C8B-B14F-4D97-AF65-F5344CB8AC3E}">
        <p14:creationId xmlns:p14="http://schemas.microsoft.com/office/powerpoint/2010/main" val="35069957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8586EA-F9B8-41C5-9C7B-D0663D2BDC3A}"/>
              </a:ext>
            </a:extLst>
          </p:cNvPr>
          <p:cNvSpPr>
            <a:spLocks noGrp="1"/>
          </p:cNvSpPr>
          <p:nvPr>
            <p:ph type="title"/>
          </p:nvPr>
        </p:nvSpPr>
        <p:spPr>
          <a:xfrm>
            <a:off x="440055" y="195486"/>
            <a:ext cx="8263890" cy="498598"/>
          </a:xfrm>
        </p:spPr>
        <p:txBody>
          <a:bodyPr/>
          <a:lstStyle/>
          <a:p>
            <a:r>
              <a:rPr lang="en-US" sz="3600"/>
              <a:t>Prevent data leakage</a:t>
            </a:r>
          </a:p>
        </p:txBody>
      </p:sp>
      <p:sp>
        <p:nvSpPr>
          <p:cNvPr id="3" name="Text Placeholder 2">
            <a:extLst>
              <a:ext uri="{FF2B5EF4-FFF2-40B4-BE49-F238E27FC236}">
                <a16:creationId xmlns:a16="http://schemas.microsoft.com/office/drawing/2014/main" id="{6BD71CCC-EA1A-4D80-A7ED-793E2EC363A1}"/>
              </a:ext>
            </a:extLst>
          </p:cNvPr>
          <p:cNvSpPr>
            <a:spLocks noGrp="1"/>
          </p:cNvSpPr>
          <p:nvPr>
            <p:ph type="body" sz="quarter" idx="10"/>
          </p:nvPr>
        </p:nvSpPr>
        <p:spPr>
          <a:xfrm>
            <a:off x="176213" y="948036"/>
            <a:ext cx="3552825" cy="3849131"/>
          </a:xfrm>
        </p:spPr>
        <p:txBody>
          <a:bodyPr/>
          <a:lstStyle/>
          <a:p>
            <a:r>
              <a:rPr lang="en-US" sz="1725"/>
              <a:t>Data loss prevention policies (DLP) enforce rules for which connectors can be used together </a:t>
            </a:r>
            <a:br>
              <a:rPr lang="en-US" sz="1725"/>
            </a:br>
            <a:endParaRPr lang="en-US" sz="1725"/>
          </a:p>
          <a:p>
            <a:r>
              <a:rPr lang="en-US" sz="1725"/>
              <a:t>Connectors are classified as either Business Data only or No Business Data allowed </a:t>
            </a:r>
          </a:p>
          <a:p>
            <a:endParaRPr lang="en-US" sz="1725"/>
          </a:p>
          <a:p>
            <a:r>
              <a:rPr lang="en-US" sz="1725"/>
              <a:t>A connector in the business data only group can only be used with other connectors from that group in the same app or flow</a:t>
            </a:r>
          </a:p>
          <a:p>
            <a:endParaRPr lang="en-US" sz="1725"/>
          </a:p>
          <a:p>
            <a:r>
              <a:rPr lang="en-US" sz="1725"/>
              <a:t>Tenant admins can define policies that apply to all environments</a:t>
            </a:r>
          </a:p>
        </p:txBody>
      </p:sp>
      <p:pic>
        <p:nvPicPr>
          <p:cNvPr id="4" name="Picture 3">
            <a:extLst>
              <a:ext uri="{FF2B5EF4-FFF2-40B4-BE49-F238E27FC236}">
                <a16:creationId xmlns:a16="http://schemas.microsoft.com/office/drawing/2014/main" id="{43E43C15-CAAE-4E06-B12F-C7C436E3624F}"/>
              </a:ext>
            </a:extLst>
          </p:cNvPr>
          <p:cNvPicPr>
            <a:picLocks noChangeAspect="1"/>
          </p:cNvPicPr>
          <p:nvPr/>
        </p:nvPicPr>
        <p:blipFill>
          <a:blip r:embed="rId2"/>
          <a:stretch>
            <a:fillRect/>
          </a:stretch>
        </p:blipFill>
        <p:spPr>
          <a:xfrm>
            <a:off x="3843189" y="1181100"/>
            <a:ext cx="5247957" cy="3508365"/>
          </a:xfrm>
          <a:prstGeom prst="rect">
            <a:avLst/>
          </a:prstGeom>
          <a:ln>
            <a:solidFill>
              <a:schemeClr val="tx1"/>
            </a:solidFill>
          </a:ln>
        </p:spPr>
      </p:pic>
    </p:spTree>
    <p:extLst>
      <p:ext uri="{BB962C8B-B14F-4D97-AF65-F5344CB8AC3E}">
        <p14:creationId xmlns:p14="http://schemas.microsoft.com/office/powerpoint/2010/main" val="39933272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691B46-EA7D-4C04-B6B1-518E045392B3}"/>
              </a:ext>
            </a:extLst>
          </p:cNvPr>
          <p:cNvSpPr>
            <a:spLocks noGrp="1"/>
          </p:cNvSpPr>
          <p:nvPr>
            <p:ph type="title"/>
          </p:nvPr>
        </p:nvSpPr>
        <p:spPr>
          <a:xfrm>
            <a:off x="366809" y="171452"/>
            <a:ext cx="8472312" cy="498598"/>
          </a:xfrm>
        </p:spPr>
        <p:txBody>
          <a:bodyPr/>
          <a:lstStyle/>
          <a:p>
            <a:r>
              <a:rPr lang="en-US" sz="3600"/>
              <a:t>Applying to environments</a:t>
            </a:r>
          </a:p>
        </p:txBody>
      </p:sp>
      <p:pic>
        <p:nvPicPr>
          <p:cNvPr id="4" name="Picture 3">
            <a:extLst>
              <a:ext uri="{FF2B5EF4-FFF2-40B4-BE49-F238E27FC236}">
                <a16:creationId xmlns:a16="http://schemas.microsoft.com/office/drawing/2014/main" id="{C7DDD1F4-4A88-48B9-B9D0-41852519B152}"/>
              </a:ext>
            </a:extLst>
          </p:cNvPr>
          <p:cNvPicPr>
            <a:picLocks noChangeAspect="1"/>
          </p:cNvPicPr>
          <p:nvPr/>
        </p:nvPicPr>
        <p:blipFill>
          <a:blip r:embed="rId2"/>
          <a:stretch>
            <a:fillRect/>
          </a:stretch>
        </p:blipFill>
        <p:spPr>
          <a:xfrm>
            <a:off x="5919769" y="1148653"/>
            <a:ext cx="3224231" cy="2846193"/>
          </a:xfrm>
          <a:prstGeom prst="rect">
            <a:avLst/>
          </a:prstGeom>
          <a:ln>
            <a:solidFill>
              <a:schemeClr val="tx1"/>
            </a:solidFill>
          </a:ln>
        </p:spPr>
      </p:pic>
      <p:sp>
        <p:nvSpPr>
          <p:cNvPr id="3" name="Text Placeholder 2">
            <a:extLst>
              <a:ext uri="{FF2B5EF4-FFF2-40B4-BE49-F238E27FC236}">
                <a16:creationId xmlns:a16="http://schemas.microsoft.com/office/drawing/2014/main" id="{D88ACEE5-ED1F-487F-862A-EBC48839F012}"/>
              </a:ext>
            </a:extLst>
          </p:cNvPr>
          <p:cNvSpPr>
            <a:spLocks noGrp="1"/>
          </p:cNvSpPr>
          <p:nvPr>
            <p:ph type="body" sz="quarter" idx="10"/>
          </p:nvPr>
        </p:nvSpPr>
        <p:spPr>
          <a:xfrm>
            <a:off x="395536" y="982453"/>
            <a:ext cx="5357986" cy="2880789"/>
          </a:xfrm>
        </p:spPr>
        <p:txBody>
          <a:bodyPr/>
          <a:lstStyle/>
          <a:p>
            <a:r>
              <a:rPr lang="en-US" sz="2400"/>
              <a:t>Multiple policies can apply to an environment</a:t>
            </a:r>
            <a:br>
              <a:rPr lang="en-US" sz="2400"/>
            </a:br>
            <a:endParaRPr lang="en-US" sz="2400"/>
          </a:p>
          <a:p>
            <a:r>
              <a:rPr lang="en-US" sz="2400"/>
              <a:t>The most restrictive policy applies to the combination of connectors</a:t>
            </a:r>
          </a:p>
          <a:p>
            <a:endParaRPr lang="en-US" sz="2400"/>
          </a:p>
          <a:p>
            <a:r>
              <a:rPr lang="en-US" sz="2400"/>
              <a:t>Use ONLY selected and EXCEPT to tailor which environments are impacted</a:t>
            </a:r>
          </a:p>
        </p:txBody>
      </p:sp>
    </p:spTree>
    <p:extLst>
      <p:ext uri="{BB962C8B-B14F-4D97-AF65-F5344CB8AC3E}">
        <p14:creationId xmlns:p14="http://schemas.microsoft.com/office/powerpoint/2010/main" val="11035792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ECF906-B81D-4A9B-A843-BF8039F44F93}"/>
              </a:ext>
            </a:extLst>
          </p:cNvPr>
          <p:cNvSpPr>
            <a:spLocks noGrp="1"/>
          </p:cNvSpPr>
          <p:nvPr>
            <p:ph type="title"/>
          </p:nvPr>
        </p:nvSpPr>
        <p:spPr/>
        <p:txBody>
          <a:bodyPr/>
          <a:lstStyle/>
          <a:p>
            <a:r>
              <a:rPr lang="en-US"/>
              <a:t>What is Data Loss Prevention v2?</a:t>
            </a:r>
          </a:p>
        </p:txBody>
      </p:sp>
      <p:sp>
        <p:nvSpPr>
          <p:cNvPr id="3" name="Text Placeholder 2">
            <a:extLst>
              <a:ext uri="{FF2B5EF4-FFF2-40B4-BE49-F238E27FC236}">
                <a16:creationId xmlns:a16="http://schemas.microsoft.com/office/drawing/2014/main" id="{A7837720-54E1-4FE5-A526-F8B46B2844BC}"/>
              </a:ext>
            </a:extLst>
          </p:cNvPr>
          <p:cNvSpPr>
            <a:spLocks noGrp="1"/>
          </p:cNvSpPr>
          <p:nvPr>
            <p:ph type="body" sz="quarter" idx="10"/>
          </p:nvPr>
        </p:nvSpPr>
        <p:spPr>
          <a:xfrm>
            <a:off x="438150" y="1078110"/>
            <a:ext cx="3909060" cy="290849"/>
          </a:xfrm>
        </p:spPr>
        <p:txBody>
          <a:bodyPr/>
          <a:lstStyle/>
          <a:p>
            <a:endParaRPr lang="en-US"/>
          </a:p>
        </p:txBody>
      </p:sp>
      <p:sp>
        <p:nvSpPr>
          <p:cNvPr id="4" name="Text Placeholder 3">
            <a:extLst>
              <a:ext uri="{FF2B5EF4-FFF2-40B4-BE49-F238E27FC236}">
                <a16:creationId xmlns:a16="http://schemas.microsoft.com/office/drawing/2014/main" id="{FC145DB8-8F70-4862-9C98-A795537F0443}"/>
              </a:ext>
            </a:extLst>
          </p:cNvPr>
          <p:cNvSpPr>
            <a:spLocks noGrp="1"/>
          </p:cNvSpPr>
          <p:nvPr>
            <p:ph type="body" sz="quarter" idx="11"/>
          </p:nvPr>
        </p:nvSpPr>
        <p:spPr>
          <a:xfrm>
            <a:off x="4792436" y="1078110"/>
            <a:ext cx="3909060" cy="290849"/>
          </a:xfrm>
        </p:spPr>
        <p:txBody>
          <a:bodyPr/>
          <a:lstStyle/>
          <a:p>
            <a:endParaRPr lang="en-US"/>
          </a:p>
        </p:txBody>
      </p:sp>
      <p:sp>
        <p:nvSpPr>
          <p:cNvPr id="5" name="Rectangle 4">
            <a:extLst>
              <a:ext uri="{FF2B5EF4-FFF2-40B4-BE49-F238E27FC236}">
                <a16:creationId xmlns:a16="http://schemas.microsoft.com/office/drawing/2014/main" id="{1C2D55CB-52DF-4C89-A2EB-479EC0C7E36F}"/>
              </a:ext>
            </a:extLst>
          </p:cNvPr>
          <p:cNvSpPr/>
          <p:nvPr/>
        </p:nvSpPr>
        <p:spPr>
          <a:xfrm>
            <a:off x="176248" y="4309902"/>
            <a:ext cx="7739245" cy="507831"/>
          </a:xfrm>
          <a:prstGeom prst="rect">
            <a:avLst/>
          </a:prstGeom>
        </p:spPr>
        <p:txBody>
          <a:bodyPr wrap="square">
            <a:spAutoFit/>
          </a:bodyPr>
          <a:lstStyle/>
          <a:p>
            <a:r>
              <a:rPr lang="en-US" sz="1350" dirty="0">
                <a:hlinkClick r:id="rId2"/>
              </a:rPr>
              <a:t>https://flow.microsoft.com/en-us/blog/introducing-http-and-custom-connector-support-for-data-loss-prevention-policies/</a:t>
            </a:r>
            <a:endParaRPr lang="en-US" sz="1350" dirty="0"/>
          </a:p>
        </p:txBody>
      </p:sp>
      <p:pic>
        <p:nvPicPr>
          <p:cNvPr id="6" name="Picture 5">
            <a:extLst>
              <a:ext uri="{FF2B5EF4-FFF2-40B4-BE49-F238E27FC236}">
                <a16:creationId xmlns:a16="http://schemas.microsoft.com/office/drawing/2014/main" id="{ABAA5E62-2509-45A6-9309-FC4A2E6E503B}"/>
              </a:ext>
            </a:extLst>
          </p:cNvPr>
          <p:cNvPicPr>
            <a:picLocks noChangeAspect="1"/>
          </p:cNvPicPr>
          <p:nvPr/>
        </p:nvPicPr>
        <p:blipFill>
          <a:blip r:embed="rId3"/>
          <a:stretch>
            <a:fillRect/>
          </a:stretch>
        </p:blipFill>
        <p:spPr>
          <a:xfrm>
            <a:off x="399404" y="801683"/>
            <a:ext cx="3646466" cy="1275399"/>
          </a:xfrm>
          <a:prstGeom prst="rect">
            <a:avLst/>
          </a:prstGeom>
        </p:spPr>
      </p:pic>
      <p:pic>
        <p:nvPicPr>
          <p:cNvPr id="7" name="Picture 6">
            <a:extLst>
              <a:ext uri="{FF2B5EF4-FFF2-40B4-BE49-F238E27FC236}">
                <a16:creationId xmlns:a16="http://schemas.microsoft.com/office/drawing/2014/main" id="{62CD1C14-D0E3-4D0F-9274-C3DDCABBFA63}"/>
              </a:ext>
            </a:extLst>
          </p:cNvPr>
          <p:cNvPicPr>
            <a:picLocks noChangeAspect="1"/>
          </p:cNvPicPr>
          <p:nvPr/>
        </p:nvPicPr>
        <p:blipFill>
          <a:blip r:embed="rId4"/>
          <a:stretch>
            <a:fillRect/>
          </a:stretch>
        </p:blipFill>
        <p:spPr>
          <a:xfrm>
            <a:off x="4194817" y="801682"/>
            <a:ext cx="3896057" cy="3323588"/>
          </a:xfrm>
          <a:prstGeom prst="rect">
            <a:avLst/>
          </a:prstGeom>
        </p:spPr>
      </p:pic>
      <p:sp>
        <p:nvSpPr>
          <p:cNvPr id="8" name="TextBox 7">
            <a:extLst>
              <a:ext uri="{FF2B5EF4-FFF2-40B4-BE49-F238E27FC236}">
                <a16:creationId xmlns:a16="http://schemas.microsoft.com/office/drawing/2014/main" id="{B0B2A00E-1ABB-4835-B3D6-37955A806FBE}"/>
              </a:ext>
            </a:extLst>
          </p:cNvPr>
          <p:cNvSpPr txBox="1"/>
          <p:nvPr/>
        </p:nvSpPr>
        <p:spPr>
          <a:xfrm>
            <a:off x="438150" y="2283873"/>
            <a:ext cx="2167516" cy="369332"/>
          </a:xfrm>
          <a:prstGeom prst="rect">
            <a:avLst/>
          </a:prstGeom>
          <a:noFill/>
        </p:spPr>
        <p:txBody>
          <a:bodyPr wrap="none" lIns="0" tIns="0" rIns="0" bIns="0" rtlCol="0">
            <a:spAutoFit/>
          </a:bodyPr>
          <a:lstStyle/>
          <a:p>
            <a:r>
              <a:rPr lang="en-US" sz="2400" b="1" u="sng" dirty="0">
                <a:gradFill>
                  <a:gsLst>
                    <a:gs pos="0">
                      <a:schemeClr val="tx1"/>
                    </a:gs>
                    <a:gs pos="86000">
                      <a:schemeClr val="tx1"/>
                    </a:gs>
                  </a:gsLst>
                  <a:lin ang="5400000" scaled="0"/>
                </a:gradFill>
              </a:rPr>
              <a:t>Launched Jan ‘19</a:t>
            </a:r>
          </a:p>
        </p:txBody>
      </p:sp>
    </p:spTree>
    <p:extLst>
      <p:ext uri="{BB962C8B-B14F-4D97-AF65-F5344CB8AC3E}">
        <p14:creationId xmlns:p14="http://schemas.microsoft.com/office/powerpoint/2010/main" val="1509565655"/>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F6E223E-8BEC-417D-B82C-3A6F6D98BF65}"/>
              </a:ext>
            </a:extLst>
          </p:cNvPr>
          <p:cNvSpPr>
            <a:spLocks noGrp="1"/>
          </p:cNvSpPr>
          <p:nvPr>
            <p:ph type="title"/>
          </p:nvPr>
        </p:nvSpPr>
        <p:spPr>
          <a:xfrm>
            <a:off x="366808" y="171451"/>
            <a:ext cx="8472313" cy="498598"/>
          </a:xfrm>
        </p:spPr>
        <p:txBody>
          <a:bodyPr/>
          <a:lstStyle/>
          <a:p>
            <a:r>
              <a:rPr lang="en-US" sz="3600"/>
              <a:t>Things to consider with data policies</a:t>
            </a:r>
          </a:p>
        </p:txBody>
      </p:sp>
      <p:sp>
        <p:nvSpPr>
          <p:cNvPr id="6" name="Content Placeholder 5">
            <a:extLst>
              <a:ext uri="{FF2B5EF4-FFF2-40B4-BE49-F238E27FC236}">
                <a16:creationId xmlns:a16="http://schemas.microsoft.com/office/drawing/2014/main" id="{4479CD6E-05FD-4ADE-A765-8E76ED050E0C}"/>
              </a:ext>
            </a:extLst>
          </p:cNvPr>
          <p:cNvSpPr>
            <a:spLocks noGrp="1"/>
          </p:cNvSpPr>
          <p:nvPr>
            <p:ph idx="1"/>
          </p:nvPr>
        </p:nvSpPr>
        <p:spPr>
          <a:xfrm>
            <a:off x="370750" y="915566"/>
            <a:ext cx="8773250" cy="2985433"/>
          </a:xfrm>
        </p:spPr>
        <p:txBody>
          <a:bodyPr/>
          <a:lstStyle/>
          <a:p>
            <a:r>
              <a:rPr lang="en-US" sz="2400" dirty="0"/>
              <a:t>Good to establish default policy early on and then grant exceptions</a:t>
            </a:r>
          </a:p>
          <a:p>
            <a:r>
              <a:rPr lang="en-US" sz="2400" dirty="0"/>
              <a:t>New/updated restrictions can disable existing apps and flows</a:t>
            </a:r>
          </a:p>
          <a:p>
            <a:r>
              <a:rPr lang="en-US" sz="2400" dirty="0"/>
              <a:t>Changes can take a few minutes to take effect</a:t>
            </a:r>
          </a:p>
          <a:p>
            <a:r>
              <a:rPr lang="en-US" sz="2400" dirty="0"/>
              <a:t>Policies can’t be applied at the user level only at the environment</a:t>
            </a:r>
          </a:p>
          <a:p>
            <a:r>
              <a:rPr lang="en-US" sz="2400" dirty="0"/>
              <a:t>PowerShell and admin connectors can manage policies </a:t>
            </a:r>
          </a:p>
          <a:p>
            <a:r>
              <a:rPr lang="en-US" sz="2400" dirty="0"/>
              <a:t>Users of resources in environments can view policies that apply</a:t>
            </a:r>
            <a:endParaRPr lang="en-US" sz="1600" dirty="0"/>
          </a:p>
        </p:txBody>
      </p:sp>
    </p:spTree>
    <p:extLst>
      <p:ext uri="{BB962C8B-B14F-4D97-AF65-F5344CB8AC3E}">
        <p14:creationId xmlns:p14="http://schemas.microsoft.com/office/powerpoint/2010/main" val="8370474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DD4317-8D82-4979-A34C-8E8708721DA7}"/>
              </a:ext>
            </a:extLst>
          </p:cNvPr>
          <p:cNvSpPr>
            <a:spLocks noGrp="1"/>
          </p:cNvSpPr>
          <p:nvPr>
            <p:ph type="title"/>
          </p:nvPr>
        </p:nvSpPr>
        <p:spPr>
          <a:xfrm>
            <a:off x="370429" y="171452"/>
            <a:ext cx="8471836" cy="609398"/>
          </a:xfrm>
          <a:prstGeom prst="rect">
            <a:avLst/>
          </a:prstGeom>
        </p:spPr>
        <p:txBody>
          <a:bodyPr wrap="square" anchor="t">
            <a:normAutofit/>
          </a:bodyPr>
          <a:lstStyle/>
          <a:p>
            <a:r>
              <a:rPr lang="en-US"/>
              <a:t>DLP sample starting point</a:t>
            </a:r>
          </a:p>
        </p:txBody>
      </p:sp>
      <p:sp>
        <p:nvSpPr>
          <p:cNvPr id="3" name="Text Placeholder 2">
            <a:extLst>
              <a:ext uri="{FF2B5EF4-FFF2-40B4-BE49-F238E27FC236}">
                <a16:creationId xmlns:a16="http://schemas.microsoft.com/office/drawing/2014/main" id="{12E536E2-32E1-4A0D-B027-CB77BBD5ECD4}"/>
              </a:ext>
            </a:extLst>
          </p:cNvPr>
          <p:cNvSpPr>
            <a:spLocks noGrp="1"/>
          </p:cNvSpPr>
          <p:nvPr>
            <p:ph sz="half" idx="1"/>
          </p:nvPr>
        </p:nvSpPr>
        <p:spPr>
          <a:xfrm>
            <a:off x="387055" y="1085853"/>
            <a:ext cx="4118254" cy="3574129"/>
          </a:xfrm>
          <a:prstGeom prst="rect">
            <a:avLst/>
          </a:prstGeom>
        </p:spPr>
        <p:txBody>
          <a:bodyPr wrap="square">
            <a:noAutofit/>
          </a:bodyPr>
          <a:lstStyle/>
          <a:p>
            <a:r>
              <a:rPr lang="en-US" sz="1900" dirty="0"/>
              <a:t>Tenant Wide Policies</a:t>
            </a:r>
          </a:p>
          <a:p>
            <a:pPr lvl="1"/>
            <a:r>
              <a:rPr lang="en-US" sz="1600" dirty="0"/>
              <a:t>Accounts for new and existing environments</a:t>
            </a:r>
          </a:p>
          <a:p>
            <a:pPr lvl="1"/>
            <a:endParaRPr lang="en-US" sz="1900" dirty="0"/>
          </a:p>
          <a:p>
            <a:r>
              <a:rPr lang="en-US" sz="1900" dirty="0"/>
              <a:t>Business Data</a:t>
            </a:r>
          </a:p>
          <a:p>
            <a:pPr lvl="1"/>
            <a:r>
              <a:rPr lang="en-US" sz="1600" dirty="0"/>
              <a:t>Microsoft First Party</a:t>
            </a:r>
          </a:p>
          <a:p>
            <a:pPr lvl="1"/>
            <a:r>
              <a:rPr lang="en-US" sz="1600" dirty="0"/>
              <a:t>Business relevant 3</a:t>
            </a:r>
            <a:r>
              <a:rPr lang="en-US" sz="1600" baseline="30000" dirty="0"/>
              <a:t>rd</a:t>
            </a:r>
            <a:r>
              <a:rPr lang="en-US" sz="1600" dirty="0"/>
              <a:t> party</a:t>
            </a:r>
          </a:p>
          <a:p>
            <a:endParaRPr lang="en-US" sz="1900" dirty="0"/>
          </a:p>
          <a:p>
            <a:r>
              <a:rPr lang="en-US" sz="1900" dirty="0"/>
              <a:t>Non-Business Data</a:t>
            </a:r>
          </a:p>
          <a:p>
            <a:pPr lvl="1"/>
            <a:r>
              <a:rPr lang="en-US" sz="1600" dirty="0"/>
              <a:t>Consumer Services</a:t>
            </a:r>
          </a:p>
          <a:p>
            <a:pPr lvl="2"/>
            <a:r>
              <a:rPr lang="en-US" sz="1600" dirty="0"/>
              <a:t>Hotmail/Gmail</a:t>
            </a:r>
          </a:p>
          <a:p>
            <a:pPr lvl="2"/>
            <a:r>
              <a:rPr lang="en-US" sz="1600" dirty="0"/>
              <a:t>Dropbox</a:t>
            </a:r>
          </a:p>
          <a:p>
            <a:pPr lvl="2"/>
            <a:r>
              <a:rPr lang="en-US" sz="1600" dirty="0"/>
              <a:t>Social Media</a:t>
            </a:r>
          </a:p>
          <a:p>
            <a:endParaRPr lang="en-US" sz="1900" dirty="0"/>
          </a:p>
          <a:p>
            <a:endParaRPr lang="en-US" sz="1900" dirty="0"/>
          </a:p>
        </p:txBody>
      </p:sp>
      <p:pic>
        <p:nvPicPr>
          <p:cNvPr id="5" name="Picture 4">
            <a:extLst>
              <a:ext uri="{FF2B5EF4-FFF2-40B4-BE49-F238E27FC236}">
                <a16:creationId xmlns:a16="http://schemas.microsoft.com/office/drawing/2014/main" id="{0797A1DB-E7D6-4B1F-AF8B-6A6E9E268A15}"/>
              </a:ext>
            </a:extLst>
          </p:cNvPr>
          <p:cNvPicPr>
            <a:picLocks noChangeAspect="1"/>
          </p:cNvPicPr>
          <p:nvPr/>
        </p:nvPicPr>
        <p:blipFill>
          <a:blip r:embed="rId2"/>
          <a:stretch>
            <a:fillRect/>
          </a:stretch>
        </p:blipFill>
        <p:spPr>
          <a:xfrm>
            <a:off x="4647485" y="987574"/>
            <a:ext cx="4337162" cy="2808312"/>
          </a:xfrm>
          <a:prstGeom prst="rect">
            <a:avLst/>
          </a:prstGeom>
          <a:noFill/>
        </p:spPr>
      </p:pic>
    </p:spTree>
    <p:extLst>
      <p:ext uri="{BB962C8B-B14F-4D97-AF65-F5344CB8AC3E}">
        <p14:creationId xmlns:p14="http://schemas.microsoft.com/office/powerpoint/2010/main" val="2417665393"/>
      </p:ext>
    </p:extLst>
  </p:cSld>
  <p:clrMapOvr>
    <a:masterClrMapping/>
  </p:clrMapOvr>
  <p:transition spd="slow">
    <p:push/>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602DED-AEC5-4977-88DB-1B28B7133A57}"/>
              </a:ext>
            </a:extLst>
          </p:cNvPr>
          <p:cNvSpPr>
            <a:spLocks noGrp="1"/>
          </p:cNvSpPr>
          <p:nvPr>
            <p:ph type="title"/>
          </p:nvPr>
        </p:nvSpPr>
        <p:spPr>
          <a:xfrm>
            <a:off x="370429" y="171452"/>
            <a:ext cx="8471836" cy="498598"/>
          </a:xfrm>
        </p:spPr>
        <p:txBody>
          <a:bodyPr/>
          <a:lstStyle/>
          <a:p>
            <a:r>
              <a:rPr lang="en-US" sz="3600"/>
              <a:t>Example data policy</a:t>
            </a:r>
          </a:p>
        </p:txBody>
      </p:sp>
      <p:sp>
        <p:nvSpPr>
          <p:cNvPr id="5" name="Rectangle 4">
            <a:extLst>
              <a:ext uri="{FF2B5EF4-FFF2-40B4-BE49-F238E27FC236}">
                <a16:creationId xmlns:a16="http://schemas.microsoft.com/office/drawing/2014/main" id="{061FCDFF-F320-4282-81AE-167422ECB29F}"/>
              </a:ext>
            </a:extLst>
          </p:cNvPr>
          <p:cNvSpPr/>
          <p:nvPr/>
        </p:nvSpPr>
        <p:spPr bwMode="auto">
          <a:xfrm>
            <a:off x="395536" y="1131590"/>
            <a:ext cx="8424936" cy="504056"/>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a:solidFill>
                  <a:schemeClr val="bg1"/>
                </a:solidFill>
              </a:rPr>
              <a:t>Contoso Global DLP (Tenant Level)</a:t>
            </a:r>
          </a:p>
        </p:txBody>
      </p:sp>
      <p:sp>
        <p:nvSpPr>
          <p:cNvPr id="6" name="Rectangle 5">
            <a:extLst>
              <a:ext uri="{FF2B5EF4-FFF2-40B4-BE49-F238E27FC236}">
                <a16:creationId xmlns:a16="http://schemas.microsoft.com/office/drawing/2014/main" id="{A30975FA-EDD1-43DA-B84C-B1D760321A0E}"/>
              </a:ext>
            </a:extLst>
          </p:cNvPr>
          <p:cNvSpPr/>
          <p:nvPr/>
        </p:nvSpPr>
        <p:spPr bwMode="auto">
          <a:xfrm>
            <a:off x="396315" y="3328506"/>
            <a:ext cx="8424936" cy="504056"/>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a:solidFill>
                  <a:schemeClr val="bg1"/>
                </a:solidFill>
              </a:rPr>
              <a:t>Contoso Shared Apps</a:t>
            </a:r>
          </a:p>
        </p:txBody>
      </p:sp>
      <p:pic>
        <p:nvPicPr>
          <p:cNvPr id="7" name="Picture 6">
            <a:extLst>
              <a:ext uri="{FF2B5EF4-FFF2-40B4-BE49-F238E27FC236}">
                <a16:creationId xmlns:a16="http://schemas.microsoft.com/office/drawing/2014/main" id="{8EE6EC9D-A3B7-4827-BA51-59F8DEC5BA46}"/>
              </a:ext>
            </a:extLst>
          </p:cNvPr>
          <p:cNvPicPr>
            <a:picLocks noChangeAspect="1"/>
          </p:cNvPicPr>
          <p:nvPr/>
        </p:nvPicPr>
        <p:blipFill>
          <a:blip r:embed="rId2"/>
          <a:stretch>
            <a:fillRect/>
          </a:stretch>
        </p:blipFill>
        <p:spPr>
          <a:xfrm>
            <a:off x="1367644" y="1748339"/>
            <a:ext cx="792088" cy="833295"/>
          </a:xfrm>
          <a:prstGeom prst="rect">
            <a:avLst/>
          </a:prstGeom>
        </p:spPr>
      </p:pic>
      <p:sp>
        <p:nvSpPr>
          <p:cNvPr id="8" name="TextBox 7">
            <a:extLst>
              <a:ext uri="{FF2B5EF4-FFF2-40B4-BE49-F238E27FC236}">
                <a16:creationId xmlns:a16="http://schemas.microsoft.com/office/drawing/2014/main" id="{B65C91CE-352B-490C-B94F-D5CEF7DFA160}"/>
              </a:ext>
            </a:extLst>
          </p:cNvPr>
          <p:cNvSpPr txBox="1"/>
          <p:nvPr/>
        </p:nvSpPr>
        <p:spPr>
          <a:xfrm>
            <a:off x="611560" y="1770479"/>
            <a:ext cx="936104" cy="830997"/>
          </a:xfrm>
          <a:prstGeom prst="rect">
            <a:avLst/>
          </a:prstGeom>
          <a:noFill/>
        </p:spPr>
        <p:txBody>
          <a:bodyPr wrap="square" lIns="0" tIns="0" rIns="0" bIns="0" rtlCol="0">
            <a:spAutoFit/>
          </a:bodyPr>
          <a:lstStyle/>
          <a:p>
            <a:r>
              <a:rPr lang="en-US">
                <a:gradFill>
                  <a:gsLst>
                    <a:gs pos="0">
                      <a:schemeClr val="tx1"/>
                    </a:gs>
                    <a:gs pos="86000">
                      <a:schemeClr val="tx1"/>
                    </a:gs>
                  </a:gsLst>
                  <a:lin ang="5400000" scaled="0"/>
                </a:gradFill>
              </a:rPr>
              <a:t>Business Data Only</a:t>
            </a:r>
          </a:p>
        </p:txBody>
      </p:sp>
      <p:sp>
        <p:nvSpPr>
          <p:cNvPr id="9" name="TextBox 8">
            <a:extLst>
              <a:ext uri="{FF2B5EF4-FFF2-40B4-BE49-F238E27FC236}">
                <a16:creationId xmlns:a16="http://schemas.microsoft.com/office/drawing/2014/main" id="{B7EBCB1F-6EB3-44C7-9740-C187070E54D2}"/>
              </a:ext>
            </a:extLst>
          </p:cNvPr>
          <p:cNvSpPr txBox="1"/>
          <p:nvPr/>
        </p:nvSpPr>
        <p:spPr>
          <a:xfrm>
            <a:off x="4355976" y="1827371"/>
            <a:ext cx="2376264" cy="276999"/>
          </a:xfrm>
          <a:prstGeom prst="rect">
            <a:avLst/>
          </a:prstGeom>
          <a:noFill/>
        </p:spPr>
        <p:txBody>
          <a:bodyPr wrap="square" lIns="0" tIns="0" rIns="0" bIns="0" rtlCol="0">
            <a:spAutoFit/>
          </a:bodyPr>
          <a:lstStyle/>
          <a:p>
            <a:r>
              <a:rPr lang="en-US" b="1">
                <a:gradFill>
                  <a:gsLst>
                    <a:gs pos="0">
                      <a:schemeClr val="tx1"/>
                    </a:gs>
                    <a:gs pos="86000">
                      <a:schemeClr val="tx1"/>
                    </a:gs>
                  </a:gsLst>
                  <a:lin ang="5400000" scaled="0"/>
                </a:gradFill>
              </a:rPr>
              <a:t>Excludes Environments:</a:t>
            </a:r>
          </a:p>
        </p:txBody>
      </p:sp>
      <p:sp>
        <p:nvSpPr>
          <p:cNvPr id="10" name="TextBox 9">
            <a:extLst>
              <a:ext uri="{FF2B5EF4-FFF2-40B4-BE49-F238E27FC236}">
                <a16:creationId xmlns:a16="http://schemas.microsoft.com/office/drawing/2014/main" id="{EDE7ABFE-5818-4BDB-8300-B26757A43DA9}"/>
              </a:ext>
            </a:extLst>
          </p:cNvPr>
          <p:cNvSpPr txBox="1"/>
          <p:nvPr/>
        </p:nvSpPr>
        <p:spPr>
          <a:xfrm>
            <a:off x="4860032" y="2143403"/>
            <a:ext cx="2880320" cy="276999"/>
          </a:xfrm>
          <a:prstGeom prst="rect">
            <a:avLst/>
          </a:prstGeom>
          <a:noFill/>
        </p:spPr>
        <p:txBody>
          <a:bodyPr wrap="square" lIns="0" tIns="0" rIns="0" bIns="0" rtlCol="0">
            <a:spAutoFit/>
          </a:bodyPr>
          <a:lstStyle/>
          <a:p>
            <a:r>
              <a:rPr lang="en-US">
                <a:gradFill>
                  <a:gsLst>
                    <a:gs pos="0">
                      <a:schemeClr val="tx1"/>
                    </a:gs>
                    <a:gs pos="86000">
                      <a:schemeClr val="tx1"/>
                    </a:gs>
                  </a:gsLst>
                  <a:lin ang="5400000" scaled="0"/>
                </a:gradFill>
              </a:rPr>
              <a:t>Contoso Shared Apps Dev</a:t>
            </a:r>
          </a:p>
        </p:txBody>
      </p:sp>
      <p:sp>
        <p:nvSpPr>
          <p:cNvPr id="11" name="TextBox 10">
            <a:extLst>
              <a:ext uri="{FF2B5EF4-FFF2-40B4-BE49-F238E27FC236}">
                <a16:creationId xmlns:a16="http://schemas.microsoft.com/office/drawing/2014/main" id="{71B0FD94-3DF0-400A-A8F7-6BB6405F11E5}"/>
              </a:ext>
            </a:extLst>
          </p:cNvPr>
          <p:cNvSpPr txBox="1"/>
          <p:nvPr/>
        </p:nvSpPr>
        <p:spPr>
          <a:xfrm>
            <a:off x="4860032" y="2391058"/>
            <a:ext cx="2880320" cy="276999"/>
          </a:xfrm>
          <a:prstGeom prst="rect">
            <a:avLst/>
          </a:prstGeom>
          <a:noFill/>
        </p:spPr>
        <p:txBody>
          <a:bodyPr wrap="square" lIns="0" tIns="0" rIns="0" bIns="0" rtlCol="0">
            <a:spAutoFit/>
          </a:bodyPr>
          <a:lstStyle/>
          <a:p>
            <a:r>
              <a:rPr lang="en-US">
                <a:gradFill>
                  <a:gsLst>
                    <a:gs pos="0">
                      <a:schemeClr val="tx1"/>
                    </a:gs>
                    <a:gs pos="86000">
                      <a:schemeClr val="tx1"/>
                    </a:gs>
                  </a:gsLst>
                  <a:lin ang="5400000" scaled="0"/>
                </a:gradFill>
              </a:rPr>
              <a:t>Contoso Shared Apps Test</a:t>
            </a:r>
          </a:p>
        </p:txBody>
      </p:sp>
      <p:sp>
        <p:nvSpPr>
          <p:cNvPr id="12" name="TextBox 11">
            <a:extLst>
              <a:ext uri="{FF2B5EF4-FFF2-40B4-BE49-F238E27FC236}">
                <a16:creationId xmlns:a16="http://schemas.microsoft.com/office/drawing/2014/main" id="{65DD99B4-3DFA-43C0-A7D6-741B14DB8BD4}"/>
              </a:ext>
            </a:extLst>
          </p:cNvPr>
          <p:cNvSpPr txBox="1"/>
          <p:nvPr/>
        </p:nvSpPr>
        <p:spPr>
          <a:xfrm>
            <a:off x="4860032" y="2668057"/>
            <a:ext cx="3312368" cy="276999"/>
          </a:xfrm>
          <a:prstGeom prst="rect">
            <a:avLst/>
          </a:prstGeom>
          <a:noFill/>
        </p:spPr>
        <p:txBody>
          <a:bodyPr wrap="square" lIns="0" tIns="0" rIns="0" bIns="0" rtlCol="0">
            <a:spAutoFit/>
          </a:bodyPr>
          <a:lstStyle/>
          <a:p>
            <a:r>
              <a:rPr lang="en-US">
                <a:gradFill>
                  <a:gsLst>
                    <a:gs pos="0">
                      <a:schemeClr val="tx1"/>
                    </a:gs>
                    <a:gs pos="86000">
                      <a:schemeClr val="tx1"/>
                    </a:gs>
                  </a:gsLst>
                  <a:lin ang="5400000" scaled="0"/>
                </a:gradFill>
              </a:rPr>
              <a:t>Contoso Shared Apps Production</a:t>
            </a:r>
          </a:p>
        </p:txBody>
      </p:sp>
      <p:sp>
        <p:nvSpPr>
          <p:cNvPr id="13" name="TextBox 12">
            <a:extLst>
              <a:ext uri="{FF2B5EF4-FFF2-40B4-BE49-F238E27FC236}">
                <a16:creationId xmlns:a16="http://schemas.microsoft.com/office/drawing/2014/main" id="{28C98E66-AA7F-4B8E-8D06-107B515A3AC2}"/>
              </a:ext>
            </a:extLst>
          </p:cNvPr>
          <p:cNvSpPr txBox="1"/>
          <p:nvPr/>
        </p:nvSpPr>
        <p:spPr>
          <a:xfrm>
            <a:off x="4427984" y="3936731"/>
            <a:ext cx="2376264" cy="276999"/>
          </a:xfrm>
          <a:prstGeom prst="rect">
            <a:avLst/>
          </a:prstGeom>
          <a:noFill/>
        </p:spPr>
        <p:txBody>
          <a:bodyPr wrap="square" lIns="0" tIns="0" rIns="0" bIns="0" rtlCol="0">
            <a:spAutoFit/>
          </a:bodyPr>
          <a:lstStyle/>
          <a:p>
            <a:r>
              <a:rPr lang="en-US" b="1">
                <a:gradFill>
                  <a:gsLst>
                    <a:gs pos="0">
                      <a:schemeClr val="tx1"/>
                    </a:gs>
                    <a:gs pos="86000">
                      <a:schemeClr val="tx1"/>
                    </a:gs>
                  </a:gsLst>
                  <a:lin ang="5400000" scaled="0"/>
                </a:gradFill>
              </a:rPr>
              <a:t>Includes Environments:</a:t>
            </a:r>
          </a:p>
        </p:txBody>
      </p:sp>
      <p:sp>
        <p:nvSpPr>
          <p:cNvPr id="14" name="TextBox 13">
            <a:extLst>
              <a:ext uri="{FF2B5EF4-FFF2-40B4-BE49-F238E27FC236}">
                <a16:creationId xmlns:a16="http://schemas.microsoft.com/office/drawing/2014/main" id="{411F4BE5-199C-4D74-B4AA-000CED75A4CF}"/>
              </a:ext>
            </a:extLst>
          </p:cNvPr>
          <p:cNvSpPr txBox="1"/>
          <p:nvPr/>
        </p:nvSpPr>
        <p:spPr>
          <a:xfrm>
            <a:off x="4932040" y="4252763"/>
            <a:ext cx="2880320" cy="276999"/>
          </a:xfrm>
          <a:prstGeom prst="rect">
            <a:avLst/>
          </a:prstGeom>
          <a:noFill/>
        </p:spPr>
        <p:txBody>
          <a:bodyPr wrap="square" lIns="0" tIns="0" rIns="0" bIns="0" rtlCol="0">
            <a:spAutoFit/>
          </a:bodyPr>
          <a:lstStyle/>
          <a:p>
            <a:r>
              <a:rPr lang="en-US">
                <a:gradFill>
                  <a:gsLst>
                    <a:gs pos="0">
                      <a:schemeClr val="tx1"/>
                    </a:gs>
                    <a:gs pos="86000">
                      <a:schemeClr val="tx1"/>
                    </a:gs>
                  </a:gsLst>
                  <a:lin ang="5400000" scaled="0"/>
                </a:gradFill>
              </a:rPr>
              <a:t>Contoso Shared Apps Dev</a:t>
            </a:r>
          </a:p>
        </p:txBody>
      </p:sp>
      <p:sp>
        <p:nvSpPr>
          <p:cNvPr id="15" name="TextBox 14">
            <a:extLst>
              <a:ext uri="{FF2B5EF4-FFF2-40B4-BE49-F238E27FC236}">
                <a16:creationId xmlns:a16="http://schemas.microsoft.com/office/drawing/2014/main" id="{C7565468-726A-4C84-9504-AB384DCD2ECC}"/>
              </a:ext>
            </a:extLst>
          </p:cNvPr>
          <p:cNvSpPr txBox="1"/>
          <p:nvPr/>
        </p:nvSpPr>
        <p:spPr>
          <a:xfrm>
            <a:off x="4932040" y="4500418"/>
            <a:ext cx="2880320" cy="276999"/>
          </a:xfrm>
          <a:prstGeom prst="rect">
            <a:avLst/>
          </a:prstGeom>
          <a:noFill/>
        </p:spPr>
        <p:txBody>
          <a:bodyPr wrap="square" lIns="0" tIns="0" rIns="0" bIns="0" rtlCol="0">
            <a:spAutoFit/>
          </a:bodyPr>
          <a:lstStyle/>
          <a:p>
            <a:r>
              <a:rPr lang="en-US">
                <a:gradFill>
                  <a:gsLst>
                    <a:gs pos="0">
                      <a:schemeClr val="tx1"/>
                    </a:gs>
                    <a:gs pos="86000">
                      <a:schemeClr val="tx1"/>
                    </a:gs>
                  </a:gsLst>
                  <a:lin ang="5400000" scaled="0"/>
                </a:gradFill>
              </a:rPr>
              <a:t>Contoso Shared Apps Test</a:t>
            </a:r>
          </a:p>
        </p:txBody>
      </p:sp>
      <p:sp>
        <p:nvSpPr>
          <p:cNvPr id="16" name="TextBox 15">
            <a:extLst>
              <a:ext uri="{FF2B5EF4-FFF2-40B4-BE49-F238E27FC236}">
                <a16:creationId xmlns:a16="http://schemas.microsoft.com/office/drawing/2014/main" id="{77D7BB1A-CF21-4DCF-A5B5-0517A6058DF1}"/>
              </a:ext>
            </a:extLst>
          </p:cNvPr>
          <p:cNvSpPr txBox="1"/>
          <p:nvPr/>
        </p:nvSpPr>
        <p:spPr>
          <a:xfrm>
            <a:off x="4932040" y="4777417"/>
            <a:ext cx="3312368" cy="276999"/>
          </a:xfrm>
          <a:prstGeom prst="rect">
            <a:avLst/>
          </a:prstGeom>
          <a:noFill/>
        </p:spPr>
        <p:txBody>
          <a:bodyPr wrap="square" lIns="0" tIns="0" rIns="0" bIns="0" rtlCol="0">
            <a:spAutoFit/>
          </a:bodyPr>
          <a:lstStyle/>
          <a:p>
            <a:r>
              <a:rPr lang="en-US">
                <a:gradFill>
                  <a:gsLst>
                    <a:gs pos="0">
                      <a:schemeClr val="tx1"/>
                    </a:gs>
                    <a:gs pos="86000">
                      <a:schemeClr val="tx1"/>
                    </a:gs>
                  </a:gsLst>
                  <a:lin ang="5400000" scaled="0"/>
                </a:gradFill>
              </a:rPr>
              <a:t>Contoso Shared Apps Production</a:t>
            </a:r>
          </a:p>
        </p:txBody>
      </p:sp>
      <p:sp>
        <p:nvSpPr>
          <p:cNvPr id="17" name="TextBox 16">
            <a:extLst>
              <a:ext uri="{FF2B5EF4-FFF2-40B4-BE49-F238E27FC236}">
                <a16:creationId xmlns:a16="http://schemas.microsoft.com/office/drawing/2014/main" id="{E0222D73-ECC5-4605-8C6F-C2E87193EA72}"/>
              </a:ext>
            </a:extLst>
          </p:cNvPr>
          <p:cNvSpPr txBox="1"/>
          <p:nvPr/>
        </p:nvSpPr>
        <p:spPr>
          <a:xfrm>
            <a:off x="611560" y="4011910"/>
            <a:ext cx="936104" cy="830997"/>
          </a:xfrm>
          <a:prstGeom prst="rect">
            <a:avLst/>
          </a:prstGeom>
          <a:noFill/>
        </p:spPr>
        <p:txBody>
          <a:bodyPr wrap="square" lIns="0" tIns="0" rIns="0" bIns="0" rtlCol="0">
            <a:spAutoFit/>
          </a:bodyPr>
          <a:lstStyle/>
          <a:p>
            <a:r>
              <a:rPr lang="en-US">
                <a:gradFill>
                  <a:gsLst>
                    <a:gs pos="0">
                      <a:schemeClr val="tx1"/>
                    </a:gs>
                    <a:gs pos="86000">
                      <a:schemeClr val="tx1"/>
                    </a:gs>
                  </a:gsLst>
                  <a:lin ang="5400000" scaled="0"/>
                </a:gradFill>
              </a:rPr>
              <a:t>Business Data Only</a:t>
            </a:r>
          </a:p>
        </p:txBody>
      </p:sp>
      <p:pic>
        <p:nvPicPr>
          <p:cNvPr id="18" name="Picture 17">
            <a:extLst>
              <a:ext uri="{FF2B5EF4-FFF2-40B4-BE49-F238E27FC236}">
                <a16:creationId xmlns:a16="http://schemas.microsoft.com/office/drawing/2014/main" id="{7E4C3493-4781-4F36-874A-17B0B47E03DF}"/>
              </a:ext>
            </a:extLst>
          </p:cNvPr>
          <p:cNvPicPr>
            <a:picLocks noChangeAspect="1"/>
          </p:cNvPicPr>
          <p:nvPr/>
        </p:nvPicPr>
        <p:blipFill>
          <a:blip r:embed="rId3"/>
          <a:stretch>
            <a:fillRect/>
          </a:stretch>
        </p:blipFill>
        <p:spPr>
          <a:xfrm>
            <a:off x="1492097" y="4133198"/>
            <a:ext cx="2935887" cy="852788"/>
          </a:xfrm>
          <a:prstGeom prst="rect">
            <a:avLst/>
          </a:prstGeom>
        </p:spPr>
      </p:pic>
      <p:pic>
        <p:nvPicPr>
          <p:cNvPr id="3" name="Picture 2">
            <a:extLst>
              <a:ext uri="{FF2B5EF4-FFF2-40B4-BE49-F238E27FC236}">
                <a16:creationId xmlns:a16="http://schemas.microsoft.com/office/drawing/2014/main" id="{20EB0298-FB63-4CC2-8D88-9A83D8609FD0}"/>
              </a:ext>
            </a:extLst>
          </p:cNvPr>
          <p:cNvPicPr>
            <a:picLocks noChangeAspect="1"/>
          </p:cNvPicPr>
          <p:nvPr/>
        </p:nvPicPr>
        <p:blipFill>
          <a:blip r:embed="rId4"/>
          <a:stretch>
            <a:fillRect/>
          </a:stretch>
        </p:blipFill>
        <p:spPr>
          <a:xfrm>
            <a:off x="2282483" y="1637295"/>
            <a:ext cx="595697" cy="783107"/>
          </a:xfrm>
          <a:prstGeom prst="rect">
            <a:avLst/>
          </a:prstGeom>
        </p:spPr>
      </p:pic>
    </p:spTree>
    <p:extLst>
      <p:ext uri="{BB962C8B-B14F-4D97-AF65-F5344CB8AC3E}">
        <p14:creationId xmlns:p14="http://schemas.microsoft.com/office/powerpoint/2010/main" val="31488234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005841"/>
            <a:ext cx="8686800" cy="2671501"/>
          </a:xfrm>
        </p:spPr>
        <p:txBody>
          <a:bodyPr/>
          <a:lstStyle/>
          <a:p>
            <a:pPr>
              <a:buClr>
                <a:schemeClr val="tx1"/>
              </a:buClr>
            </a:pPr>
            <a:r>
              <a:rPr lang="en-GB" sz="2800"/>
              <a:t>Take action now to understand what you have already </a:t>
            </a:r>
          </a:p>
          <a:p>
            <a:pPr>
              <a:buClr>
                <a:schemeClr val="tx1"/>
              </a:buClr>
            </a:pPr>
            <a:endParaRPr lang="en-GB" sz="2800"/>
          </a:p>
          <a:p>
            <a:pPr>
              <a:buClr>
                <a:schemeClr val="tx1"/>
              </a:buClr>
            </a:pPr>
            <a:r>
              <a:rPr lang="en-GB" sz="2800"/>
              <a:t>Put in place controls appropriate for your organization</a:t>
            </a:r>
          </a:p>
          <a:p>
            <a:pPr>
              <a:buClr>
                <a:schemeClr val="tx1"/>
              </a:buClr>
            </a:pPr>
            <a:endParaRPr lang="en-GB" sz="2800"/>
          </a:p>
          <a:p>
            <a:pPr>
              <a:buClr>
                <a:schemeClr val="tx1"/>
              </a:buClr>
            </a:pPr>
            <a:r>
              <a:rPr lang="en-GB" sz="2800"/>
              <a:t>Establish governance that encourages responsible Power Platform-</a:t>
            </a:r>
            <a:r>
              <a:rPr lang="en-GB" sz="2800" err="1"/>
              <a:t>ing</a:t>
            </a:r>
            <a:r>
              <a:rPr lang="en-GB" sz="2800"/>
              <a:t> and empowers your staff</a:t>
            </a:r>
          </a:p>
        </p:txBody>
      </p:sp>
      <p:sp>
        <p:nvSpPr>
          <p:cNvPr id="5" name="Title 4"/>
          <p:cNvSpPr>
            <a:spLocks noGrp="1"/>
          </p:cNvSpPr>
          <p:nvPr>
            <p:ph type="title"/>
          </p:nvPr>
        </p:nvSpPr>
        <p:spPr/>
        <p:txBody>
          <a:bodyPr/>
          <a:lstStyle/>
          <a:p>
            <a:r>
              <a:rPr lang="en-US" sz="4000"/>
              <a:t>Module Review</a:t>
            </a:r>
          </a:p>
        </p:txBody>
      </p:sp>
      <p:sp>
        <p:nvSpPr>
          <p:cNvPr id="2" name="Slide Number Placeholder 1"/>
          <p:cNvSpPr>
            <a:spLocks noGrp="1"/>
          </p:cNvSpPr>
          <p:nvPr>
            <p:ph type="sldNum" sz="quarter" idx="4"/>
          </p:nvPr>
        </p:nvSpPr>
        <p:spPr/>
        <p:txBody>
          <a:bodyPr/>
          <a:lstStyle/>
          <a:p>
            <a:fld id="{F777EB7E-3C84-4DC8-BC65-B9675A7009BB}" type="slidenum">
              <a:rPr lang="en-US" smtClean="0"/>
              <a:pPr/>
              <a:t>49</a:t>
            </a:fld>
            <a:endParaRPr lang="en-US"/>
          </a:p>
        </p:txBody>
      </p:sp>
    </p:spTree>
    <p:extLst>
      <p:ext uri="{BB962C8B-B14F-4D97-AF65-F5344CB8AC3E}">
        <p14:creationId xmlns:p14="http://schemas.microsoft.com/office/powerpoint/2010/main" val="40735592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6CC43-AB16-413B-84D2-842C80A5D3D2}"/>
              </a:ext>
            </a:extLst>
          </p:cNvPr>
          <p:cNvSpPr>
            <a:spLocks noGrp="1"/>
          </p:cNvSpPr>
          <p:nvPr>
            <p:ph type="title"/>
          </p:nvPr>
        </p:nvSpPr>
        <p:spPr>
          <a:xfrm>
            <a:off x="341997" y="465621"/>
            <a:ext cx="8479852" cy="307777"/>
          </a:xfrm>
        </p:spPr>
        <p:txBody>
          <a:bodyPr/>
          <a:lstStyle/>
          <a:p>
            <a:r>
              <a:rPr lang="en-US" dirty="0"/>
              <a:t>What about a Dynamics 365 background? </a:t>
            </a:r>
          </a:p>
        </p:txBody>
      </p:sp>
      <p:sp>
        <p:nvSpPr>
          <p:cNvPr id="18" name="Rectangle 17">
            <a:extLst>
              <a:ext uri="{FF2B5EF4-FFF2-40B4-BE49-F238E27FC236}">
                <a16:creationId xmlns:a16="http://schemas.microsoft.com/office/drawing/2014/main" id="{5BC881D1-7544-4355-BCBB-C1BCD2E69A21}"/>
              </a:ext>
            </a:extLst>
          </p:cNvPr>
          <p:cNvSpPr/>
          <p:nvPr/>
        </p:nvSpPr>
        <p:spPr bwMode="auto">
          <a:xfrm>
            <a:off x="4642921" y="1751954"/>
            <a:ext cx="1657395" cy="30777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TextBox 18">
            <a:extLst>
              <a:ext uri="{FF2B5EF4-FFF2-40B4-BE49-F238E27FC236}">
                <a16:creationId xmlns:a16="http://schemas.microsoft.com/office/drawing/2014/main" id="{1C8EF366-DE38-4CB8-8EC5-26ABA68128D3}"/>
              </a:ext>
            </a:extLst>
          </p:cNvPr>
          <p:cNvSpPr txBox="1"/>
          <p:nvPr/>
        </p:nvSpPr>
        <p:spPr>
          <a:xfrm>
            <a:off x="3378104" y="1129567"/>
            <a:ext cx="2631554" cy="544765"/>
          </a:xfrm>
          <a:prstGeom prst="rect">
            <a:avLst/>
          </a:prstGeom>
          <a:noFill/>
        </p:spPr>
        <p:txBody>
          <a:bodyPr wrap="none" lIns="182880" tIns="146304" rIns="182880" bIns="146304" rtlCol="0">
            <a:spAutoFit/>
          </a:bodyPr>
          <a:lstStyle/>
          <a:p>
            <a:pPr>
              <a:lnSpc>
                <a:spcPct val="90000"/>
              </a:lnSpc>
              <a:spcAft>
                <a:spcPts val="600"/>
              </a:spcAft>
            </a:pPr>
            <a:r>
              <a:rPr lang="en-US" i="1" dirty="0">
                <a:gradFill>
                  <a:gsLst>
                    <a:gs pos="2917">
                      <a:schemeClr val="tx1"/>
                    </a:gs>
                    <a:gs pos="30000">
                      <a:schemeClr val="tx1"/>
                    </a:gs>
                  </a:gsLst>
                  <a:lin ang="5400000" scaled="0"/>
                </a:gradFill>
              </a:rPr>
              <a:t>Sales, Service, Talent… </a:t>
            </a:r>
          </a:p>
        </p:txBody>
      </p:sp>
      <p:cxnSp>
        <p:nvCxnSpPr>
          <p:cNvPr id="63" name="Straight Connector 62">
            <a:extLst>
              <a:ext uri="{FF2B5EF4-FFF2-40B4-BE49-F238E27FC236}">
                <a16:creationId xmlns:a16="http://schemas.microsoft.com/office/drawing/2014/main" id="{3AFDD5B6-7DAB-40F1-AE36-479D4BBB7D9B}"/>
              </a:ext>
            </a:extLst>
          </p:cNvPr>
          <p:cNvCxnSpPr/>
          <p:nvPr/>
        </p:nvCxnSpPr>
        <p:spPr>
          <a:xfrm flipH="1">
            <a:off x="4632872" y="2022037"/>
            <a:ext cx="1" cy="491027"/>
          </a:xfrm>
          <a:prstGeom prst="line">
            <a:avLst/>
          </a:pr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04" name="Straight Connector 103">
            <a:extLst>
              <a:ext uri="{FF2B5EF4-FFF2-40B4-BE49-F238E27FC236}">
                <a16:creationId xmlns:a16="http://schemas.microsoft.com/office/drawing/2014/main" id="{6E496685-1AF3-44C5-81DA-77AAC5A5D3DE}"/>
              </a:ext>
            </a:extLst>
          </p:cNvPr>
          <p:cNvCxnSpPr>
            <a:cxnSpLocks/>
          </p:cNvCxnSpPr>
          <p:nvPr/>
        </p:nvCxnSpPr>
        <p:spPr>
          <a:xfrm flipV="1">
            <a:off x="4632873" y="2271713"/>
            <a:ext cx="0" cy="269140"/>
          </a:xfrm>
          <a:prstGeom prst="line">
            <a:avLst/>
          </a:pr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105" name="Right Brace 104">
            <a:extLst>
              <a:ext uri="{FF2B5EF4-FFF2-40B4-BE49-F238E27FC236}">
                <a16:creationId xmlns:a16="http://schemas.microsoft.com/office/drawing/2014/main" id="{9EBAA6B4-3125-4186-A6DD-98BA839F0B24}"/>
              </a:ext>
            </a:extLst>
          </p:cNvPr>
          <p:cNvSpPr/>
          <p:nvPr/>
        </p:nvSpPr>
        <p:spPr>
          <a:xfrm rot="16200000" flipH="1">
            <a:off x="4352941" y="628848"/>
            <a:ext cx="436907" cy="3314242"/>
          </a:xfrm>
          <a:prstGeom prst="rightBrace">
            <a:avLst>
              <a:gd name="adj1" fmla="val 0"/>
              <a:gd name="adj2" fmla="val 51820"/>
            </a:avLst>
          </a:pr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defTabSz="699220" fontAlgn="base">
              <a:spcBef>
                <a:spcPct val="0"/>
              </a:spcBef>
              <a:spcAft>
                <a:spcPct val="0"/>
              </a:spcAft>
              <a:defRPr/>
            </a:pPr>
            <a:endParaRPr lang="en-US" sz="1500">
              <a:gradFill>
                <a:gsLst>
                  <a:gs pos="0">
                    <a:srgbClr val="FFFFFF"/>
                  </a:gs>
                  <a:gs pos="100000">
                    <a:srgbClr val="FFFFFF"/>
                  </a:gs>
                </a:gsLst>
                <a:lin ang="5400000" scaled="0"/>
              </a:gradFill>
              <a:latin typeface="Segoe UI"/>
              <a:cs typeface="Segoe UI" pitchFamily="34" charset="0"/>
            </a:endParaRPr>
          </a:p>
        </p:txBody>
      </p:sp>
      <p:cxnSp>
        <p:nvCxnSpPr>
          <p:cNvPr id="106" name="Straight Connector 105">
            <a:extLst>
              <a:ext uri="{FF2B5EF4-FFF2-40B4-BE49-F238E27FC236}">
                <a16:creationId xmlns:a16="http://schemas.microsoft.com/office/drawing/2014/main" id="{737FCCAD-B5B3-4AD1-868D-D24642EB26B9}"/>
              </a:ext>
            </a:extLst>
          </p:cNvPr>
          <p:cNvCxnSpPr/>
          <p:nvPr/>
        </p:nvCxnSpPr>
        <p:spPr>
          <a:xfrm>
            <a:off x="1582779" y="3321623"/>
            <a:ext cx="6004579" cy="0"/>
          </a:xfrm>
          <a:prstGeom prst="line">
            <a:avLst/>
          </a:prstGeom>
          <a:ln w="1905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7" name="Rectangle 106">
            <a:extLst>
              <a:ext uri="{FF2B5EF4-FFF2-40B4-BE49-F238E27FC236}">
                <a16:creationId xmlns:a16="http://schemas.microsoft.com/office/drawing/2014/main" id="{1BA9E932-DE83-42F8-81B4-BC3C4BE31717}"/>
              </a:ext>
            </a:extLst>
          </p:cNvPr>
          <p:cNvSpPr/>
          <p:nvPr/>
        </p:nvSpPr>
        <p:spPr bwMode="auto">
          <a:xfrm>
            <a:off x="7469807" y="2262289"/>
            <a:ext cx="1250384" cy="2156615"/>
          </a:xfrm>
          <a:prstGeom prst="rect">
            <a:avLst/>
          </a:prstGeom>
          <a:solidFill>
            <a:schemeClr val="bg1"/>
          </a:solidFill>
          <a:ln>
            <a:noFill/>
            <a:headEnd type="none" w="med" len="med"/>
            <a:tailEnd type="none" w="med" len="med"/>
          </a:ln>
          <a:effectLst>
            <a:outerShdw blurRad="254000" dist="76200" dir="2700000" algn="ctr" rotWithShape="0">
              <a:srgbClr val="000000">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defRPr/>
            </a:pPr>
            <a:endParaRPr lang="en-US" sz="1765"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5" name="Rectangle 144">
            <a:extLst>
              <a:ext uri="{FF2B5EF4-FFF2-40B4-BE49-F238E27FC236}">
                <a16:creationId xmlns:a16="http://schemas.microsoft.com/office/drawing/2014/main" id="{B97C1301-BD75-4949-817D-1FCCDC075181}"/>
              </a:ext>
            </a:extLst>
          </p:cNvPr>
          <p:cNvSpPr/>
          <p:nvPr/>
        </p:nvSpPr>
        <p:spPr bwMode="auto">
          <a:xfrm>
            <a:off x="4642921" y="2048379"/>
            <a:ext cx="1657395" cy="30777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9" name="Rectangle 108">
            <a:extLst>
              <a:ext uri="{FF2B5EF4-FFF2-40B4-BE49-F238E27FC236}">
                <a16:creationId xmlns:a16="http://schemas.microsoft.com/office/drawing/2014/main" id="{FD652B42-027F-4FE4-BE14-D8F4DE418EC7}"/>
              </a:ext>
            </a:extLst>
          </p:cNvPr>
          <p:cNvSpPr/>
          <p:nvPr/>
        </p:nvSpPr>
        <p:spPr bwMode="auto">
          <a:xfrm>
            <a:off x="2122856" y="2491469"/>
            <a:ext cx="4928141" cy="1701879"/>
          </a:xfrm>
          <a:prstGeom prst="rect">
            <a:avLst/>
          </a:prstGeom>
          <a:solidFill>
            <a:srgbClr val="FFFFFF"/>
          </a:solidFill>
          <a:ln w="19050">
            <a:noFill/>
            <a:headEnd type="none" w="med" len="med"/>
            <a:tailEnd type="none" w="med" len="med"/>
          </a:ln>
          <a:effectLst>
            <a:outerShdw blurRad="254000" dist="76200" dir="2700000" algn="ctr" rotWithShape="0">
              <a:srgbClr val="000000">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defTabSz="699220" fontAlgn="base">
              <a:spcBef>
                <a:spcPct val="0"/>
              </a:spcBef>
              <a:spcAft>
                <a:spcPct val="0"/>
              </a:spcAft>
              <a:defRPr/>
            </a:pPr>
            <a:endParaRPr lang="en-US" sz="150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110" name="Straight Connector 109">
            <a:extLst>
              <a:ext uri="{FF2B5EF4-FFF2-40B4-BE49-F238E27FC236}">
                <a16:creationId xmlns:a16="http://schemas.microsoft.com/office/drawing/2014/main" id="{254FF2CD-3EAC-4D30-A1E0-09522007CF20}"/>
              </a:ext>
            </a:extLst>
          </p:cNvPr>
          <p:cNvCxnSpPr>
            <a:cxnSpLocks/>
          </p:cNvCxnSpPr>
          <p:nvPr/>
        </p:nvCxnSpPr>
        <p:spPr>
          <a:xfrm>
            <a:off x="3765570" y="2679111"/>
            <a:ext cx="0" cy="1310223"/>
          </a:xfrm>
          <a:prstGeom prst="line">
            <a:avLst/>
          </a:prstGeom>
          <a:solidFill>
            <a:srgbClr val="FFFFFF"/>
          </a:solidFill>
          <a:ln w="190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11" name="Straight Connector 110">
            <a:extLst>
              <a:ext uri="{FF2B5EF4-FFF2-40B4-BE49-F238E27FC236}">
                <a16:creationId xmlns:a16="http://schemas.microsoft.com/office/drawing/2014/main" id="{A40241B2-9D94-4A38-8A88-6188CEB7DBD3}"/>
              </a:ext>
            </a:extLst>
          </p:cNvPr>
          <p:cNvCxnSpPr>
            <a:cxnSpLocks/>
          </p:cNvCxnSpPr>
          <p:nvPr/>
        </p:nvCxnSpPr>
        <p:spPr>
          <a:xfrm>
            <a:off x="5408283" y="2679111"/>
            <a:ext cx="0" cy="1310223"/>
          </a:xfrm>
          <a:prstGeom prst="line">
            <a:avLst/>
          </a:prstGeom>
          <a:solidFill>
            <a:srgbClr val="FFFFFF"/>
          </a:solidFill>
          <a:ln w="190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114" name="TextBox 113">
            <a:extLst>
              <a:ext uri="{FF2B5EF4-FFF2-40B4-BE49-F238E27FC236}">
                <a16:creationId xmlns:a16="http://schemas.microsoft.com/office/drawing/2014/main" id="{B9F14E4A-8002-45BE-BBDE-784D0B7B14B3}"/>
              </a:ext>
            </a:extLst>
          </p:cNvPr>
          <p:cNvSpPr txBox="1"/>
          <p:nvPr/>
        </p:nvSpPr>
        <p:spPr>
          <a:xfrm>
            <a:off x="7379173" y="3435127"/>
            <a:ext cx="1423222" cy="161583"/>
          </a:xfrm>
          <a:prstGeom prst="rect">
            <a:avLst/>
          </a:prstGeom>
          <a:noFill/>
          <a:ln>
            <a:noFill/>
          </a:ln>
        </p:spPr>
        <p:txBody>
          <a:bodyPr wrap="square" lIns="0" tIns="0" rIns="0" bIns="0" rtlCol="0">
            <a:spAutoFit/>
          </a:bodyPr>
          <a:lstStyle/>
          <a:p>
            <a:pPr algn="ctr" defTabSz="685644">
              <a:defRPr/>
            </a:pPr>
            <a:r>
              <a:rPr lang="en-US" sz="1050">
                <a:gradFill>
                  <a:gsLst>
                    <a:gs pos="2917">
                      <a:srgbClr val="3C3C41"/>
                    </a:gs>
                    <a:gs pos="100000">
                      <a:srgbClr val="3C3C41"/>
                    </a:gs>
                  </a:gsLst>
                  <a:lin ang="5400000" scaled="0"/>
                </a:gradFill>
                <a:latin typeface="Segoe UI"/>
              </a:rPr>
              <a:t>Standalone apps</a:t>
            </a:r>
          </a:p>
        </p:txBody>
      </p:sp>
      <p:grpSp>
        <p:nvGrpSpPr>
          <p:cNvPr id="115" name="Group 114">
            <a:extLst>
              <a:ext uri="{FF2B5EF4-FFF2-40B4-BE49-F238E27FC236}">
                <a16:creationId xmlns:a16="http://schemas.microsoft.com/office/drawing/2014/main" id="{A4EB1191-8F73-4AAE-9B91-65DAAE3ED942}"/>
              </a:ext>
            </a:extLst>
          </p:cNvPr>
          <p:cNvGrpSpPr/>
          <p:nvPr/>
        </p:nvGrpSpPr>
        <p:grpSpPr>
          <a:xfrm>
            <a:off x="3901031" y="2815086"/>
            <a:ext cx="1385579" cy="1294101"/>
            <a:chOff x="3070210" y="2434747"/>
            <a:chExt cx="1884484" cy="1760066"/>
          </a:xfrm>
        </p:grpSpPr>
        <p:sp>
          <p:nvSpPr>
            <p:cNvPr id="116" name="TextBox 115">
              <a:extLst>
                <a:ext uri="{FF2B5EF4-FFF2-40B4-BE49-F238E27FC236}">
                  <a16:creationId xmlns:a16="http://schemas.microsoft.com/office/drawing/2014/main" id="{3D536FA2-7448-45D1-BBC2-CB9C6C96C060}"/>
                </a:ext>
              </a:extLst>
            </p:cNvPr>
            <p:cNvSpPr txBox="1"/>
            <p:nvPr/>
          </p:nvSpPr>
          <p:spPr>
            <a:xfrm>
              <a:off x="3070210" y="3347153"/>
              <a:ext cx="1884484" cy="847660"/>
            </a:xfrm>
            <a:prstGeom prst="rect">
              <a:avLst/>
            </a:prstGeom>
            <a:noFill/>
          </p:spPr>
          <p:txBody>
            <a:bodyPr wrap="square" lIns="0" tIns="0" rIns="0" bIns="0" rtlCol="0">
              <a:spAutoFit/>
            </a:bodyPr>
            <a:lstStyle/>
            <a:p>
              <a:pPr algn="ctr" defTabSz="685644">
                <a:spcAft>
                  <a:spcPts val="900"/>
                </a:spcAft>
                <a:defRPr/>
              </a:pPr>
              <a:r>
                <a:rPr lang="en-US" sz="1500">
                  <a:gradFill>
                    <a:gsLst>
                      <a:gs pos="2917">
                        <a:srgbClr val="5C2D91"/>
                      </a:gs>
                      <a:gs pos="30000">
                        <a:srgbClr val="5C2D91"/>
                      </a:gs>
                    </a:gsLst>
                    <a:lin ang="5400000" scaled="0"/>
                  </a:gradFill>
                  <a:latin typeface="Segoe UI"/>
                </a:rPr>
                <a:t>PowerApps</a:t>
              </a:r>
            </a:p>
            <a:p>
              <a:pPr algn="ctr" defTabSz="685644">
                <a:defRPr/>
              </a:pPr>
              <a:r>
                <a:rPr lang="en-US" sz="900">
                  <a:gradFill>
                    <a:gsLst>
                      <a:gs pos="2917">
                        <a:srgbClr val="1A1A1A"/>
                      </a:gs>
                      <a:gs pos="30000">
                        <a:srgbClr val="1A1A1A"/>
                      </a:gs>
                    </a:gsLst>
                    <a:lin ang="5400000" scaled="0"/>
                  </a:gradFill>
                  <a:latin typeface="Segoe UI"/>
                </a:rPr>
                <a:t>Low-code/no-code application development</a:t>
              </a:r>
            </a:p>
          </p:txBody>
        </p:sp>
        <p:pic>
          <p:nvPicPr>
            <p:cNvPr id="117" name="Picture 2" descr="Image result for microsoft powerapps png">
              <a:extLst>
                <a:ext uri="{FF2B5EF4-FFF2-40B4-BE49-F238E27FC236}">
                  <a16:creationId xmlns:a16="http://schemas.microsoft.com/office/drawing/2014/main" id="{5E7EC47C-5D6B-419A-AF02-70EC54AC8D1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2571" r="58585" b="12571"/>
            <a:stretch/>
          </p:blipFill>
          <p:spPr bwMode="auto">
            <a:xfrm>
              <a:off x="3446016" y="2434747"/>
              <a:ext cx="1132871" cy="83767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8" name="Group 117">
            <a:extLst>
              <a:ext uri="{FF2B5EF4-FFF2-40B4-BE49-F238E27FC236}">
                <a16:creationId xmlns:a16="http://schemas.microsoft.com/office/drawing/2014/main" id="{4E90610F-7148-4BF5-BD48-9BE1EEB82123}"/>
              </a:ext>
            </a:extLst>
          </p:cNvPr>
          <p:cNvGrpSpPr/>
          <p:nvPr/>
        </p:nvGrpSpPr>
        <p:grpSpPr>
          <a:xfrm>
            <a:off x="2262496" y="2884711"/>
            <a:ext cx="1385579" cy="1243416"/>
            <a:chOff x="7481781" y="2503682"/>
            <a:chExt cx="1884484" cy="1691131"/>
          </a:xfrm>
        </p:grpSpPr>
        <p:sp>
          <p:nvSpPr>
            <p:cNvPr id="119" name="TextBox 118">
              <a:extLst>
                <a:ext uri="{FF2B5EF4-FFF2-40B4-BE49-F238E27FC236}">
                  <a16:creationId xmlns:a16="http://schemas.microsoft.com/office/drawing/2014/main" id="{207F0F3F-34A5-4DF7-BF82-8219C70DECF7}"/>
                </a:ext>
              </a:extLst>
            </p:cNvPr>
            <p:cNvSpPr txBox="1"/>
            <p:nvPr/>
          </p:nvSpPr>
          <p:spPr>
            <a:xfrm>
              <a:off x="7481781" y="3347153"/>
              <a:ext cx="1884484" cy="847660"/>
            </a:xfrm>
            <a:prstGeom prst="rect">
              <a:avLst/>
            </a:prstGeom>
            <a:noFill/>
          </p:spPr>
          <p:txBody>
            <a:bodyPr wrap="square" lIns="0" tIns="0" rIns="0" bIns="0" rtlCol="0">
              <a:spAutoFit/>
            </a:bodyPr>
            <a:lstStyle/>
            <a:p>
              <a:pPr algn="ctr" defTabSz="685644">
                <a:spcAft>
                  <a:spcPts val="900"/>
                </a:spcAft>
                <a:defRPr/>
              </a:pPr>
              <a:r>
                <a:rPr lang="en-US" sz="1500">
                  <a:gradFill>
                    <a:gsLst>
                      <a:gs pos="2917">
                        <a:srgbClr val="FFB900"/>
                      </a:gs>
                      <a:gs pos="30000">
                        <a:srgbClr val="FFB900"/>
                      </a:gs>
                    </a:gsLst>
                    <a:lin ang="5400000" scaled="0"/>
                  </a:gradFill>
                  <a:latin typeface="Segoe UI"/>
                </a:rPr>
                <a:t>Power BI</a:t>
              </a:r>
            </a:p>
            <a:p>
              <a:pPr algn="ctr" defTabSz="685644">
                <a:defRPr/>
              </a:pPr>
              <a:r>
                <a:rPr lang="en-US" sz="900">
                  <a:gradFill>
                    <a:gsLst>
                      <a:gs pos="2917">
                        <a:srgbClr val="1A1A1A"/>
                      </a:gs>
                      <a:gs pos="30000">
                        <a:srgbClr val="1A1A1A"/>
                      </a:gs>
                    </a:gsLst>
                    <a:lin ang="5400000" scaled="0"/>
                  </a:gradFill>
                  <a:latin typeface="Segoe UI"/>
                </a:rPr>
                <a:t>Business </a:t>
              </a:r>
              <a:br>
                <a:rPr lang="en-US" sz="900">
                  <a:gradFill>
                    <a:gsLst>
                      <a:gs pos="2917">
                        <a:srgbClr val="1A1A1A"/>
                      </a:gs>
                      <a:gs pos="30000">
                        <a:srgbClr val="1A1A1A"/>
                      </a:gs>
                    </a:gsLst>
                    <a:lin ang="5400000" scaled="0"/>
                  </a:gradFill>
                  <a:latin typeface="Segoe UI"/>
                </a:rPr>
              </a:br>
              <a:r>
                <a:rPr lang="en-US" sz="900">
                  <a:gradFill>
                    <a:gsLst>
                      <a:gs pos="2917">
                        <a:srgbClr val="1A1A1A"/>
                      </a:gs>
                      <a:gs pos="30000">
                        <a:srgbClr val="1A1A1A"/>
                      </a:gs>
                    </a:gsLst>
                    <a:lin ang="5400000" scaled="0"/>
                  </a:gradFill>
                  <a:latin typeface="Segoe UI"/>
                </a:rPr>
                <a:t>analytics</a:t>
              </a:r>
            </a:p>
          </p:txBody>
        </p:sp>
        <p:pic>
          <p:nvPicPr>
            <p:cNvPr id="120" name="Picture 14" descr="Image result for Microsoft power bi png logo">
              <a:extLst>
                <a:ext uri="{FF2B5EF4-FFF2-40B4-BE49-F238E27FC236}">
                  <a16:creationId xmlns:a16="http://schemas.microsoft.com/office/drawing/2014/main" id="{A6420E7A-5CC9-450C-A723-CE773079528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42244" y="2503682"/>
              <a:ext cx="1363557" cy="71586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1" name="Group 120">
            <a:extLst>
              <a:ext uri="{FF2B5EF4-FFF2-40B4-BE49-F238E27FC236}">
                <a16:creationId xmlns:a16="http://schemas.microsoft.com/office/drawing/2014/main" id="{AB5F3925-68BF-4AF5-8BAE-350D99CF13FA}"/>
              </a:ext>
            </a:extLst>
          </p:cNvPr>
          <p:cNvGrpSpPr/>
          <p:nvPr/>
        </p:nvGrpSpPr>
        <p:grpSpPr>
          <a:xfrm>
            <a:off x="5541791" y="2710035"/>
            <a:ext cx="1385579" cy="1399152"/>
            <a:chOff x="5275994" y="2291869"/>
            <a:chExt cx="1884484" cy="1902944"/>
          </a:xfrm>
        </p:grpSpPr>
        <p:sp>
          <p:nvSpPr>
            <p:cNvPr id="122" name="TextBox 121">
              <a:extLst>
                <a:ext uri="{FF2B5EF4-FFF2-40B4-BE49-F238E27FC236}">
                  <a16:creationId xmlns:a16="http://schemas.microsoft.com/office/drawing/2014/main" id="{2A5B4852-1877-4B51-A0C6-C2E57F0FEE00}"/>
                </a:ext>
              </a:extLst>
            </p:cNvPr>
            <p:cNvSpPr txBox="1"/>
            <p:nvPr/>
          </p:nvSpPr>
          <p:spPr>
            <a:xfrm>
              <a:off x="5275994" y="3347152"/>
              <a:ext cx="1884484" cy="847661"/>
            </a:xfrm>
            <a:prstGeom prst="rect">
              <a:avLst/>
            </a:prstGeom>
            <a:noFill/>
          </p:spPr>
          <p:txBody>
            <a:bodyPr wrap="square" lIns="0" tIns="0" rIns="0" bIns="0" rtlCol="0">
              <a:spAutoFit/>
            </a:bodyPr>
            <a:lstStyle/>
            <a:p>
              <a:pPr algn="ctr" defTabSz="685644">
                <a:spcAft>
                  <a:spcPts val="900"/>
                </a:spcAft>
                <a:defRPr/>
              </a:pPr>
              <a:r>
                <a:rPr lang="en-US" sz="1500" dirty="0">
                  <a:gradFill>
                    <a:gsLst>
                      <a:gs pos="2917">
                        <a:srgbClr val="0078D4"/>
                      </a:gs>
                      <a:gs pos="30000">
                        <a:srgbClr val="0078D4"/>
                      </a:gs>
                    </a:gsLst>
                    <a:lin ang="5400000" scaled="0"/>
                  </a:gradFill>
                  <a:latin typeface="Segoe UI"/>
                </a:rPr>
                <a:t>Microsoft Flow</a:t>
              </a:r>
            </a:p>
            <a:p>
              <a:pPr algn="ctr" defTabSz="685644">
                <a:defRPr/>
              </a:pPr>
              <a:r>
                <a:rPr lang="en-US" sz="900" dirty="0">
                  <a:gradFill>
                    <a:gsLst>
                      <a:gs pos="2917">
                        <a:srgbClr val="1A1A1A"/>
                      </a:gs>
                      <a:gs pos="30000">
                        <a:srgbClr val="1A1A1A"/>
                      </a:gs>
                    </a:gsLst>
                    <a:lin ang="5400000" scaled="0"/>
                  </a:gradFill>
                  <a:latin typeface="Segoe UI"/>
                </a:rPr>
                <a:t>Workflow </a:t>
              </a:r>
              <a:br>
                <a:rPr lang="en-US" sz="900" dirty="0">
                  <a:gradFill>
                    <a:gsLst>
                      <a:gs pos="2917">
                        <a:srgbClr val="1A1A1A"/>
                      </a:gs>
                      <a:gs pos="30000">
                        <a:srgbClr val="1A1A1A"/>
                      </a:gs>
                    </a:gsLst>
                    <a:lin ang="5400000" scaled="0"/>
                  </a:gradFill>
                  <a:latin typeface="Segoe UI"/>
                </a:rPr>
              </a:br>
              <a:r>
                <a:rPr lang="en-US" sz="900" dirty="0">
                  <a:gradFill>
                    <a:gsLst>
                      <a:gs pos="2917">
                        <a:srgbClr val="1A1A1A"/>
                      </a:gs>
                      <a:gs pos="30000">
                        <a:srgbClr val="1A1A1A"/>
                      </a:gs>
                    </a:gsLst>
                    <a:lin ang="5400000" scaled="0"/>
                  </a:gradFill>
                  <a:latin typeface="Segoe UI"/>
                </a:rPr>
                <a:t>automation</a:t>
              </a:r>
            </a:p>
          </p:txBody>
        </p:sp>
        <p:pic>
          <p:nvPicPr>
            <p:cNvPr id="123" name="Picture 16" descr="Image result for Microsoft flow png logo">
              <a:extLst>
                <a:ext uri="{FF2B5EF4-FFF2-40B4-BE49-F238E27FC236}">
                  <a16:creationId xmlns:a16="http://schemas.microsoft.com/office/drawing/2014/main" id="{1ED1E5F0-B23F-413E-A21B-0B483167624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53658" y="2291869"/>
              <a:ext cx="1129155" cy="1129155"/>
            </a:xfrm>
            <a:prstGeom prst="rect">
              <a:avLst/>
            </a:prstGeom>
            <a:noFill/>
            <a:extLst>
              <a:ext uri="{909E8E84-426E-40DD-AFC4-6F175D3DCCD1}">
                <a14:hiddenFill xmlns:a14="http://schemas.microsoft.com/office/drawing/2010/main">
                  <a:solidFill>
                    <a:srgbClr val="FFFFFF"/>
                  </a:solidFill>
                </a14:hiddenFill>
              </a:ext>
            </a:extLst>
          </p:spPr>
        </p:pic>
      </p:grpSp>
      <p:sp>
        <p:nvSpPr>
          <p:cNvPr id="124" name="TextBox 123">
            <a:extLst>
              <a:ext uri="{FF2B5EF4-FFF2-40B4-BE49-F238E27FC236}">
                <a16:creationId xmlns:a16="http://schemas.microsoft.com/office/drawing/2014/main" id="{413D40E7-ABBF-46E2-9A29-FE61B0FF3DFB}"/>
              </a:ext>
            </a:extLst>
          </p:cNvPr>
          <p:cNvSpPr txBox="1"/>
          <p:nvPr/>
        </p:nvSpPr>
        <p:spPr>
          <a:xfrm>
            <a:off x="2209169" y="1704853"/>
            <a:ext cx="1411869" cy="343526"/>
          </a:xfrm>
          <a:prstGeom prst="rect">
            <a:avLst/>
          </a:prstGeom>
          <a:solidFill>
            <a:schemeClr val="bg1"/>
          </a:solidFill>
          <a:effectLst>
            <a:outerShdw blurRad="254000" dist="76200" dir="2700000" algn="ctr" rotWithShape="0">
              <a:srgbClr val="000000">
                <a:alpha val="40000"/>
              </a:srgbClr>
            </a:outerShdw>
          </a:effectLst>
        </p:spPr>
        <p:txBody>
          <a:bodyPr wrap="square" lIns="67232" tIns="67232" rIns="67232" bIns="67232" rtlCol="0">
            <a:spAutoFit/>
          </a:bodyPr>
          <a:lstStyle/>
          <a:p>
            <a:pPr algn="ctr" defTabSz="685644">
              <a:defRPr/>
            </a:pPr>
            <a:r>
              <a:rPr lang="en-US" sz="1350">
                <a:gradFill>
                  <a:gsLst>
                    <a:gs pos="2917">
                      <a:srgbClr val="3C3C41"/>
                    </a:gs>
                    <a:gs pos="100000">
                      <a:srgbClr val="3C3C41"/>
                    </a:gs>
                  </a:gsLst>
                  <a:lin ang="5400000" scaled="0"/>
                </a:gradFill>
                <a:latin typeface="Segoe UI"/>
              </a:rPr>
              <a:t>Microsoft 365</a:t>
            </a:r>
          </a:p>
        </p:txBody>
      </p:sp>
      <p:grpSp>
        <p:nvGrpSpPr>
          <p:cNvPr id="132" name="Group 136">
            <a:extLst>
              <a:ext uri="{FF2B5EF4-FFF2-40B4-BE49-F238E27FC236}">
                <a16:creationId xmlns:a16="http://schemas.microsoft.com/office/drawing/2014/main" id="{10748B90-0275-43F1-8F93-0E366BE662A3}"/>
              </a:ext>
            </a:extLst>
          </p:cNvPr>
          <p:cNvGrpSpPr>
            <a:grpSpLocks noChangeAspect="1"/>
          </p:cNvGrpSpPr>
          <p:nvPr/>
        </p:nvGrpSpPr>
        <p:grpSpPr bwMode="auto">
          <a:xfrm>
            <a:off x="7822348" y="2842972"/>
            <a:ext cx="519095" cy="519095"/>
            <a:chOff x="4142" y="2078"/>
            <a:chExt cx="256" cy="256"/>
          </a:xfrm>
        </p:grpSpPr>
        <p:sp>
          <p:nvSpPr>
            <p:cNvPr id="133" name="AutoShape 135">
              <a:extLst>
                <a:ext uri="{FF2B5EF4-FFF2-40B4-BE49-F238E27FC236}">
                  <a16:creationId xmlns:a16="http://schemas.microsoft.com/office/drawing/2014/main" id="{645EA341-FCD8-40B7-A4D6-127C1009C6E8}"/>
                </a:ext>
              </a:extLst>
            </p:cNvPr>
            <p:cNvSpPr>
              <a:spLocks noChangeAspect="1" noChangeArrowheads="1" noTextEdit="1"/>
            </p:cNvSpPr>
            <p:nvPr/>
          </p:nvSpPr>
          <p:spPr bwMode="auto">
            <a:xfrm>
              <a:off x="4142" y="2078"/>
              <a:ext cx="256" cy="25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85775">
                <a:defRPr/>
              </a:pPr>
              <a:endParaRPr lang="en-US" sz="1324">
                <a:solidFill>
                  <a:srgbClr val="3C3C41"/>
                </a:solidFill>
                <a:latin typeface="Segoe UI"/>
              </a:endParaRPr>
            </a:p>
          </p:txBody>
        </p:sp>
        <p:sp>
          <p:nvSpPr>
            <p:cNvPr id="134" name="Freeform 137">
              <a:extLst>
                <a:ext uri="{FF2B5EF4-FFF2-40B4-BE49-F238E27FC236}">
                  <a16:creationId xmlns:a16="http://schemas.microsoft.com/office/drawing/2014/main" id="{CC9EBEAF-8AB4-40FF-9975-9BEB5D702716}"/>
                </a:ext>
              </a:extLst>
            </p:cNvPr>
            <p:cNvSpPr>
              <a:spLocks noEditPoints="1"/>
            </p:cNvSpPr>
            <p:nvPr/>
          </p:nvSpPr>
          <p:spPr bwMode="auto">
            <a:xfrm>
              <a:off x="4157" y="2170"/>
              <a:ext cx="235" cy="119"/>
            </a:xfrm>
            <a:custGeom>
              <a:avLst/>
              <a:gdLst>
                <a:gd name="T0" fmla="*/ 239 w 378"/>
                <a:gd name="T1" fmla="*/ 48 h 192"/>
                <a:gd name="T2" fmla="*/ 239 w 378"/>
                <a:gd name="T3" fmla="*/ 48 h 192"/>
                <a:gd name="T4" fmla="*/ 167 w 378"/>
                <a:gd name="T5" fmla="*/ 48 h 192"/>
                <a:gd name="T6" fmla="*/ 167 w 378"/>
                <a:gd name="T7" fmla="*/ 24 h 192"/>
                <a:gd name="T8" fmla="*/ 239 w 378"/>
                <a:gd name="T9" fmla="*/ 24 h 192"/>
                <a:gd name="T10" fmla="*/ 239 w 378"/>
                <a:gd name="T11" fmla="*/ 48 h 192"/>
                <a:gd name="T12" fmla="*/ 239 w 378"/>
                <a:gd name="T13" fmla="*/ 96 h 192"/>
                <a:gd name="T14" fmla="*/ 239 w 378"/>
                <a:gd name="T15" fmla="*/ 96 h 192"/>
                <a:gd name="T16" fmla="*/ 167 w 378"/>
                <a:gd name="T17" fmla="*/ 96 h 192"/>
                <a:gd name="T18" fmla="*/ 167 w 378"/>
                <a:gd name="T19" fmla="*/ 72 h 192"/>
                <a:gd name="T20" fmla="*/ 239 w 378"/>
                <a:gd name="T21" fmla="*/ 72 h 192"/>
                <a:gd name="T22" fmla="*/ 239 w 378"/>
                <a:gd name="T23" fmla="*/ 96 h 192"/>
                <a:gd name="T24" fmla="*/ 215 w 378"/>
                <a:gd name="T25" fmla="*/ 144 h 192"/>
                <a:gd name="T26" fmla="*/ 215 w 378"/>
                <a:gd name="T27" fmla="*/ 144 h 192"/>
                <a:gd name="T28" fmla="*/ 167 w 378"/>
                <a:gd name="T29" fmla="*/ 144 h 192"/>
                <a:gd name="T30" fmla="*/ 167 w 378"/>
                <a:gd name="T31" fmla="*/ 120 h 192"/>
                <a:gd name="T32" fmla="*/ 215 w 378"/>
                <a:gd name="T33" fmla="*/ 120 h 192"/>
                <a:gd name="T34" fmla="*/ 215 w 378"/>
                <a:gd name="T35" fmla="*/ 144 h 192"/>
                <a:gd name="T36" fmla="*/ 143 w 378"/>
                <a:gd name="T37" fmla="*/ 168 h 192"/>
                <a:gd name="T38" fmla="*/ 143 w 378"/>
                <a:gd name="T39" fmla="*/ 168 h 192"/>
                <a:gd name="T40" fmla="*/ 23 w 378"/>
                <a:gd name="T41" fmla="*/ 168 h 192"/>
                <a:gd name="T42" fmla="*/ 23 w 378"/>
                <a:gd name="T43" fmla="*/ 24 h 192"/>
                <a:gd name="T44" fmla="*/ 143 w 378"/>
                <a:gd name="T45" fmla="*/ 24 h 192"/>
                <a:gd name="T46" fmla="*/ 143 w 378"/>
                <a:gd name="T47" fmla="*/ 168 h 192"/>
                <a:gd name="T48" fmla="*/ 378 w 378"/>
                <a:gd name="T49" fmla="*/ 0 h 192"/>
                <a:gd name="T50" fmla="*/ 378 w 378"/>
                <a:gd name="T51" fmla="*/ 0 h 192"/>
                <a:gd name="T52" fmla="*/ 0 w 378"/>
                <a:gd name="T53" fmla="*/ 0 h 192"/>
                <a:gd name="T54" fmla="*/ 0 w 378"/>
                <a:gd name="T55" fmla="*/ 192 h 192"/>
                <a:gd name="T56" fmla="*/ 378 w 378"/>
                <a:gd name="T57" fmla="*/ 192 h 192"/>
                <a:gd name="T58" fmla="*/ 378 w 378"/>
                <a:gd name="T59"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78" h="192">
                  <a:moveTo>
                    <a:pt x="239" y="48"/>
                  </a:moveTo>
                  <a:lnTo>
                    <a:pt x="239" y="48"/>
                  </a:lnTo>
                  <a:lnTo>
                    <a:pt x="167" y="48"/>
                  </a:lnTo>
                  <a:lnTo>
                    <a:pt x="167" y="24"/>
                  </a:lnTo>
                  <a:lnTo>
                    <a:pt x="239" y="24"/>
                  </a:lnTo>
                  <a:lnTo>
                    <a:pt x="239" y="48"/>
                  </a:lnTo>
                  <a:close/>
                  <a:moveTo>
                    <a:pt x="239" y="96"/>
                  </a:moveTo>
                  <a:lnTo>
                    <a:pt x="239" y="96"/>
                  </a:lnTo>
                  <a:lnTo>
                    <a:pt x="167" y="96"/>
                  </a:lnTo>
                  <a:lnTo>
                    <a:pt x="167" y="72"/>
                  </a:lnTo>
                  <a:lnTo>
                    <a:pt x="239" y="72"/>
                  </a:lnTo>
                  <a:lnTo>
                    <a:pt x="239" y="96"/>
                  </a:lnTo>
                  <a:close/>
                  <a:moveTo>
                    <a:pt x="215" y="144"/>
                  </a:moveTo>
                  <a:lnTo>
                    <a:pt x="215" y="144"/>
                  </a:lnTo>
                  <a:lnTo>
                    <a:pt x="167" y="144"/>
                  </a:lnTo>
                  <a:lnTo>
                    <a:pt x="167" y="120"/>
                  </a:lnTo>
                  <a:lnTo>
                    <a:pt x="215" y="120"/>
                  </a:lnTo>
                  <a:lnTo>
                    <a:pt x="215" y="144"/>
                  </a:lnTo>
                  <a:close/>
                  <a:moveTo>
                    <a:pt x="143" y="168"/>
                  </a:moveTo>
                  <a:lnTo>
                    <a:pt x="143" y="168"/>
                  </a:lnTo>
                  <a:lnTo>
                    <a:pt x="23" y="168"/>
                  </a:lnTo>
                  <a:lnTo>
                    <a:pt x="23" y="24"/>
                  </a:lnTo>
                  <a:lnTo>
                    <a:pt x="143" y="24"/>
                  </a:lnTo>
                  <a:lnTo>
                    <a:pt x="143" y="168"/>
                  </a:lnTo>
                  <a:close/>
                  <a:moveTo>
                    <a:pt x="378" y="0"/>
                  </a:moveTo>
                  <a:lnTo>
                    <a:pt x="378" y="0"/>
                  </a:lnTo>
                  <a:lnTo>
                    <a:pt x="0" y="0"/>
                  </a:lnTo>
                  <a:lnTo>
                    <a:pt x="0" y="192"/>
                  </a:lnTo>
                  <a:lnTo>
                    <a:pt x="378" y="192"/>
                  </a:lnTo>
                  <a:lnTo>
                    <a:pt x="378" y="0"/>
                  </a:lnTo>
                  <a:close/>
                </a:path>
              </a:pathLst>
            </a:custGeom>
            <a:solidFill>
              <a:schemeClr val="accent2"/>
            </a:solidFill>
            <a:ln w="0">
              <a:solidFill>
                <a:schemeClr val="accent2"/>
              </a:solidFill>
              <a:prstDash val="solid"/>
              <a:round/>
              <a:headEnd/>
              <a:tailEnd/>
            </a:ln>
          </p:spPr>
          <p:txBody>
            <a:bodyPr vert="horz" wrap="square" lIns="67232" tIns="33616" rIns="67232" bIns="33616" numCol="1" anchor="t" anchorCtr="0" compatLnSpc="1">
              <a:prstTxWarp prst="textNoShape">
                <a:avLst/>
              </a:prstTxWarp>
            </a:bodyPr>
            <a:lstStyle/>
            <a:p>
              <a:pPr defTabSz="685775">
                <a:defRPr/>
              </a:pPr>
              <a:endParaRPr lang="en-US" sz="1324">
                <a:solidFill>
                  <a:srgbClr val="3C3C41"/>
                </a:solidFill>
                <a:latin typeface="Segoe UI"/>
              </a:endParaRPr>
            </a:p>
          </p:txBody>
        </p:sp>
        <p:sp>
          <p:nvSpPr>
            <p:cNvPr id="135" name="Freeform 138">
              <a:extLst>
                <a:ext uri="{FF2B5EF4-FFF2-40B4-BE49-F238E27FC236}">
                  <a16:creationId xmlns:a16="http://schemas.microsoft.com/office/drawing/2014/main" id="{063CA848-348D-41A5-9748-C7230DFFEDEF}"/>
                </a:ext>
              </a:extLst>
            </p:cNvPr>
            <p:cNvSpPr>
              <a:spLocks/>
            </p:cNvSpPr>
            <p:nvPr/>
          </p:nvSpPr>
          <p:spPr bwMode="auto">
            <a:xfrm>
              <a:off x="4157" y="2125"/>
              <a:ext cx="235" cy="30"/>
            </a:xfrm>
            <a:custGeom>
              <a:avLst/>
              <a:gdLst>
                <a:gd name="T0" fmla="*/ 378 w 378"/>
                <a:gd name="T1" fmla="*/ 0 h 48"/>
                <a:gd name="T2" fmla="*/ 378 w 378"/>
                <a:gd name="T3" fmla="*/ 0 h 48"/>
                <a:gd name="T4" fmla="*/ 0 w 378"/>
                <a:gd name="T5" fmla="*/ 0 h 48"/>
                <a:gd name="T6" fmla="*/ 0 w 378"/>
                <a:gd name="T7" fmla="*/ 48 h 48"/>
                <a:gd name="T8" fmla="*/ 378 w 378"/>
                <a:gd name="T9" fmla="*/ 48 h 48"/>
                <a:gd name="T10" fmla="*/ 378 w 378"/>
                <a:gd name="T11" fmla="*/ 0 h 48"/>
              </a:gdLst>
              <a:ahLst/>
              <a:cxnLst>
                <a:cxn ang="0">
                  <a:pos x="T0" y="T1"/>
                </a:cxn>
                <a:cxn ang="0">
                  <a:pos x="T2" y="T3"/>
                </a:cxn>
                <a:cxn ang="0">
                  <a:pos x="T4" y="T5"/>
                </a:cxn>
                <a:cxn ang="0">
                  <a:pos x="T6" y="T7"/>
                </a:cxn>
                <a:cxn ang="0">
                  <a:pos x="T8" y="T9"/>
                </a:cxn>
                <a:cxn ang="0">
                  <a:pos x="T10" y="T11"/>
                </a:cxn>
              </a:cxnLst>
              <a:rect l="0" t="0" r="r" b="b"/>
              <a:pathLst>
                <a:path w="378" h="48">
                  <a:moveTo>
                    <a:pt x="378" y="0"/>
                  </a:moveTo>
                  <a:lnTo>
                    <a:pt x="378" y="0"/>
                  </a:lnTo>
                  <a:lnTo>
                    <a:pt x="0" y="0"/>
                  </a:lnTo>
                  <a:lnTo>
                    <a:pt x="0" y="48"/>
                  </a:lnTo>
                  <a:lnTo>
                    <a:pt x="378" y="48"/>
                  </a:lnTo>
                  <a:lnTo>
                    <a:pt x="378" y="0"/>
                  </a:lnTo>
                  <a:close/>
                </a:path>
              </a:pathLst>
            </a:custGeom>
            <a:solidFill>
              <a:schemeClr val="accent2"/>
            </a:solidFill>
            <a:ln w="0">
              <a:noFill/>
              <a:prstDash val="solid"/>
              <a:round/>
              <a:headEnd/>
              <a:tailEnd/>
            </a:ln>
          </p:spPr>
          <p:txBody>
            <a:bodyPr vert="horz" wrap="square" lIns="67232" tIns="33616" rIns="67232" bIns="33616" numCol="1" anchor="t" anchorCtr="0" compatLnSpc="1">
              <a:prstTxWarp prst="textNoShape">
                <a:avLst/>
              </a:prstTxWarp>
            </a:bodyPr>
            <a:lstStyle/>
            <a:p>
              <a:pPr defTabSz="685775">
                <a:defRPr/>
              </a:pPr>
              <a:endParaRPr lang="en-US" sz="1324">
                <a:solidFill>
                  <a:srgbClr val="3C3C41"/>
                </a:solidFill>
                <a:latin typeface="Segoe UI"/>
              </a:endParaRPr>
            </a:p>
          </p:txBody>
        </p:sp>
        <p:sp>
          <p:nvSpPr>
            <p:cNvPr id="136" name="Freeform 139">
              <a:extLst>
                <a:ext uri="{FF2B5EF4-FFF2-40B4-BE49-F238E27FC236}">
                  <a16:creationId xmlns:a16="http://schemas.microsoft.com/office/drawing/2014/main" id="{F1B9EF02-3009-476B-8129-EDD7A3330073}"/>
                </a:ext>
              </a:extLst>
            </p:cNvPr>
            <p:cNvSpPr>
              <a:spLocks/>
            </p:cNvSpPr>
            <p:nvPr/>
          </p:nvSpPr>
          <p:spPr bwMode="auto">
            <a:xfrm>
              <a:off x="4261" y="2244"/>
              <a:ext cx="33" cy="15"/>
            </a:xfrm>
            <a:custGeom>
              <a:avLst/>
              <a:gdLst>
                <a:gd name="T0" fmla="*/ 0 w 48"/>
                <a:gd name="T1" fmla="*/ 24 h 24"/>
                <a:gd name="T2" fmla="*/ 0 w 48"/>
                <a:gd name="T3" fmla="*/ 24 h 24"/>
                <a:gd name="T4" fmla="*/ 48 w 48"/>
                <a:gd name="T5" fmla="*/ 24 h 24"/>
                <a:gd name="T6" fmla="*/ 48 w 48"/>
                <a:gd name="T7" fmla="*/ 0 h 24"/>
                <a:gd name="T8" fmla="*/ 0 w 48"/>
                <a:gd name="T9" fmla="*/ 0 h 24"/>
                <a:gd name="T10" fmla="*/ 0 w 48"/>
                <a:gd name="T11" fmla="*/ 24 h 24"/>
              </a:gdLst>
              <a:ahLst/>
              <a:cxnLst>
                <a:cxn ang="0">
                  <a:pos x="T0" y="T1"/>
                </a:cxn>
                <a:cxn ang="0">
                  <a:pos x="T2" y="T3"/>
                </a:cxn>
                <a:cxn ang="0">
                  <a:pos x="T4" y="T5"/>
                </a:cxn>
                <a:cxn ang="0">
                  <a:pos x="T6" y="T7"/>
                </a:cxn>
                <a:cxn ang="0">
                  <a:pos x="T8" y="T9"/>
                </a:cxn>
                <a:cxn ang="0">
                  <a:pos x="T10" y="T11"/>
                </a:cxn>
              </a:cxnLst>
              <a:rect l="0" t="0" r="r" b="b"/>
              <a:pathLst>
                <a:path w="48" h="24">
                  <a:moveTo>
                    <a:pt x="0" y="24"/>
                  </a:moveTo>
                  <a:lnTo>
                    <a:pt x="0" y="24"/>
                  </a:lnTo>
                  <a:lnTo>
                    <a:pt x="48" y="24"/>
                  </a:lnTo>
                  <a:lnTo>
                    <a:pt x="48" y="0"/>
                  </a:lnTo>
                  <a:lnTo>
                    <a:pt x="0" y="0"/>
                  </a:lnTo>
                  <a:lnTo>
                    <a:pt x="0" y="24"/>
                  </a:lnTo>
                  <a:close/>
                </a:path>
              </a:pathLst>
            </a:custGeom>
            <a:solidFill>
              <a:srgbClr val="002050"/>
            </a:solidFill>
            <a:ln w="0">
              <a:noFill/>
              <a:prstDash val="solid"/>
              <a:round/>
              <a:headEnd/>
              <a:tailEnd/>
            </a:ln>
          </p:spPr>
          <p:txBody>
            <a:bodyPr vert="horz" wrap="square" lIns="67232" tIns="33616" rIns="67232" bIns="33616" numCol="1" anchor="t" anchorCtr="0" compatLnSpc="1">
              <a:prstTxWarp prst="textNoShape">
                <a:avLst/>
              </a:prstTxWarp>
            </a:bodyPr>
            <a:lstStyle/>
            <a:p>
              <a:pPr defTabSz="685775">
                <a:defRPr/>
              </a:pPr>
              <a:endParaRPr lang="en-US" sz="1324">
                <a:solidFill>
                  <a:srgbClr val="3C3C41"/>
                </a:solidFill>
                <a:latin typeface="Segoe UI"/>
              </a:endParaRPr>
            </a:p>
          </p:txBody>
        </p:sp>
        <p:sp>
          <p:nvSpPr>
            <p:cNvPr id="137" name="Freeform 140">
              <a:extLst>
                <a:ext uri="{FF2B5EF4-FFF2-40B4-BE49-F238E27FC236}">
                  <a16:creationId xmlns:a16="http://schemas.microsoft.com/office/drawing/2014/main" id="{368D3D92-5893-4EDC-9FC1-9CD95A99D8B9}"/>
                </a:ext>
              </a:extLst>
            </p:cNvPr>
            <p:cNvSpPr>
              <a:spLocks/>
            </p:cNvSpPr>
            <p:nvPr/>
          </p:nvSpPr>
          <p:spPr bwMode="auto">
            <a:xfrm>
              <a:off x="4261" y="2215"/>
              <a:ext cx="44" cy="17"/>
            </a:xfrm>
            <a:custGeom>
              <a:avLst/>
              <a:gdLst>
                <a:gd name="T0" fmla="*/ 0 w 72"/>
                <a:gd name="T1" fmla="*/ 24 h 24"/>
                <a:gd name="T2" fmla="*/ 0 w 72"/>
                <a:gd name="T3" fmla="*/ 24 h 24"/>
                <a:gd name="T4" fmla="*/ 72 w 72"/>
                <a:gd name="T5" fmla="*/ 24 h 24"/>
                <a:gd name="T6" fmla="*/ 72 w 72"/>
                <a:gd name="T7" fmla="*/ 0 h 24"/>
                <a:gd name="T8" fmla="*/ 0 w 72"/>
                <a:gd name="T9" fmla="*/ 0 h 24"/>
                <a:gd name="T10" fmla="*/ 0 w 72"/>
                <a:gd name="T11" fmla="*/ 24 h 24"/>
              </a:gdLst>
              <a:ahLst/>
              <a:cxnLst>
                <a:cxn ang="0">
                  <a:pos x="T0" y="T1"/>
                </a:cxn>
                <a:cxn ang="0">
                  <a:pos x="T2" y="T3"/>
                </a:cxn>
                <a:cxn ang="0">
                  <a:pos x="T4" y="T5"/>
                </a:cxn>
                <a:cxn ang="0">
                  <a:pos x="T6" y="T7"/>
                </a:cxn>
                <a:cxn ang="0">
                  <a:pos x="T8" y="T9"/>
                </a:cxn>
                <a:cxn ang="0">
                  <a:pos x="T10" y="T11"/>
                </a:cxn>
              </a:cxnLst>
              <a:rect l="0" t="0" r="r" b="b"/>
              <a:pathLst>
                <a:path w="72" h="24">
                  <a:moveTo>
                    <a:pt x="0" y="24"/>
                  </a:moveTo>
                  <a:lnTo>
                    <a:pt x="0" y="24"/>
                  </a:lnTo>
                  <a:lnTo>
                    <a:pt x="72" y="24"/>
                  </a:lnTo>
                  <a:lnTo>
                    <a:pt x="72" y="0"/>
                  </a:lnTo>
                  <a:lnTo>
                    <a:pt x="0" y="0"/>
                  </a:lnTo>
                  <a:lnTo>
                    <a:pt x="0" y="24"/>
                  </a:lnTo>
                  <a:close/>
                </a:path>
              </a:pathLst>
            </a:custGeom>
            <a:solidFill>
              <a:srgbClr val="2F2F2F"/>
            </a:solidFill>
            <a:ln w="0">
              <a:noFill/>
              <a:prstDash val="solid"/>
              <a:round/>
              <a:headEnd/>
              <a:tailEnd/>
            </a:ln>
          </p:spPr>
          <p:txBody>
            <a:bodyPr vert="horz" wrap="square" lIns="67232" tIns="33616" rIns="67232" bIns="33616" numCol="1" anchor="t" anchorCtr="0" compatLnSpc="1">
              <a:prstTxWarp prst="textNoShape">
                <a:avLst/>
              </a:prstTxWarp>
            </a:bodyPr>
            <a:lstStyle/>
            <a:p>
              <a:pPr defTabSz="685775">
                <a:defRPr/>
              </a:pPr>
              <a:endParaRPr lang="en-US" sz="1324">
                <a:solidFill>
                  <a:srgbClr val="3C3C41"/>
                </a:solidFill>
                <a:latin typeface="Segoe UI"/>
              </a:endParaRPr>
            </a:p>
          </p:txBody>
        </p:sp>
        <p:sp>
          <p:nvSpPr>
            <p:cNvPr id="138" name="Freeform 141">
              <a:extLst>
                <a:ext uri="{FF2B5EF4-FFF2-40B4-BE49-F238E27FC236}">
                  <a16:creationId xmlns:a16="http://schemas.microsoft.com/office/drawing/2014/main" id="{ABC56CCD-9369-4A7B-89C2-BA3A4B285F35}"/>
                </a:ext>
              </a:extLst>
            </p:cNvPr>
            <p:cNvSpPr>
              <a:spLocks/>
            </p:cNvSpPr>
            <p:nvPr/>
          </p:nvSpPr>
          <p:spPr bwMode="auto">
            <a:xfrm>
              <a:off x="4261" y="2185"/>
              <a:ext cx="44" cy="15"/>
            </a:xfrm>
            <a:custGeom>
              <a:avLst/>
              <a:gdLst>
                <a:gd name="T0" fmla="*/ 0 w 72"/>
                <a:gd name="T1" fmla="*/ 24 h 24"/>
                <a:gd name="T2" fmla="*/ 0 w 72"/>
                <a:gd name="T3" fmla="*/ 24 h 24"/>
                <a:gd name="T4" fmla="*/ 72 w 72"/>
                <a:gd name="T5" fmla="*/ 24 h 24"/>
                <a:gd name="T6" fmla="*/ 72 w 72"/>
                <a:gd name="T7" fmla="*/ 0 h 24"/>
                <a:gd name="T8" fmla="*/ 0 w 72"/>
                <a:gd name="T9" fmla="*/ 0 h 24"/>
                <a:gd name="T10" fmla="*/ 0 w 72"/>
                <a:gd name="T11" fmla="*/ 24 h 24"/>
              </a:gdLst>
              <a:ahLst/>
              <a:cxnLst>
                <a:cxn ang="0">
                  <a:pos x="T0" y="T1"/>
                </a:cxn>
                <a:cxn ang="0">
                  <a:pos x="T2" y="T3"/>
                </a:cxn>
                <a:cxn ang="0">
                  <a:pos x="T4" y="T5"/>
                </a:cxn>
                <a:cxn ang="0">
                  <a:pos x="T6" y="T7"/>
                </a:cxn>
                <a:cxn ang="0">
                  <a:pos x="T8" y="T9"/>
                </a:cxn>
                <a:cxn ang="0">
                  <a:pos x="T10" y="T11"/>
                </a:cxn>
              </a:cxnLst>
              <a:rect l="0" t="0" r="r" b="b"/>
              <a:pathLst>
                <a:path w="72" h="24">
                  <a:moveTo>
                    <a:pt x="0" y="24"/>
                  </a:moveTo>
                  <a:lnTo>
                    <a:pt x="0" y="24"/>
                  </a:lnTo>
                  <a:lnTo>
                    <a:pt x="72" y="24"/>
                  </a:lnTo>
                  <a:lnTo>
                    <a:pt x="72" y="0"/>
                  </a:lnTo>
                  <a:lnTo>
                    <a:pt x="0" y="0"/>
                  </a:lnTo>
                  <a:lnTo>
                    <a:pt x="0" y="24"/>
                  </a:lnTo>
                  <a:close/>
                </a:path>
              </a:pathLst>
            </a:custGeom>
            <a:solidFill>
              <a:srgbClr val="2F2F2F"/>
            </a:solidFill>
            <a:ln w="0">
              <a:noFill/>
              <a:prstDash val="solid"/>
              <a:round/>
              <a:headEnd/>
              <a:tailEnd/>
            </a:ln>
          </p:spPr>
          <p:txBody>
            <a:bodyPr vert="horz" wrap="square" lIns="67232" tIns="33616" rIns="67232" bIns="33616" numCol="1" anchor="t" anchorCtr="0" compatLnSpc="1">
              <a:prstTxWarp prst="textNoShape">
                <a:avLst/>
              </a:prstTxWarp>
            </a:bodyPr>
            <a:lstStyle/>
            <a:p>
              <a:pPr defTabSz="685775">
                <a:defRPr/>
              </a:pPr>
              <a:endParaRPr lang="en-US" sz="1324">
                <a:solidFill>
                  <a:srgbClr val="3C3C41"/>
                </a:solidFill>
                <a:latin typeface="Segoe UI"/>
              </a:endParaRPr>
            </a:p>
          </p:txBody>
        </p:sp>
      </p:grpSp>
      <p:sp>
        <p:nvSpPr>
          <p:cNvPr id="142" name="TextBox 141">
            <a:extLst>
              <a:ext uri="{FF2B5EF4-FFF2-40B4-BE49-F238E27FC236}">
                <a16:creationId xmlns:a16="http://schemas.microsoft.com/office/drawing/2014/main" id="{1CC2B0A1-CADE-4D5A-A734-33C63952CA5B}"/>
              </a:ext>
            </a:extLst>
          </p:cNvPr>
          <p:cNvSpPr txBox="1"/>
          <p:nvPr/>
        </p:nvSpPr>
        <p:spPr>
          <a:xfrm>
            <a:off x="2060833" y="2604000"/>
            <a:ext cx="1788903" cy="207749"/>
          </a:xfrm>
          <a:prstGeom prst="rect">
            <a:avLst/>
          </a:prstGeom>
          <a:noFill/>
        </p:spPr>
        <p:txBody>
          <a:bodyPr wrap="square" lIns="0" tIns="0" rIns="0" bIns="0" rtlCol="0">
            <a:spAutoFit/>
          </a:bodyPr>
          <a:lstStyle/>
          <a:p>
            <a:pPr algn="ctr" defTabSz="685644">
              <a:defRPr/>
            </a:pPr>
            <a:r>
              <a:rPr lang="en-US" sz="1350" b="1">
                <a:gradFill>
                  <a:gsLst>
                    <a:gs pos="2917">
                      <a:srgbClr val="1A1A1A"/>
                    </a:gs>
                    <a:gs pos="30000">
                      <a:srgbClr val="1A1A1A"/>
                    </a:gs>
                  </a:gsLst>
                  <a:lin ang="5400000" scaled="0"/>
                </a:gradFill>
                <a:latin typeface="Segoe UI"/>
              </a:rPr>
              <a:t>Analyze</a:t>
            </a:r>
          </a:p>
        </p:txBody>
      </p:sp>
      <p:sp>
        <p:nvSpPr>
          <p:cNvPr id="143" name="TextBox 142">
            <a:extLst>
              <a:ext uri="{FF2B5EF4-FFF2-40B4-BE49-F238E27FC236}">
                <a16:creationId xmlns:a16="http://schemas.microsoft.com/office/drawing/2014/main" id="{94652ADF-95E2-4B74-B705-6F1C3572BB5C}"/>
              </a:ext>
            </a:extLst>
          </p:cNvPr>
          <p:cNvSpPr txBox="1"/>
          <p:nvPr/>
        </p:nvSpPr>
        <p:spPr>
          <a:xfrm>
            <a:off x="3694389" y="2604108"/>
            <a:ext cx="1788903" cy="207749"/>
          </a:xfrm>
          <a:prstGeom prst="rect">
            <a:avLst/>
          </a:prstGeom>
          <a:noFill/>
        </p:spPr>
        <p:txBody>
          <a:bodyPr wrap="square" lIns="0" tIns="0" rIns="0" bIns="0" rtlCol="0">
            <a:spAutoFit/>
          </a:bodyPr>
          <a:lstStyle/>
          <a:p>
            <a:pPr algn="ctr" defTabSz="685644">
              <a:defRPr/>
            </a:pPr>
            <a:r>
              <a:rPr lang="en-US" sz="1350" b="1">
                <a:gradFill>
                  <a:gsLst>
                    <a:gs pos="2917">
                      <a:srgbClr val="1A1A1A"/>
                    </a:gs>
                    <a:gs pos="30000">
                      <a:srgbClr val="1A1A1A"/>
                    </a:gs>
                  </a:gsLst>
                  <a:lin ang="5400000" scaled="0"/>
                </a:gradFill>
                <a:latin typeface="Segoe UI"/>
              </a:rPr>
              <a:t>Act </a:t>
            </a:r>
          </a:p>
        </p:txBody>
      </p:sp>
      <p:sp>
        <p:nvSpPr>
          <p:cNvPr id="144" name="TextBox 143">
            <a:extLst>
              <a:ext uri="{FF2B5EF4-FFF2-40B4-BE49-F238E27FC236}">
                <a16:creationId xmlns:a16="http://schemas.microsoft.com/office/drawing/2014/main" id="{A5CB867A-11E8-4305-B73F-6F8D69EE6E16}"/>
              </a:ext>
            </a:extLst>
          </p:cNvPr>
          <p:cNvSpPr txBox="1"/>
          <p:nvPr/>
        </p:nvSpPr>
        <p:spPr>
          <a:xfrm>
            <a:off x="5340128" y="2600516"/>
            <a:ext cx="1788903" cy="207749"/>
          </a:xfrm>
          <a:prstGeom prst="rect">
            <a:avLst/>
          </a:prstGeom>
          <a:noFill/>
        </p:spPr>
        <p:txBody>
          <a:bodyPr wrap="square" lIns="0" tIns="0" rIns="0" bIns="0" rtlCol="0">
            <a:spAutoFit/>
          </a:bodyPr>
          <a:lstStyle/>
          <a:p>
            <a:pPr algn="ctr" defTabSz="685644">
              <a:defRPr/>
            </a:pPr>
            <a:r>
              <a:rPr lang="en-US" sz="1350" b="1">
                <a:gradFill>
                  <a:gsLst>
                    <a:gs pos="2917">
                      <a:srgbClr val="1A1A1A"/>
                    </a:gs>
                    <a:gs pos="30000">
                      <a:srgbClr val="1A1A1A"/>
                    </a:gs>
                  </a:gsLst>
                  <a:lin ang="5400000" scaled="0"/>
                </a:gradFill>
                <a:latin typeface="Segoe UI"/>
              </a:rPr>
              <a:t>Automate </a:t>
            </a:r>
          </a:p>
        </p:txBody>
      </p:sp>
      <p:sp>
        <p:nvSpPr>
          <p:cNvPr id="64" name="TextBox 63">
            <a:extLst>
              <a:ext uri="{FF2B5EF4-FFF2-40B4-BE49-F238E27FC236}">
                <a16:creationId xmlns:a16="http://schemas.microsoft.com/office/drawing/2014/main" id="{F71306B7-043B-45C5-A36C-5FB474FE2C86}"/>
              </a:ext>
            </a:extLst>
          </p:cNvPr>
          <p:cNvSpPr txBox="1"/>
          <p:nvPr/>
        </p:nvSpPr>
        <p:spPr>
          <a:xfrm>
            <a:off x="3980760" y="1704853"/>
            <a:ext cx="1411869" cy="343526"/>
          </a:xfrm>
          <a:prstGeom prst="rect">
            <a:avLst/>
          </a:prstGeom>
          <a:solidFill>
            <a:schemeClr val="bg1"/>
          </a:solidFill>
          <a:effectLst>
            <a:outerShdw blurRad="254000" dist="76200" dir="2700000" algn="ctr" rotWithShape="0">
              <a:srgbClr val="000000">
                <a:alpha val="40000"/>
              </a:srgbClr>
            </a:outerShdw>
          </a:effectLst>
        </p:spPr>
        <p:txBody>
          <a:bodyPr wrap="square" lIns="67232" tIns="67232" rIns="67232" bIns="67232" rtlCol="0">
            <a:spAutoFit/>
          </a:bodyPr>
          <a:lstStyle/>
          <a:p>
            <a:pPr algn="ctr" defTabSz="685644">
              <a:defRPr/>
            </a:pPr>
            <a:r>
              <a:rPr lang="en-US" sz="1350" dirty="0">
                <a:gradFill>
                  <a:gsLst>
                    <a:gs pos="2917">
                      <a:srgbClr val="3C3C41"/>
                    </a:gs>
                    <a:gs pos="100000">
                      <a:srgbClr val="3C3C41"/>
                    </a:gs>
                  </a:gsLst>
                  <a:lin ang="5400000" scaled="0"/>
                </a:gradFill>
                <a:latin typeface="Segoe UI"/>
              </a:rPr>
              <a:t>Dynamics 365</a:t>
            </a:r>
          </a:p>
        </p:txBody>
      </p:sp>
      <p:sp>
        <p:nvSpPr>
          <p:cNvPr id="146" name="Rectangle 145">
            <a:extLst>
              <a:ext uri="{FF2B5EF4-FFF2-40B4-BE49-F238E27FC236}">
                <a16:creationId xmlns:a16="http://schemas.microsoft.com/office/drawing/2014/main" id="{98BE2220-3B53-4B4F-A46A-F85ADBC87827}"/>
              </a:ext>
            </a:extLst>
          </p:cNvPr>
          <p:cNvSpPr/>
          <p:nvPr/>
        </p:nvSpPr>
        <p:spPr bwMode="auto">
          <a:xfrm>
            <a:off x="453663" y="2261034"/>
            <a:ext cx="1250384" cy="2798311"/>
          </a:xfrm>
          <a:prstGeom prst="rect">
            <a:avLst/>
          </a:prstGeom>
          <a:solidFill>
            <a:schemeClr val="bg1"/>
          </a:solidFill>
          <a:ln>
            <a:noFill/>
            <a:headEnd type="none" w="med" len="med"/>
            <a:tailEnd type="none" w="med" len="med"/>
          </a:ln>
          <a:effectLst>
            <a:outerShdw blurRad="254000" dist="76200" dir="2700000" algn="ctr" rotWithShape="0">
              <a:srgbClr val="000000">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defRPr/>
            </a:pPr>
            <a:endParaRPr lang="en-US" sz="1765"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7" name="TextBox 146">
            <a:extLst>
              <a:ext uri="{FF2B5EF4-FFF2-40B4-BE49-F238E27FC236}">
                <a16:creationId xmlns:a16="http://schemas.microsoft.com/office/drawing/2014/main" id="{4E038F9C-023B-4FE3-A0CC-88BDFB2FB902}"/>
              </a:ext>
            </a:extLst>
          </p:cNvPr>
          <p:cNvSpPr txBox="1"/>
          <p:nvPr/>
        </p:nvSpPr>
        <p:spPr>
          <a:xfrm>
            <a:off x="489049" y="2989368"/>
            <a:ext cx="1129117" cy="161583"/>
          </a:xfrm>
          <a:prstGeom prst="rect">
            <a:avLst/>
          </a:prstGeom>
          <a:noFill/>
          <a:ln>
            <a:noFill/>
          </a:ln>
          <a:extLst>
            <a:ext uri="{909E8E84-426E-40DD-AFC4-6F175D3DCCD1}">
              <a14:hiddenFill xmlns:a14="http://schemas.microsoft.com/office/drawing/2010/main">
                <a:solidFill>
                  <a:srgbClr val="FFFFFF"/>
                </a:solidFill>
              </a14:hiddenFill>
            </a:ext>
          </a:extLst>
        </p:spPr>
        <p:txBody>
          <a:bodyPr wrap="square" lIns="0" tIns="0" rIns="0" bIns="0" rtlCol="0">
            <a:spAutoFit/>
          </a:bodyPr>
          <a:lstStyle/>
          <a:p>
            <a:pPr algn="ctr" defTabSz="685644">
              <a:defRPr/>
            </a:pPr>
            <a:r>
              <a:rPr lang="en-US" sz="1050" dirty="0">
                <a:gradFill>
                  <a:gsLst>
                    <a:gs pos="2917">
                      <a:srgbClr val="3C3C41"/>
                    </a:gs>
                    <a:gs pos="100000">
                      <a:srgbClr val="3C3C41"/>
                    </a:gs>
                  </a:gsLst>
                  <a:lin ang="5400000" scaled="0"/>
                </a:gradFill>
                <a:latin typeface="Segoe UI"/>
              </a:rPr>
              <a:t>Data connectors</a:t>
            </a:r>
          </a:p>
        </p:txBody>
      </p:sp>
      <p:sp>
        <p:nvSpPr>
          <p:cNvPr id="148" name="TextBox 147">
            <a:extLst>
              <a:ext uri="{FF2B5EF4-FFF2-40B4-BE49-F238E27FC236}">
                <a16:creationId xmlns:a16="http://schemas.microsoft.com/office/drawing/2014/main" id="{7F74D773-89F0-44E3-9124-7D2B38806258}"/>
              </a:ext>
            </a:extLst>
          </p:cNvPr>
          <p:cNvSpPr txBox="1"/>
          <p:nvPr/>
        </p:nvSpPr>
        <p:spPr>
          <a:xfrm>
            <a:off x="341997" y="3864997"/>
            <a:ext cx="1423222" cy="323165"/>
          </a:xfrm>
          <a:prstGeom prst="rect">
            <a:avLst/>
          </a:prstGeom>
          <a:noFill/>
        </p:spPr>
        <p:txBody>
          <a:bodyPr wrap="square" lIns="0" tIns="0" rIns="0" bIns="0" rtlCol="0">
            <a:spAutoFit/>
          </a:bodyPr>
          <a:lstStyle/>
          <a:p>
            <a:pPr algn="ctr" defTabSz="685644">
              <a:defRPr/>
            </a:pPr>
            <a:r>
              <a:rPr lang="en-US" sz="1050" dirty="0">
                <a:gradFill>
                  <a:gsLst>
                    <a:gs pos="2917">
                      <a:srgbClr val="3C3C41"/>
                    </a:gs>
                    <a:gs pos="100000">
                      <a:srgbClr val="3C3C41"/>
                    </a:gs>
                  </a:gsLst>
                  <a:lin ang="5400000" scaled="0"/>
                </a:gradFill>
                <a:latin typeface="Segoe UI"/>
              </a:rPr>
              <a:t>Common Data </a:t>
            </a:r>
          </a:p>
          <a:p>
            <a:pPr algn="ctr" defTabSz="685644">
              <a:defRPr/>
            </a:pPr>
            <a:r>
              <a:rPr lang="en-US" sz="1050" dirty="0">
                <a:gradFill>
                  <a:gsLst>
                    <a:gs pos="2917">
                      <a:srgbClr val="3C3C41"/>
                    </a:gs>
                    <a:gs pos="100000">
                      <a:srgbClr val="3C3C41"/>
                    </a:gs>
                  </a:gsLst>
                  <a:lin ang="5400000" scaled="0"/>
                </a:gradFill>
                <a:latin typeface="Segoe UI"/>
              </a:rPr>
              <a:t>Service</a:t>
            </a:r>
          </a:p>
        </p:txBody>
      </p:sp>
      <p:sp>
        <p:nvSpPr>
          <p:cNvPr id="149" name="Freeform 286">
            <a:extLst>
              <a:ext uri="{FF2B5EF4-FFF2-40B4-BE49-F238E27FC236}">
                <a16:creationId xmlns:a16="http://schemas.microsoft.com/office/drawing/2014/main" id="{2652B9CF-C03E-41F6-B278-4EB68AF7ED03}"/>
              </a:ext>
            </a:extLst>
          </p:cNvPr>
          <p:cNvSpPr>
            <a:spLocks noEditPoints="1"/>
          </p:cNvSpPr>
          <p:nvPr/>
        </p:nvSpPr>
        <p:spPr bwMode="auto">
          <a:xfrm>
            <a:off x="861039" y="2486544"/>
            <a:ext cx="390801" cy="389321"/>
          </a:xfrm>
          <a:custGeom>
            <a:avLst/>
            <a:gdLst>
              <a:gd name="T0" fmla="*/ 142 w 426"/>
              <a:gd name="T1" fmla="*/ 0 h 425"/>
              <a:gd name="T2" fmla="*/ 142 w 426"/>
              <a:gd name="T3" fmla="*/ 0 h 425"/>
              <a:gd name="T4" fmla="*/ 142 w 426"/>
              <a:gd name="T5" fmla="*/ 141 h 425"/>
              <a:gd name="T6" fmla="*/ 199 w 426"/>
              <a:gd name="T7" fmla="*/ 141 h 425"/>
              <a:gd name="T8" fmla="*/ 199 w 426"/>
              <a:gd name="T9" fmla="*/ 198 h 425"/>
              <a:gd name="T10" fmla="*/ 56 w 426"/>
              <a:gd name="T11" fmla="*/ 198 h 425"/>
              <a:gd name="T12" fmla="*/ 56 w 426"/>
              <a:gd name="T13" fmla="*/ 283 h 425"/>
              <a:gd name="T14" fmla="*/ 0 w 426"/>
              <a:gd name="T15" fmla="*/ 283 h 425"/>
              <a:gd name="T16" fmla="*/ 0 w 426"/>
              <a:gd name="T17" fmla="*/ 425 h 425"/>
              <a:gd name="T18" fmla="*/ 142 w 426"/>
              <a:gd name="T19" fmla="*/ 425 h 425"/>
              <a:gd name="T20" fmla="*/ 142 w 426"/>
              <a:gd name="T21" fmla="*/ 283 h 425"/>
              <a:gd name="T22" fmla="*/ 85 w 426"/>
              <a:gd name="T23" fmla="*/ 283 h 425"/>
              <a:gd name="T24" fmla="*/ 85 w 426"/>
              <a:gd name="T25" fmla="*/ 226 h 425"/>
              <a:gd name="T26" fmla="*/ 341 w 426"/>
              <a:gd name="T27" fmla="*/ 226 h 425"/>
              <a:gd name="T28" fmla="*/ 341 w 426"/>
              <a:gd name="T29" fmla="*/ 283 h 425"/>
              <a:gd name="T30" fmla="*/ 284 w 426"/>
              <a:gd name="T31" fmla="*/ 283 h 425"/>
              <a:gd name="T32" fmla="*/ 284 w 426"/>
              <a:gd name="T33" fmla="*/ 425 h 425"/>
              <a:gd name="T34" fmla="*/ 426 w 426"/>
              <a:gd name="T35" fmla="*/ 425 h 425"/>
              <a:gd name="T36" fmla="*/ 426 w 426"/>
              <a:gd name="T37" fmla="*/ 283 h 425"/>
              <a:gd name="T38" fmla="*/ 369 w 426"/>
              <a:gd name="T39" fmla="*/ 283 h 425"/>
              <a:gd name="T40" fmla="*/ 369 w 426"/>
              <a:gd name="T41" fmla="*/ 198 h 425"/>
              <a:gd name="T42" fmla="*/ 227 w 426"/>
              <a:gd name="T43" fmla="*/ 198 h 425"/>
              <a:gd name="T44" fmla="*/ 227 w 426"/>
              <a:gd name="T45" fmla="*/ 141 h 425"/>
              <a:gd name="T46" fmla="*/ 284 w 426"/>
              <a:gd name="T47" fmla="*/ 141 h 425"/>
              <a:gd name="T48" fmla="*/ 284 w 426"/>
              <a:gd name="T49" fmla="*/ 0 h 425"/>
              <a:gd name="T50" fmla="*/ 142 w 426"/>
              <a:gd name="T51" fmla="*/ 0 h 425"/>
              <a:gd name="T52" fmla="*/ 170 w 426"/>
              <a:gd name="T53" fmla="*/ 27 h 425"/>
              <a:gd name="T54" fmla="*/ 170 w 426"/>
              <a:gd name="T55" fmla="*/ 27 h 425"/>
              <a:gd name="T56" fmla="*/ 256 w 426"/>
              <a:gd name="T57" fmla="*/ 27 h 425"/>
              <a:gd name="T58" fmla="*/ 256 w 426"/>
              <a:gd name="T59" fmla="*/ 113 h 425"/>
              <a:gd name="T60" fmla="*/ 170 w 426"/>
              <a:gd name="T61" fmla="*/ 113 h 425"/>
              <a:gd name="T62" fmla="*/ 170 w 426"/>
              <a:gd name="T63" fmla="*/ 27 h 425"/>
              <a:gd name="T64" fmla="*/ 312 w 426"/>
              <a:gd name="T65" fmla="*/ 312 h 425"/>
              <a:gd name="T66" fmla="*/ 312 w 426"/>
              <a:gd name="T67" fmla="*/ 312 h 425"/>
              <a:gd name="T68" fmla="*/ 398 w 426"/>
              <a:gd name="T69" fmla="*/ 312 h 425"/>
              <a:gd name="T70" fmla="*/ 398 w 426"/>
              <a:gd name="T71" fmla="*/ 397 h 425"/>
              <a:gd name="T72" fmla="*/ 312 w 426"/>
              <a:gd name="T73" fmla="*/ 397 h 425"/>
              <a:gd name="T74" fmla="*/ 312 w 426"/>
              <a:gd name="T75" fmla="*/ 312 h 425"/>
              <a:gd name="T76" fmla="*/ 28 w 426"/>
              <a:gd name="T77" fmla="*/ 312 h 425"/>
              <a:gd name="T78" fmla="*/ 28 w 426"/>
              <a:gd name="T79" fmla="*/ 312 h 425"/>
              <a:gd name="T80" fmla="*/ 113 w 426"/>
              <a:gd name="T81" fmla="*/ 312 h 425"/>
              <a:gd name="T82" fmla="*/ 113 w 426"/>
              <a:gd name="T83" fmla="*/ 397 h 425"/>
              <a:gd name="T84" fmla="*/ 28 w 426"/>
              <a:gd name="T85" fmla="*/ 397 h 425"/>
              <a:gd name="T86" fmla="*/ 28 w 426"/>
              <a:gd name="T87" fmla="*/ 312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26" h="425">
                <a:moveTo>
                  <a:pt x="142" y="0"/>
                </a:moveTo>
                <a:lnTo>
                  <a:pt x="142" y="0"/>
                </a:lnTo>
                <a:lnTo>
                  <a:pt x="142" y="141"/>
                </a:lnTo>
                <a:lnTo>
                  <a:pt x="199" y="141"/>
                </a:lnTo>
                <a:lnTo>
                  <a:pt x="199" y="198"/>
                </a:lnTo>
                <a:lnTo>
                  <a:pt x="56" y="198"/>
                </a:lnTo>
                <a:lnTo>
                  <a:pt x="56" y="283"/>
                </a:lnTo>
                <a:lnTo>
                  <a:pt x="0" y="283"/>
                </a:lnTo>
                <a:lnTo>
                  <a:pt x="0" y="425"/>
                </a:lnTo>
                <a:lnTo>
                  <a:pt x="142" y="425"/>
                </a:lnTo>
                <a:lnTo>
                  <a:pt x="142" y="283"/>
                </a:lnTo>
                <a:lnTo>
                  <a:pt x="85" y="283"/>
                </a:lnTo>
                <a:lnTo>
                  <a:pt x="85" y="226"/>
                </a:lnTo>
                <a:lnTo>
                  <a:pt x="341" y="226"/>
                </a:lnTo>
                <a:lnTo>
                  <a:pt x="341" y="283"/>
                </a:lnTo>
                <a:lnTo>
                  <a:pt x="284" y="283"/>
                </a:lnTo>
                <a:lnTo>
                  <a:pt x="284" y="425"/>
                </a:lnTo>
                <a:lnTo>
                  <a:pt x="426" y="425"/>
                </a:lnTo>
                <a:lnTo>
                  <a:pt x="426" y="283"/>
                </a:lnTo>
                <a:lnTo>
                  <a:pt x="369" y="283"/>
                </a:lnTo>
                <a:lnTo>
                  <a:pt x="369" y="198"/>
                </a:lnTo>
                <a:lnTo>
                  <a:pt x="227" y="198"/>
                </a:lnTo>
                <a:lnTo>
                  <a:pt x="227" y="141"/>
                </a:lnTo>
                <a:lnTo>
                  <a:pt x="284" y="141"/>
                </a:lnTo>
                <a:lnTo>
                  <a:pt x="284" y="0"/>
                </a:lnTo>
                <a:lnTo>
                  <a:pt x="142" y="0"/>
                </a:lnTo>
                <a:close/>
                <a:moveTo>
                  <a:pt x="170" y="27"/>
                </a:moveTo>
                <a:lnTo>
                  <a:pt x="170" y="27"/>
                </a:lnTo>
                <a:lnTo>
                  <a:pt x="256" y="27"/>
                </a:lnTo>
                <a:lnTo>
                  <a:pt x="256" y="113"/>
                </a:lnTo>
                <a:lnTo>
                  <a:pt x="170" y="113"/>
                </a:lnTo>
                <a:lnTo>
                  <a:pt x="170" y="27"/>
                </a:lnTo>
                <a:close/>
                <a:moveTo>
                  <a:pt x="312" y="312"/>
                </a:moveTo>
                <a:lnTo>
                  <a:pt x="312" y="312"/>
                </a:lnTo>
                <a:lnTo>
                  <a:pt x="398" y="312"/>
                </a:lnTo>
                <a:lnTo>
                  <a:pt x="398" y="397"/>
                </a:lnTo>
                <a:lnTo>
                  <a:pt x="312" y="397"/>
                </a:lnTo>
                <a:lnTo>
                  <a:pt x="312" y="312"/>
                </a:lnTo>
                <a:close/>
                <a:moveTo>
                  <a:pt x="28" y="312"/>
                </a:moveTo>
                <a:lnTo>
                  <a:pt x="28" y="312"/>
                </a:lnTo>
                <a:lnTo>
                  <a:pt x="113" y="312"/>
                </a:lnTo>
                <a:lnTo>
                  <a:pt x="113" y="397"/>
                </a:lnTo>
                <a:lnTo>
                  <a:pt x="28" y="397"/>
                </a:lnTo>
                <a:lnTo>
                  <a:pt x="28" y="312"/>
                </a:lnTo>
                <a:close/>
              </a:path>
            </a:pathLst>
          </a:custGeom>
          <a:solidFill>
            <a:srgbClr val="0071BC"/>
          </a:solidFill>
          <a:ln w="0">
            <a:solidFill>
              <a:srgbClr val="0071BC"/>
            </a:solidFill>
            <a:prstDash val="solid"/>
            <a:round/>
            <a:headEnd/>
            <a:tailEnd/>
          </a:ln>
        </p:spPr>
        <p:txBody>
          <a:bodyPr vert="horz" wrap="square" lIns="67232" tIns="33616" rIns="67232" bIns="33616" numCol="1" anchor="t" anchorCtr="0" compatLnSpc="1">
            <a:prstTxWarp prst="textNoShape">
              <a:avLst/>
            </a:prstTxWarp>
          </a:bodyPr>
          <a:lstStyle/>
          <a:p>
            <a:pPr defTabSz="685775">
              <a:defRPr/>
            </a:pPr>
            <a:endParaRPr lang="en-US" sz="1324">
              <a:solidFill>
                <a:srgbClr val="3C3C41"/>
              </a:solidFill>
              <a:latin typeface="Segoe UI"/>
            </a:endParaRPr>
          </a:p>
        </p:txBody>
      </p:sp>
      <p:sp>
        <p:nvSpPr>
          <p:cNvPr id="150" name="Freeform 288">
            <a:extLst>
              <a:ext uri="{FF2B5EF4-FFF2-40B4-BE49-F238E27FC236}">
                <a16:creationId xmlns:a16="http://schemas.microsoft.com/office/drawing/2014/main" id="{43224A90-A791-4DD9-AA82-D5D1682E8C43}"/>
              </a:ext>
            </a:extLst>
          </p:cNvPr>
          <p:cNvSpPr>
            <a:spLocks/>
          </p:cNvSpPr>
          <p:nvPr/>
        </p:nvSpPr>
        <p:spPr bwMode="auto">
          <a:xfrm>
            <a:off x="886913" y="2769057"/>
            <a:ext cx="80678" cy="80678"/>
          </a:xfrm>
          <a:custGeom>
            <a:avLst/>
            <a:gdLst>
              <a:gd name="T0" fmla="*/ 0 w 86"/>
              <a:gd name="T1" fmla="*/ 85 h 85"/>
              <a:gd name="T2" fmla="*/ 0 w 86"/>
              <a:gd name="T3" fmla="*/ 85 h 85"/>
              <a:gd name="T4" fmla="*/ 86 w 86"/>
              <a:gd name="T5" fmla="*/ 85 h 85"/>
              <a:gd name="T6" fmla="*/ 86 w 86"/>
              <a:gd name="T7" fmla="*/ 0 h 85"/>
              <a:gd name="T8" fmla="*/ 0 w 86"/>
              <a:gd name="T9" fmla="*/ 0 h 85"/>
              <a:gd name="T10" fmla="*/ 0 w 86"/>
              <a:gd name="T11" fmla="*/ 85 h 85"/>
            </a:gdLst>
            <a:ahLst/>
            <a:cxnLst>
              <a:cxn ang="0">
                <a:pos x="T0" y="T1"/>
              </a:cxn>
              <a:cxn ang="0">
                <a:pos x="T2" y="T3"/>
              </a:cxn>
              <a:cxn ang="0">
                <a:pos x="T4" y="T5"/>
              </a:cxn>
              <a:cxn ang="0">
                <a:pos x="T6" y="T7"/>
              </a:cxn>
              <a:cxn ang="0">
                <a:pos x="T8" y="T9"/>
              </a:cxn>
              <a:cxn ang="0">
                <a:pos x="T10" y="T11"/>
              </a:cxn>
            </a:cxnLst>
            <a:rect l="0" t="0" r="r" b="b"/>
            <a:pathLst>
              <a:path w="86" h="85">
                <a:moveTo>
                  <a:pt x="0" y="85"/>
                </a:moveTo>
                <a:lnTo>
                  <a:pt x="0" y="85"/>
                </a:lnTo>
                <a:lnTo>
                  <a:pt x="86" y="85"/>
                </a:lnTo>
                <a:lnTo>
                  <a:pt x="86" y="0"/>
                </a:lnTo>
                <a:lnTo>
                  <a:pt x="0" y="0"/>
                </a:lnTo>
                <a:lnTo>
                  <a:pt x="0" y="85"/>
                </a:lnTo>
                <a:close/>
              </a:path>
            </a:pathLst>
          </a:custGeom>
          <a:solidFill>
            <a:srgbClr val="0071BC"/>
          </a:solidFill>
          <a:ln w="0">
            <a:solidFill>
              <a:srgbClr val="0071BC"/>
            </a:solidFill>
            <a:prstDash val="solid"/>
            <a:round/>
            <a:headEnd/>
            <a:tailEnd/>
          </a:ln>
        </p:spPr>
        <p:txBody>
          <a:bodyPr vert="horz" wrap="square" lIns="67232" tIns="33616" rIns="67232" bIns="33616" numCol="1" anchor="t" anchorCtr="0" compatLnSpc="1">
            <a:prstTxWarp prst="textNoShape">
              <a:avLst/>
            </a:prstTxWarp>
          </a:bodyPr>
          <a:lstStyle/>
          <a:p>
            <a:pPr defTabSz="685775">
              <a:defRPr/>
            </a:pPr>
            <a:endParaRPr lang="en-US" sz="1324">
              <a:solidFill>
                <a:srgbClr val="3C3C41"/>
              </a:solidFill>
              <a:latin typeface="Segoe UI"/>
            </a:endParaRPr>
          </a:p>
        </p:txBody>
      </p:sp>
      <p:sp>
        <p:nvSpPr>
          <p:cNvPr id="151" name="Freeform 288">
            <a:extLst>
              <a:ext uri="{FF2B5EF4-FFF2-40B4-BE49-F238E27FC236}">
                <a16:creationId xmlns:a16="http://schemas.microsoft.com/office/drawing/2014/main" id="{BFB05C50-173F-41EA-A45C-2F36646793AF}"/>
              </a:ext>
            </a:extLst>
          </p:cNvPr>
          <p:cNvSpPr>
            <a:spLocks/>
          </p:cNvSpPr>
          <p:nvPr/>
        </p:nvSpPr>
        <p:spPr bwMode="auto">
          <a:xfrm>
            <a:off x="1146932" y="2769502"/>
            <a:ext cx="80678" cy="80678"/>
          </a:xfrm>
          <a:custGeom>
            <a:avLst/>
            <a:gdLst>
              <a:gd name="T0" fmla="*/ 0 w 86"/>
              <a:gd name="T1" fmla="*/ 85 h 85"/>
              <a:gd name="T2" fmla="*/ 0 w 86"/>
              <a:gd name="T3" fmla="*/ 85 h 85"/>
              <a:gd name="T4" fmla="*/ 86 w 86"/>
              <a:gd name="T5" fmla="*/ 85 h 85"/>
              <a:gd name="T6" fmla="*/ 86 w 86"/>
              <a:gd name="T7" fmla="*/ 0 h 85"/>
              <a:gd name="T8" fmla="*/ 0 w 86"/>
              <a:gd name="T9" fmla="*/ 0 h 85"/>
              <a:gd name="T10" fmla="*/ 0 w 86"/>
              <a:gd name="T11" fmla="*/ 85 h 85"/>
            </a:gdLst>
            <a:ahLst/>
            <a:cxnLst>
              <a:cxn ang="0">
                <a:pos x="T0" y="T1"/>
              </a:cxn>
              <a:cxn ang="0">
                <a:pos x="T2" y="T3"/>
              </a:cxn>
              <a:cxn ang="0">
                <a:pos x="T4" y="T5"/>
              </a:cxn>
              <a:cxn ang="0">
                <a:pos x="T6" y="T7"/>
              </a:cxn>
              <a:cxn ang="0">
                <a:pos x="T8" y="T9"/>
              </a:cxn>
              <a:cxn ang="0">
                <a:pos x="T10" y="T11"/>
              </a:cxn>
            </a:cxnLst>
            <a:rect l="0" t="0" r="r" b="b"/>
            <a:pathLst>
              <a:path w="86" h="85">
                <a:moveTo>
                  <a:pt x="0" y="85"/>
                </a:moveTo>
                <a:lnTo>
                  <a:pt x="0" y="85"/>
                </a:lnTo>
                <a:lnTo>
                  <a:pt x="86" y="85"/>
                </a:lnTo>
                <a:lnTo>
                  <a:pt x="86" y="0"/>
                </a:lnTo>
                <a:lnTo>
                  <a:pt x="0" y="0"/>
                </a:lnTo>
                <a:lnTo>
                  <a:pt x="0" y="85"/>
                </a:lnTo>
                <a:close/>
              </a:path>
            </a:pathLst>
          </a:custGeom>
          <a:solidFill>
            <a:srgbClr val="0071BC"/>
          </a:solidFill>
          <a:ln w="0">
            <a:solidFill>
              <a:srgbClr val="0071BC"/>
            </a:solidFill>
            <a:prstDash val="solid"/>
            <a:round/>
            <a:headEnd/>
            <a:tailEnd/>
          </a:ln>
        </p:spPr>
        <p:txBody>
          <a:bodyPr vert="horz" wrap="square" lIns="67232" tIns="33616" rIns="67232" bIns="33616" numCol="1" anchor="t" anchorCtr="0" compatLnSpc="1">
            <a:prstTxWarp prst="textNoShape">
              <a:avLst/>
            </a:prstTxWarp>
          </a:bodyPr>
          <a:lstStyle/>
          <a:p>
            <a:pPr defTabSz="685775">
              <a:defRPr/>
            </a:pPr>
            <a:endParaRPr lang="en-US" sz="1324">
              <a:solidFill>
                <a:srgbClr val="3C3C41"/>
              </a:solidFill>
              <a:latin typeface="Segoe UI"/>
            </a:endParaRPr>
          </a:p>
        </p:txBody>
      </p:sp>
      <p:sp>
        <p:nvSpPr>
          <p:cNvPr id="152" name="Freeform 288">
            <a:extLst>
              <a:ext uri="{FF2B5EF4-FFF2-40B4-BE49-F238E27FC236}">
                <a16:creationId xmlns:a16="http://schemas.microsoft.com/office/drawing/2014/main" id="{5358B21E-ECDE-479C-B7D9-BB9C04D9CAFE}"/>
              </a:ext>
            </a:extLst>
          </p:cNvPr>
          <p:cNvSpPr>
            <a:spLocks/>
          </p:cNvSpPr>
          <p:nvPr/>
        </p:nvSpPr>
        <p:spPr bwMode="auto">
          <a:xfrm>
            <a:off x="1014053" y="2510557"/>
            <a:ext cx="87401" cy="80678"/>
          </a:xfrm>
          <a:custGeom>
            <a:avLst/>
            <a:gdLst>
              <a:gd name="T0" fmla="*/ 0 w 86"/>
              <a:gd name="T1" fmla="*/ 85 h 85"/>
              <a:gd name="T2" fmla="*/ 0 w 86"/>
              <a:gd name="T3" fmla="*/ 85 h 85"/>
              <a:gd name="T4" fmla="*/ 86 w 86"/>
              <a:gd name="T5" fmla="*/ 85 h 85"/>
              <a:gd name="T6" fmla="*/ 86 w 86"/>
              <a:gd name="T7" fmla="*/ 0 h 85"/>
              <a:gd name="T8" fmla="*/ 0 w 86"/>
              <a:gd name="T9" fmla="*/ 0 h 85"/>
              <a:gd name="T10" fmla="*/ 0 w 86"/>
              <a:gd name="T11" fmla="*/ 85 h 85"/>
            </a:gdLst>
            <a:ahLst/>
            <a:cxnLst>
              <a:cxn ang="0">
                <a:pos x="T0" y="T1"/>
              </a:cxn>
              <a:cxn ang="0">
                <a:pos x="T2" y="T3"/>
              </a:cxn>
              <a:cxn ang="0">
                <a:pos x="T4" y="T5"/>
              </a:cxn>
              <a:cxn ang="0">
                <a:pos x="T6" y="T7"/>
              </a:cxn>
              <a:cxn ang="0">
                <a:pos x="T8" y="T9"/>
              </a:cxn>
              <a:cxn ang="0">
                <a:pos x="T10" y="T11"/>
              </a:cxn>
            </a:cxnLst>
            <a:rect l="0" t="0" r="r" b="b"/>
            <a:pathLst>
              <a:path w="86" h="85">
                <a:moveTo>
                  <a:pt x="0" y="85"/>
                </a:moveTo>
                <a:lnTo>
                  <a:pt x="0" y="85"/>
                </a:lnTo>
                <a:lnTo>
                  <a:pt x="86" y="85"/>
                </a:lnTo>
                <a:lnTo>
                  <a:pt x="86" y="0"/>
                </a:lnTo>
                <a:lnTo>
                  <a:pt x="0" y="0"/>
                </a:lnTo>
                <a:lnTo>
                  <a:pt x="0" y="85"/>
                </a:lnTo>
                <a:close/>
              </a:path>
            </a:pathLst>
          </a:custGeom>
          <a:solidFill>
            <a:srgbClr val="0071BC"/>
          </a:solidFill>
          <a:ln w="0">
            <a:solidFill>
              <a:srgbClr val="0071BC"/>
            </a:solidFill>
            <a:prstDash val="solid"/>
            <a:round/>
            <a:headEnd/>
            <a:tailEnd/>
          </a:ln>
        </p:spPr>
        <p:txBody>
          <a:bodyPr vert="horz" wrap="square" lIns="67232" tIns="33616" rIns="67232" bIns="33616" numCol="1" anchor="t" anchorCtr="0" compatLnSpc="1">
            <a:prstTxWarp prst="textNoShape">
              <a:avLst/>
            </a:prstTxWarp>
          </a:bodyPr>
          <a:lstStyle/>
          <a:p>
            <a:pPr defTabSz="685775">
              <a:defRPr/>
            </a:pPr>
            <a:endParaRPr lang="en-US" sz="1324">
              <a:solidFill>
                <a:srgbClr val="3C3C41"/>
              </a:solidFill>
              <a:latin typeface="Segoe UI"/>
            </a:endParaRPr>
          </a:p>
        </p:txBody>
      </p:sp>
      <p:grpSp>
        <p:nvGrpSpPr>
          <p:cNvPr id="153" name="Group 152">
            <a:extLst>
              <a:ext uri="{FF2B5EF4-FFF2-40B4-BE49-F238E27FC236}">
                <a16:creationId xmlns:a16="http://schemas.microsoft.com/office/drawing/2014/main" id="{601192F5-F720-4FFD-8B23-15DC1E14D6AC}"/>
              </a:ext>
            </a:extLst>
          </p:cNvPr>
          <p:cNvGrpSpPr/>
          <p:nvPr/>
        </p:nvGrpSpPr>
        <p:grpSpPr>
          <a:xfrm>
            <a:off x="798231" y="4399284"/>
            <a:ext cx="394932" cy="421625"/>
            <a:chOff x="5240279" y="3953634"/>
            <a:chExt cx="1033226" cy="1082357"/>
          </a:xfrm>
          <a:solidFill>
            <a:schemeClr val="bg1"/>
          </a:solidFill>
        </p:grpSpPr>
        <p:sp>
          <p:nvSpPr>
            <p:cNvPr id="154" name="Oval 153">
              <a:extLst>
                <a:ext uri="{FF2B5EF4-FFF2-40B4-BE49-F238E27FC236}">
                  <a16:creationId xmlns:a16="http://schemas.microsoft.com/office/drawing/2014/main" id="{D36F79A3-4016-4B0C-A303-5AD541CDAA65}"/>
                </a:ext>
              </a:extLst>
            </p:cNvPr>
            <p:cNvSpPr/>
            <p:nvPr/>
          </p:nvSpPr>
          <p:spPr bwMode="auto">
            <a:xfrm>
              <a:off x="5622937" y="4179433"/>
              <a:ext cx="554086" cy="554086"/>
            </a:xfrm>
            <a:prstGeom prst="ellipse">
              <a:avLst/>
            </a:prstGeom>
            <a:grpFill/>
            <a:ln w="12700">
              <a:solidFill>
                <a:srgbClr val="0071B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55" name="Oval 154">
              <a:extLst>
                <a:ext uri="{FF2B5EF4-FFF2-40B4-BE49-F238E27FC236}">
                  <a16:creationId xmlns:a16="http://schemas.microsoft.com/office/drawing/2014/main" id="{354A9286-2747-4AB5-9326-6BFA3FD6F817}"/>
                </a:ext>
              </a:extLst>
            </p:cNvPr>
            <p:cNvSpPr/>
            <p:nvPr/>
          </p:nvSpPr>
          <p:spPr bwMode="auto">
            <a:xfrm>
              <a:off x="5240279" y="4291505"/>
              <a:ext cx="329941" cy="329941"/>
            </a:xfrm>
            <a:prstGeom prst="ellipse">
              <a:avLst/>
            </a:prstGeom>
            <a:grpFill/>
            <a:ln w="12700">
              <a:solidFill>
                <a:srgbClr val="0071B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56" name="Oval 155">
              <a:extLst>
                <a:ext uri="{FF2B5EF4-FFF2-40B4-BE49-F238E27FC236}">
                  <a16:creationId xmlns:a16="http://schemas.microsoft.com/office/drawing/2014/main" id="{34E20288-AE39-48B7-B494-7D68692477DF}"/>
                </a:ext>
              </a:extLst>
            </p:cNvPr>
            <p:cNvSpPr/>
            <p:nvPr/>
          </p:nvSpPr>
          <p:spPr bwMode="auto">
            <a:xfrm>
              <a:off x="5943564" y="3953634"/>
              <a:ext cx="329941" cy="329941"/>
            </a:xfrm>
            <a:prstGeom prst="ellipse">
              <a:avLst/>
            </a:prstGeom>
            <a:grpFill/>
            <a:ln w="12700">
              <a:solidFill>
                <a:srgbClr val="0071B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57" name="Oval 156">
              <a:extLst>
                <a:ext uri="{FF2B5EF4-FFF2-40B4-BE49-F238E27FC236}">
                  <a16:creationId xmlns:a16="http://schemas.microsoft.com/office/drawing/2014/main" id="{502AEAF1-7CFF-4984-B1BA-0E6AE5DC546A}"/>
                </a:ext>
              </a:extLst>
            </p:cNvPr>
            <p:cNvSpPr/>
            <p:nvPr/>
          </p:nvSpPr>
          <p:spPr bwMode="auto">
            <a:xfrm>
              <a:off x="5801201" y="4575454"/>
              <a:ext cx="460537" cy="460537"/>
            </a:xfrm>
            <a:prstGeom prst="ellipse">
              <a:avLst/>
            </a:prstGeom>
            <a:grpFill/>
            <a:ln w="12700">
              <a:solidFill>
                <a:srgbClr val="0071B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58" name="TextBox 157">
            <a:extLst>
              <a:ext uri="{FF2B5EF4-FFF2-40B4-BE49-F238E27FC236}">
                <a16:creationId xmlns:a16="http://schemas.microsoft.com/office/drawing/2014/main" id="{4378E41A-0279-4660-8AC1-51D80685F1EB}"/>
              </a:ext>
            </a:extLst>
          </p:cNvPr>
          <p:cNvSpPr txBox="1"/>
          <p:nvPr/>
        </p:nvSpPr>
        <p:spPr>
          <a:xfrm>
            <a:off x="502490" y="4855127"/>
            <a:ext cx="1129117" cy="161583"/>
          </a:xfrm>
          <a:prstGeom prst="rect">
            <a:avLst/>
          </a:prstGeom>
          <a:noFill/>
          <a:ln>
            <a:noFill/>
          </a:ln>
          <a:extLst>
            <a:ext uri="{909E8E84-426E-40DD-AFC4-6F175D3DCCD1}">
              <a14:hiddenFill xmlns:a14="http://schemas.microsoft.com/office/drawing/2010/main">
                <a:solidFill>
                  <a:srgbClr val="FFFFFF"/>
                </a:solidFill>
              </a14:hiddenFill>
            </a:ext>
          </a:extLst>
        </p:spPr>
        <p:txBody>
          <a:bodyPr wrap="square" lIns="0" tIns="0" rIns="0" bIns="0" rtlCol="0">
            <a:spAutoFit/>
          </a:bodyPr>
          <a:lstStyle/>
          <a:p>
            <a:pPr algn="ctr" defTabSz="685644">
              <a:defRPr/>
            </a:pPr>
            <a:r>
              <a:rPr lang="en-US" sz="1050" dirty="0">
                <a:gradFill>
                  <a:gsLst>
                    <a:gs pos="2917">
                      <a:srgbClr val="3C3C41"/>
                    </a:gs>
                    <a:gs pos="100000">
                      <a:srgbClr val="3C3C41"/>
                    </a:gs>
                  </a:gsLst>
                  <a:lin ang="5400000" scaled="0"/>
                </a:gradFill>
                <a:latin typeface="Segoe UI"/>
              </a:rPr>
              <a:t>AI Builder</a:t>
            </a:r>
          </a:p>
        </p:txBody>
      </p:sp>
      <p:pic>
        <p:nvPicPr>
          <p:cNvPr id="159" name="Graphic 158">
            <a:extLst>
              <a:ext uri="{FF2B5EF4-FFF2-40B4-BE49-F238E27FC236}">
                <a16:creationId xmlns:a16="http://schemas.microsoft.com/office/drawing/2014/main" id="{1A04C1B4-CE57-49F8-A857-913F71D2EDC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71374" y="3377139"/>
            <a:ext cx="367615" cy="367615"/>
          </a:xfrm>
          <a:prstGeom prst="rect">
            <a:avLst/>
          </a:prstGeom>
        </p:spPr>
      </p:pic>
    </p:spTree>
    <p:extLst>
      <p:ext uri="{BB962C8B-B14F-4D97-AF65-F5344CB8AC3E}">
        <p14:creationId xmlns:p14="http://schemas.microsoft.com/office/powerpoint/2010/main" val="10890631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513106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DD4317-8D82-4979-A34C-8E8708721DA7}"/>
              </a:ext>
            </a:extLst>
          </p:cNvPr>
          <p:cNvSpPr>
            <a:spLocks noGrp="1"/>
          </p:cNvSpPr>
          <p:nvPr>
            <p:ph type="title"/>
          </p:nvPr>
        </p:nvSpPr>
        <p:spPr>
          <a:xfrm>
            <a:off x="370428" y="171452"/>
            <a:ext cx="8371082" cy="609398"/>
          </a:xfrm>
          <a:prstGeom prst="rect">
            <a:avLst/>
          </a:prstGeom>
        </p:spPr>
        <p:txBody>
          <a:bodyPr wrap="square" anchor="t">
            <a:normAutofit/>
          </a:bodyPr>
          <a:lstStyle/>
          <a:p>
            <a:r>
              <a:rPr lang="en-US"/>
              <a:t>DLP – Custom Connectors</a:t>
            </a:r>
          </a:p>
        </p:txBody>
      </p:sp>
      <p:sp>
        <p:nvSpPr>
          <p:cNvPr id="3" name="Text Placeholder 2">
            <a:extLst>
              <a:ext uri="{FF2B5EF4-FFF2-40B4-BE49-F238E27FC236}">
                <a16:creationId xmlns:a16="http://schemas.microsoft.com/office/drawing/2014/main" id="{12E536E2-32E1-4A0D-B027-CB77BBD5ECD4}"/>
              </a:ext>
            </a:extLst>
          </p:cNvPr>
          <p:cNvSpPr>
            <a:spLocks noGrp="1"/>
          </p:cNvSpPr>
          <p:nvPr>
            <p:ph sz="half" idx="2"/>
          </p:nvPr>
        </p:nvSpPr>
        <p:spPr>
          <a:xfrm>
            <a:off x="387055" y="1017478"/>
            <a:ext cx="4114800" cy="1554272"/>
          </a:xfrm>
          <a:prstGeom prst="rect">
            <a:avLst/>
          </a:prstGeom>
        </p:spPr>
        <p:txBody>
          <a:bodyPr wrap="square">
            <a:normAutofit/>
          </a:bodyPr>
          <a:lstStyle/>
          <a:p>
            <a:r>
              <a:rPr lang="en-US"/>
              <a:t>Can be managed in DLP as well</a:t>
            </a:r>
          </a:p>
          <a:p>
            <a:r>
              <a:rPr lang="en-US"/>
              <a:t>PowerShell</a:t>
            </a:r>
          </a:p>
          <a:p>
            <a:r>
              <a:rPr lang="en-US"/>
              <a:t>Management Connectors</a:t>
            </a:r>
          </a:p>
          <a:p>
            <a:endParaRPr lang="en-US"/>
          </a:p>
          <a:p>
            <a:endParaRPr lang="en-US"/>
          </a:p>
        </p:txBody>
      </p:sp>
      <p:pic>
        <p:nvPicPr>
          <p:cNvPr id="6" name="Picture 5">
            <a:extLst>
              <a:ext uri="{FF2B5EF4-FFF2-40B4-BE49-F238E27FC236}">
                <a16:creationId xmlns:a16="http://schemas.microsoft.com/office/drawing/2014/main" id="{B10A5276-1842-4FC6-AF69-07B8D1F8951C}"/>
              </a:ext>
            </a:extLst>
          </p:cNvPr>
          <p:cNvPicPr>
            <a:picLocks noChangeAspect="1"/>
          </p:cNvPicPr>
          <p:nvPr/>
        </p:nvPicPr>
        <p:blipFill>
          <a:blip r:embed="rId2"/>
          <a:stretch>
            <a:fillRect/>
          </a:stretch>
        </p:blipFill>
        <p:spPr>
          <a:xfrm>
            <a:off x="4642265" y="987574"/>
            <a:ext cx="4115872" cy="1100995"/>
          </a:xfrm>
          <a:prstGeom prst="rect">
            <a:avLst/>
          </a:prstGeom>
          <a:noFill/>
        </p:spPr>
      </p:pic>
      <p:sp>
        <p:nvSpPr>
          <p:cNvPr id="7" name="Rectangle 6">
            <a:extLst>
              <a:ext uri="{FF2B5EF4-FFF2-40B4-BE49-F238E27FC236}">
                <a16:creationId xmlns:a16="http://schemas.microsoft.com/office/drawing/2014/main" id="{D1AB114F-F5C2-4AB8-AA34-DC16949C8F3D}"/>
              </a:ext>
            </a:extLst>
          </p:cNvPr>
          <p:cNvSpPr/>
          <p:nvPr/>
        </p:nvSpPr>
        <p:spPr>
          <a:xfrm>
            <a:off x="179512" y="2931790"/>
            <a:ext cx="8727265" cy="1384995"/>
          </a:xfrm>
          <a:prstGeom prst="rect">
            <a:avLst/>
          </a:prstGeom>
        </p:spPr>
        <p:txBody>
          <a:bodyPr wrap="square">
            <a:spAutoFit/>
          </a:bodyPr>
          <a:lstStyle/>
          <a:p>
            <a:r>
              <a:rPr lang="en-US" sz="1200"/>
              <a:t>cmdlet </a:t>
            </a:r>
            <a:r>
              <a:rPr lang="en-US" sz="1200" b="1"/>
              <a:t>Add-</a:t>
            </a:r>
            <a:r>
              <a:rPr lang="en-US" sz="1200" b="1" err="1"/>
              <a:t>CustomConnectorToPolicy</a:t>
            </a:r>
            <a:r>
              <a:rPr lang="en-US" sz="1200"/>
              <a:t> </a:t>
            </a:r>
          </a:p>
          <a:p>
            <a:r>
              <a:rPr lang="en-US" sz="1200"/>
              <a:t>Supply values for the following parameters:</a:t>
            </a:r>
          </a:p>
          <a:p>
            <a:r>
              <a:rPr lang="en-US" sz="1200" b="1" err="1"/>
              <a:t>PolicyName</a:t>
            </a:r>
            <a:r>
              <a:rPr lang="en-US" sz="1200" b="1"/>
              <a:t>: </a:t>
            </a:r>
            <a:r>
              <a:rPr lang="en-US" sz="1200"/>
              <a:t>df79648d-02f6-4d8a-aaff-d28c44372c3c</a:t>
            </a:r>
          </a:p>
          <a:p>
            <a:r>
              <a:rPr lang="en-US" sz="1200" b="1" err="1"/>
              <a:t>ConnectorName</a:t>
            </a:r>
            <a:r>
              <a:rPr lang="en-US" sz="1200" b="1"/>
              <a:t>: </a:t>
            </a:r>
            <a:r>
              <a:rPr lang="en-US" sz="1200"/>
              <a:t>shared_cds.20custom.20connector.5f07464417c252530d.5f48db12a04788aee3</a:t>
            </a:r>
          </a:p>
          <a:p>
            <a:r>
              <a:rPr lang="en-US" sz="1200" b="1" err="1"/>
              <a:t>GroupName</a:t>
            </a:r>
            <a:r>
              <a:rPr lang="en-US" sz="1200" b="1"/>
              <a:t>: </a:t>
            </a:r>
            <a:r>
              <a:rPr lang="en-US" sz="1200" err="1"/>
              <a:t>hbi</a:t>
            </a:r>
            <a:endParaRPr lang="en-US" sz="1200"/>
          </a:p>
          <a:p>
            <a:r>
              <a:rPr lang="en-US" sz="1200" b="1" err="1"/>
              <a:t>ConnectorId</a:t>
            </a:r>
            <a:r>
              <a:rPr lang="en-US" sz="1200" b="1"/>
              <a:t>: </a:t>
            </a:r>
            <a:r>
              <a:rPr lang="en-US" sz="1200"/>
              <a:t>/providers/</a:t>
            </a:r>
            <a:r>
              <a:rPr lang="en-US" sz="1200" err="1"/>
              <a:t>Microsoft.PowerApps</a:t>
            </a:r>
            <a:r>
              <a:rPr lang="en-US" sz="1200"/>
              <a:t>/</a:t>
            </a:r>
            <a:r>
              <a:rPr lang="en-US" sz="1200" err="1"/>
              <a:t>apis</a:t>
            </a:r>
            <a:r>
              <a:rPr lang="en-US" sz="1200"/>
              <a:t>/shared_cds.20custom.20connector.5f07464417c252530d.5f48db12a04788aee3</a:t>
            </a:r>
          </a:p>
          <a:p>
            <a:r>
              <a:rPr lang="en-US" sz="1200" b="1" err="1"/>
              <a:t>ConnectorType</a:t>
            </a:r>
            <a:r>
              <a:rPr lang="en-US" sz="1200" b="1"/>
              <a:t>: </a:t>
            </a:r>
            <a:r>
              <a:rPr lang="en-US" sz="1200" err="1"/>
              <a:t>Microsoft.PowerApps</a:t>
            </a:r>
            <a:r>
              <a:rPr lang="en-US" sz="1200"/>
              <a:t>/</a:t>
            </a:r>
            <a:r>
              <a:rPr lang="en-US" sz="1200" err="1"/>
              <a:t>apis</a:t>
            </a:r>
            <a:endParaRPr lang="en-US" sz="1200"/>
          </a:p>
        </p:txBody>
      </p:sp>
    </p:spTree>
    <p:extLst>
      <p:ext uri="{BB962C8B-B14F-4D97-AF65-F5344CB8AC3E}">
        <p14:creationId xmlns:p14="http://schemas.microsoft.com/office/powerpoint/2010/main" val="3477777561"/>
      </p:ext>
    </p:extLst>
  </p:cSld>
  <p:clrMapOvr>
    <a:masterClrMapping/>
  </p:clrMapOvr>
  <p:transition spd="slow">
    <p:push/>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269F25D1-99D7-4739-AEA5-0D210E2FB0C9}"/>
              </a:ext>
            </a:extLst>
          </p:cNvPr>
          <p:cNvGraphicFramePr/>
          <p:nvPr/>
        </p:nvGraphicFramePr>
        <p:xfrm>
          <a:off x="997522" y="1203598"/>
          <a:ext cx="7966967" cy="9559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Rectangle 4">
            <a:extLst>
              <a:ext uri="{FF2B5EF4-FFF2-40B4-BE49-F238E27FC236}">
                <a16:creationId xmlns:a16="http://schemas.microsoft.com/office/drawing/2014/main" id="{83FA60E0-FED7-4BD4-AD37-96A5D46C4911}"/>
              </a:ext>
            </a:extLst>
          </p:cNvPr>
          <p:cNvSpPr/>
          <p:nvPr/>
        </p:nvSpPr>
        <p:spPr bwMode="auto">
          <a:xfrm>
            <a:off x="1035628" y="2159547"/>
            <a:ext cx="1739265" cy="2896877"/>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300" b="1">
                <a:solidFill>
                  <a:schemeClr val="bg1"/>
                </a:solidFill>
              </a:rPr>
              <a:t>9:15am – 11:40am</a:t>
            </a:r>
          </a:p>
          <a:p>
            <a:pPr defTabSz="914099" fontAlgn="base">
              <a:spcBef>
                <a:spcPct val="0"/>
              </a:spcBef>
              <a:spcAft>
                <a:spcPct val="0"/>
              </a:spcAft>
            </a:pPr>
            <a:endParaRPr lang="en-US" sz="1300" b="1">
              <a:solidFill>
                <a:schemeClr val="bg1"/>
              </a:solidFill>
            </a:endParaRPr>
          </a:p>
          <a:p>
            <a:pPr defTabSz="914099" fontAlgn="base">
              <a:spcBef>
                <a:spcPct val="0"/>
              </a:spcBef>
              <a:spcAft>
                <a:spcPct val="0"/>
              </a:spcAft>
            </a:pPr>
            <a:r>
              <a:rPr lang="en-US" sz="1300">
                <a:solidFill>
                  <a:schemeClr val="bg1"/>
                </a:solidFill>
              </a:rPr>
              <a:t>Presentation: 60 min</a:t>
            </a:r>
          </a:p>
          <a:p>
            <a:pPr defTabSz="914099" fontAlgn="base">
              <a:spcBef>
                <a:spcPct val="0"/>
              </a:spcBef>
              <a:spcAft>
                <a:spcPct val="0"/>
              </a:spcAft>
            </a:pPr>
            <a:endParaRPr lang="en-US" sz="1300">
              <a:solidFill>
                <a:schemeClr val="bg1"/>
              </a:solidFill>
            </a:endParaRPr>
          </a:p>
          <a:p>
            <a:pPr defTabSz="914099" fontAlgn="base">
              <a:spcBef>
                <a:spcPct val="0"/>
              </a:spcBef>
              <a:spcAft>
                <a:spcPct val="0"/>
              </a:spcAft>
            </a:pPr>
            <a:r>
              <a:rPr lang="en-US" sz="1300">
                <a:solidFill>
                  <a:schemeClr val="bg1"/>
                </a:solidFill>
              </a:rPr>
              <a:t>Questions: 15 min</a:t>
            </a:r>
          </a:p>
          <a:p>
            <a:pPr defTabSz="914099" fontAlgn="base">
              <a:spcBef>
                <a:spcPct val="0"/>
              </a:spcBef>
              <a:spcAft>
                <a:spcPct val="0"/>
              </a:spcAft>
            </a:pPr>
            <a:endParaRPr lang="en-US" sz="1300">
              <a:solidFill>
                <a:schemeClr val="bg1"/>
              </a:solidFill>
            </a:endParaRPr>
          </a:p>
          <a:p>
            <a:pPr defTabSz="914099" fontAlgn="base">
              <a:spcBef>
                <a:spcPct val="0"/>
              </a:spcBef>
              <a:spcAft>
                <a:spcPct val="0"/>
              </a:spcAft>
            </a:pPr>
            <a:endParaRPr lang="en-US" sz="1300">
              <a:solidFill>
                <a:schemeClr val="bg1"/>
              </a:solidFill>
            </a:endParaRPr>
          </a:p>
          <a:p>
            <a:pPr defTabSz="914099" fontAlgn="base">
              <a:spcBef>
                <a:spcPct val="0"/>
              </a:spcBef>
              <a:spcAft>
                <a:spcPct val="0"/>
              </a:spcAft>
            </a:pPr>
            <a:r>
              <a:rPr lang="en-US" sz="1300" err="1">
                <a:solidFill>
                  <a:schemeClr val="bg1"/>
                </a:solidFill>
              </a:rPr>
              <a:t>Intro+HOL</a:t>
            </a:r>
            <a:r>
              <a:rPr lang="en-US" sz="1300">
                <a:solidFill>
                  <a:schemeClr val="bg1"/>
                </a:solidFill>
              </a:rPr>
              <a:t>: 50min</a:t>
            </a:r>
          </a:p>
          <a:p>
            <a:pPr defTabSz="914099" fontAlgn="base">
              <a:spcBef>
                <a:spcPct val="0"/>
              </a:spcBef>
              <a:spcAft>
                <a:spcPct val="0"/>
              </a:spcAft>
            </a:pPr>
            <a:endParaRPr lang="en-US" sz="1300">
              <a:solidFill>
                <a:schemeClr val="bg1"/>
              </a:solidFill>
            </a:endParaRPr>
          </a:p>
          <a:p>
            <a:pPr defTabSz="914099" fontAlgn="base">
              <a:spcBef>
                <a:spcPct val="0"/>
              </a:spcBef>
              <a:spcAft>
                <a:spcPct val="0"/>
              </a:spcAft>
            </a:pPr>
            <a:r>
              <a:rPr lang="en-US" sz="1300" err="1">
                <a:solidFill>
                  <a:schemeClr val="bg1"/>
                </a:solidFill>
              </a:rPr>
              <a:t>Questions+break</a:t>
            </a:r>
            <a:r>
              <a:rPr lang="en-US" sz="1300">
                <a:solidFill>
                  <a:schemeClr val="bg1"/>
                </a:solidFill>
              </a:rPr>
              <a:t>: 20min</a:t>
            </a:r>
          </a:p>
          <a:p>
            <a:pPr defTabSz="914099" fontAlgn="base">
              <a:spcBef>
                <a:spcPct val="0"/>
              </a:spcBef>
              <a:spcAft>
                <a:spcPct val="0"/>
              </a:spcAft>
            </a:pPr>
            <a:endParaRPr lang="en-US" sz="1300">
              <a:solidFill>
                <a:schemeClr val="bg1"/>
              </a:solidFill>
            </a:endParaRPr>
          </a:p>
          <a:p>
            <a:pPr defTabSz="914099" fontAlgn="base">
              <a:spcBef>
                <a:spcPct val="0"/>
              </a:spcBef>
              <a:spcAft>
                <a:spcPct val="0"/>
              </a:spcAft>
            </a:pPr>
            <a:endParaRPr lang="en-US" sz="1300">
              <a:solidFill>
                <a:schemeClr val="bg1"/>
              </a:solidFill>
            </a:endParaRPr>
          </a:p>
        </p:txBody>
      </p:sp>
      <p:sp>
        <p:nvSpPr>
          <p:cNvPr id="12" name="Rectangle 11">
            <a:extLst>
              <a:ext uri="{FF2B5EF4-FFF2-40B4-BE49-F238E27FC236}">
                <a16:creationId xmlns:a16="http://schemas.microsoft.com/office/drawing/2014/main" id="{35215059-3B16-4D19-AD81-A109B5742D05}"/>
              </a:ext>
            </a:extLst>
          </p:cNvPr>
          <p:cNvSpPr/>
          <p:nvPr/>
        </p:nvSpPr>
        <p:spPr bwMode="auto">
          <a:xfrm>
            <a:off x="2990918" y="2169211"/>
            <a:ext cx="1705304" cy="2896877"/>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300" b="1" dirty="0">
                <a:solidFill>
                  <a:schemeClr val="bg1"/>
                </a:solidFill>
              </a:rPr>
              <a:t>11:40am – 2:00pm</a:t>
            </a:r>
          </a:p>
          <a:p>
            <a:pPr defTabSz="914099" fontAlgn="base">
              <a:spcBef>
                <a:spcPct val="0"/>
              </a:spcBef>
              <a:spcAft>
                <a:spcPct val="0"/>
              </a:spcAft>
            </a:pPr>
            <a:endParaRPr lang="en-US" sz="1300" dirty="0">
              <a:solidFill>
                <a:schemeClr val="bg1"/>
              </a:solidFill>
            </a:endParaRPr>
          </a:p>
          <a:p>
            <a:pPr defTabSz="914099" fontAlgn="base">
              <a:spcBef>
                <a:spcPct val="0"/>
              </a:spcBef>
              <a:spcAft>
                <a:spcPct val="0"/>
              </a:spcAft>
            </a:pPr>
            <a:r>
              <a:rPr lang="en-US" sz="1300" dirty="0">
                <a:solidFill>
                  <a:schemeClr val="bg1"/>
                </a:solidFill>
              </a:rPr>
              <a:t>Presentation: 30 min</a:t>
            </a:r>
          </a:p>
          <a:p>
            <a:pPr defTabSz="914099" fontAlgn="base">
              <a:spcBef>
                <a:spcPct val="0"/>
              </a:spcBef>
              <a:spcAft>
                <a:spcPct val="0"/>
              </a:spcAft>
            </a:pPr>
            <a:endParaRPr lang="en-US" sz="1300" dirty="0">
              <a:solidFill>
                <a:schemeClr val="bg1"/>
              </a:solidFill>
            </a:endParaRPr>
          </a:p>
          <a:p>
            <a:pPr defTabSz="914099" fontAlgn="base">
              <a:spcBef>
                <a:spcPct val="0"/>
              </a:spcBef>
              <a:spcAft>
                <a:spcPct val="0"/>
              </a:spcAft>
            </a:pPr>
            <a:r>
              <a:rPr lang="en-US" sz="1300" dirty="0" err="1">
                <a:solidFill>
                  <a:schemeClr val="bg1"/>
                </a:solidFill>
              </a:rPr>
              <a:t>Questions+Lunch</a:t>
            </a:r>
            <a:r>
              <a:rPr lang="en-US" sz="1300" dirty="0">
                <a:solidFill>
                  <a:schemeClr val="bg1"/>
                </a:solidFill>
              </a:rPr>
              <a:t>: 45 min</a:t>
            </a:r>
          </a:p>
          <a:p>
            <a:pPr defTabSz="914099" fontAlgn="base">
              <a:spcBef>
                <a:spcPct val="0"/>
              </a:spcBef>
              <a:spcAft>
                <a:spcPct val="0"/>
              </a:spcAft>
            </a:pPr>
            <a:endParaRPr lang="en-US" sz="1300" dirty="0">
              <a:solidFill>
                <a:schemeClr val="bg1"/>
              </a:solidFill>
            </a:endParaRPr>
          </a:p>
          <a:p>
            <a:pPr defTabSz="914099" fontAlgn="base">
              <a:spcBef>
                <a:spcPct val="0"/>
              </a:spcBef>
              <a:spcAft>
                <a:spcPct val="0"/>
              </a:spcAft>
            </a:pPr>
            <a:r>
              <a:rPr lang="en-US" sz="1300" dirty="0" err="1">
                <a:solidFill>
                  <a:schemeClr val="bg1"/>
                </a:solidFill>
              </a:rPr>
              <a:t>Intro+HOL</a:t>
            </a:r>
            <a:r>
              <a:rPr lang="en-US" sz="1300" dirty="0">
                <a:solidFill>
                  <a:schemeClr val="bg1"/>
                </a:solidFill>
              </a:rPr>
              <a:t>: 30 min</a:t>
            </a:r>
          </a:p>
          <a:p>
            <a:pPr defTabSz="914099" fontAlgn="base">
              <a:spcBef>
                <a:spcPct val="0"/>
              </a:spcBef>
              <a:spcAft>
                <a:spcPct val="0"/>
              </a:spcAft>
            </a:pPr>
            <a:endParaRPr lang="en-US" sz="1300" dirty="0">
              <a:solidFill>
                <a:schemeClr val="bg1"/>
              </a:solidFill>
            </a:endParaRPr>
          </a:p>
          <a:p>
            <a:pPr defTabSz="914099" fontAlgn="base">
              <a:spcBef>
                <a:spcPct val="0"/>
              </a:spcBef>
              <a:spcAft>
                <a:spcPct val="0"/>
              </a:spcAft>
            </a:pPr>
            <a:r>
              <a:rPr lang="en-US" sz="1300" dirty="0">
                <a:solidFill>
                  <a:schemeClr val="bg1"/>
                </a:solidFill>
              </a:rPr>
              <a:t>COE toolkit demo: 15 min (PBI)</a:t>
            </a:r>
          </a:p>
          <a:p>
            <a:pPr defTabSz="914099" fontAlgn="base">
              <a:spcBef>
                <a:spcPct val="0"/>
              </a:spcBef>
              <a:spcAft>
                <a:spcPct val="0"/>
              </a:spcAft>
            </a:pPr>
            <a:endParaRPr lang="en-US" sz="1300" dirty="0">
              <a:solidFill>
                <a:schemeClr val="bg1"/>
              </a:solidFill>
            </a:endParaRPr>
          </a:p>
          <a:p>
            <a:pPr defTabSz="914099" fontAlgn="base">
              <a:spcBef>
                <a:spcPct val="0"/>
              </a:spcBef>
              <a:spcAft>
                <a:spcPct val="0"/>
              </a:spcAft>
            </a:pPr>
            <a:r>
              <a:rPr lang="en-US" sz="1300" dirty="0" err="1">
                <a:solidFill>
                  <a:schemeClr val="bg1"/>
                </a:solidFill>
              </a:rPr>
              <a:t>Questions+break</a:t>
            </a:r>
            <a:r>
              <a:rPr lang="en-US" sz="1300" dirty="0">
                <a:solidFill>
                  <a:schemeClr val="bg1"/>
                </a:solidFill>
              </a:rPr>
              <a:t>: 20min</a:t>
            </a:r>
          </a:p>
        </p:txBody>
      </p:sp>
      <p:sp>
        <p:nvSpPr>
          <p:cNvPr id="16" name="Rectangle 15">
            <a:extLst>
              <a:ext uri="{FF2B5EF4-FFF2-40B4-BE49-F238E27FC236}">
                <a16:creationId xmlns:a16="http://schemas.microsoft.com/office/drawing/2014/main" id="{CC553BE5-58FE-4566-A4CF-9AB38F54622F}"/>
              </a:ext>
            </a:extLst>
          </p:cNvPr>
          <p:cNvSpPr/>
          <p:nvPr/>
        </p:nvSpPr>
        <p:spPr bwMode="auto">
          <a:xfrm>
            <a:off x="4933632" y="2184173"/>
            <a:ext cx="1726600" cy="2896877"/>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300" b="1" dirty="0">
                <a:solidFill>
                  <a:schemeClr val="bg1"/>
                </a:solidFill>
              </a:rPr>
              <a:t>2:00pm – 3:00pm</a:t>
            </a:r>
          </a:p>
          <a:p>
            <a:pPr defTabSz="914099" fontAlgn="base">
              <a:spcBef>
                <a:spcPct val="0"/>
              </a:spcBef>
              <a:spcAft>
                <a:spcPct val="0"/>
              </a:spcAft>
            </a:pPr>
            <a:endParaRPr lang="en-US" sz="1300" b="1" dirty="0">
              <a:solidFill>
                <a:schemeClr val="bg1"/>
              </a:solidFill>
            </a:endParaRPr>
          </a:p>
          <a:p>
            <a:pPr defTabSz="914099" fontAlgn="base">
              <a:spcBef>
                <a:spcPct val="0"/>
              </a:spcBef>
              <a:spcAft>
                <a:spcPct val="0"/>
              </a:spcAft>
            </a:pPr>
            <a:r>
              <a:rPr lang="en-US" sz="1300" dirty="0">
                <a:solidFill>
                  <a:schemeClr val="bg1"/>
                </a:solidFill>
              </a:rPr>
              <a:t>Presentation: 30 min</a:t>
            </a:r>
          </a:p>
          <a:p>
            <a:pPr defTabSz="914099" fontAlgn="base">
              <a:spcBef>
                <a:spcPct val="0"/>
              </a:spcBef>
              <a:spcAft>
                <a:spcPct val="0"/>
              </a:spcAft>
            </a:pPr>
            <a:endParaRPr lang="en-US" sz="1300" dirty="0">
              <a:solidFill>
                <a:schemeClr val="bg1"/>
              </a:solidFill>
            </a:endParaRPr>
          </a:p>
          <a:p>
            <a:pPr defTabSz="914099" fontAlgn="base">
              <a:spcBef>
                <a:spcPct val="0"/>
              </a:spcBef>
              <a:spcAft>
                <a:spcPct val="0"/>
              </a:spcAft>
            </a:pPr>
            <a:r>
              <a:rPr lang="en-US" sz="1300" dirty="0">
                <a:solidFill>
                  <a:schemeClr val="bg1"/>
                </a:solidFill>
              </a:rPr>
              <a:t>Questions: 15 min</a:t>
            </a:r>
          </a:p>
          <a:p>
            <a:pPr defTabSz="914099" fontAlgn="base">
              <a:spcBef>
                <a:spcPct val="0"/>
              </a:spcBef>
              <a:spcAft>
                <a:spcPct val="0"/>
              </a:spcAft>
            </a:pPr>
            <a:endParaRPr lang="en-US" sz="1300" dirty="0">
              <a:solidFill>
                <a:schemeClr val="bg1"/>
              </a:solidFill>
            </a:endParaRPr>
          </a:p>
          <a:p>
            <a:pPr defTabSz="914099" fontAlgn="base">
              <a:spcBef>
                <a:spcPct val="0"/>
              </a:spcBef>
              <a:spcAft>
                <a:spcPct val="0"/>
              </a:spcAft>
            </a:pPr>
            <a:endParaRPr lang="en-US" sz="1300" dirty="0">
              <a:solidFill>
                <a:schemeClr val="bg1"/>
              </a:solidFill>
            </a:endParaRPr>
          </a:p>
          <a:p>
            <a:pPr defTabSz="914099" fontAlgn="base">
              <a:spcBef>
                <a:spcPct val="0"/>
              </a:spcBef>
              <a:spcAft>
                <a:spcPct val="0"/>
              </a:spcAft>
            </a:pPr>
            <a:r>
              <a:rPr lang="en-US" sz="1300" dirty="0" err="1">
                <a:solidFill>
                  <a:schemeClr val="bg1"/>
                </a:solidFill>
              </a:rPr>
              <a:t>Intro+HOL</a:t>
            </a:r>
            <a:r>
              <a:rPr lang="en-US" sz="1300" dirty="0">
                <a:solidFill>
                  <a:schemeClr val="bg1"/>
                </a:solidFill>
              </a:rPr>
              <a:t>: 45 min</a:t>
            </a:r>
          </a:p>
          <a:p>
            <a:pPr defTabSz="914099" fontAlgn="base">
              <a:spcBef>
                <a:spcPct val="0"/>
              </a:spcBef>
              <a:spcAft>
                <a:spcPct val="0"/>
              </a:spcAft>
            </a:pPr>
            <a:endParaRPr lang="en-US" sz="1300" dirty="0">
              <a:solidFill>
                <a:schemeClr val="bg1"/>
              </a:solidFill>
            </a:endParaRPr>
          </a:p>
          <a:p>
            <a:pPr defTabSz="914099" fontAlgn="base">
              <a:spcBef>
                <a:spcPct val="0"/>
              </a:spcBef>
              <a:spcAft>
                <a:spcPct val="0"/>
              </a:spcAft>
            </a:pPr>
            <a:r>
              <a:rPr lang="en-US" sz="1300" dirty="0">
                <a:solidFill>
                  <a:schemeClr val="bg1"/>
                </a:solidFill>
              </a:rPr>
              <a:t>COE toolkit demo: 15 min (email)</a:t>
            </a:r>
          </a:p>
          <a:p>
            <a:pPr defTabSz="914099" fontAlgn="base">
              <a:spcBef>
                <a:spcPct val="0"/>
              </a:spcBef>
              <a:spcAft>
                <a:spcPct val="0"/>
              </a:spcAft>
            </a:pPr>
            <a:endParaRPr lang="en-US" sz="1300" dirty="0">
              <a:solidFill>
                <a:schemeClr val="bg1"/>
              </a:solidFill>
            </a:endParaRPr>
          </a:p>
          <a:p>
            <a:pPr defTabSz="914099" fontAlgn="base">
              <a:spcBef>
                <a:spcPct val="0"/>
              </a:spcBef>
              <a:spcAft>
                <a:spcPct val="0"/>
              </a:spcAft>
            </a:pPr>
            <a:r>
              <a:rPr lang="en-US" sz="1300" dirty="0" err="1">
                <a:solidFill>
                  <a:schemeClr val="bg1"/>
                </a:solidFill>
              </a:rPr>
              <a:t>Questions+break</a:t>
            </a:r>
            <a:r>
              <a:rPr lang="en-US" sz="1300" dirty="0">
                <a:solidFill>
                  <a:schemeClr val="bg1"/>
                </a:solidFill>
              </a:rPr>
              <a:t>: 15min</a:t>
            </a:r>
          </a:p>
          <a:p>
            <a:pPr defTabSz="914099" fontAlgn="base">
              <a:spcBef>
                <a:spcPct val="0"/>
              </a:spcBef>
              <a:spcAft>
                <a:spcPct val="0"/>
              </a:spcAft>
            </a:pPr>
            <a:endParaRPr lang="en-US" sz="1300" dirty="0">
              <a:solidFill>
                <a:schemeClr val="bg1"/>
              </a:solidFill>
            </a:endParaRPr>
          </a:p>
          <a:p>
            <a:pPr defTabSz="914099" fontAlgn="base">
              <a:spcBef>
                <a:spcPct val="0"/>
              </a:spcBef>
              <a:spcAft>
                <a:spcPct val="0"/>
              </a:spcAft>
            </a:pPr>
            <a:endParaRPr lang="en-US" sz="1300" dirty="0">
              <a:solidFill>
                <a:schemeClr val="bg1"/>
              </a:solidFill>
            </a:endParaRPr>
          </a:p>
          <a:p>
            <a:pPr defTabSz="914099" fontAlgn="base">
              <a:spcBef>
                <a:spcPct val="0"/>
              </a:spcBef>
              <a:spcAft>
                <a:spcPct val="0"/>
              </a:spcAft>
            </a:pPr>
            <a:endParaRPr lang="en-US" sz="1300" dirty="0">
              <a:solidFill>
                <a:schemeClr val="bg1"/>
              </a:solidFill>
            </a:endParaRPr>
          </a:p>
        </p:txBody>
      </p:sp>
      <p:sp>
        <p:nvSpPr>
          <p:cNvPr id="17" name="Rectangle 16">
            <a:extLst>
              <a:ext uri="{FF2B5EF4-FFF2-40B4-BE49-F238E27FC236}">
                <a16:creationId xmlns:a16="http://schemas.microsoft.com/office/drawing/2014/main" id="{CC3C2B9C-DD89-4EEF-83F2-72A67B745D66}"/>
              </a:ext>
            </a:extLst>
          </p:cNvPr>
          <p:cNvSpPr/>
          <p:nvPr/>
        </p:nvSpPr>
        <p:spPr bwMode="auto">
          <a:xfrm>
            <a:off x="6899144" y="2161734"/>
            <a:ext cx="1705304" cy="2896877"/>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300" b="1">
                <a:solidFill>
                  <a:schemeClr val="bg1"/>
                </a:solidFill>
              </a:rPr>
              <a:t>4:00pm –  5:30pm</a:t>
            </a:r>
          </a:p>
          <a:p>
            <a:pPr defTabSz="914099" fontAlgn="base">
              <a:spcBef>
                <a:spcPct val="0"/>
              </a:spcBef>
              <a:spcAft>
                <a:spcPct val="0"/>
              </a:spcAft>
            </a:pPr>
            <a:endParaRPr lang="en-US" sz="1300" b="1">
              <a:solidFill>
                <a:schemeClr val="bg1"/>
              </a:solidFill>
            </a:endParaRPr>
          </a:p>
          <a:p>
            <a:pPr defTabSz="914099" fontAlgn="base">
              <a:spcBef>
                <a:spcPct val="0"/>
              </a:spcBef>
              <a:spcAft>
                <a:spcPct val="0"/>
              </a:spcAft>
            </a:pPr>
            <a:r>
              <a:rPr lang="en-US" sz="1300">
                <a:solidFill>
                  <a:schemeClr val="bg1"/>
                </a:solidFill>
              </a:rPr>
              <a:t>Presentation: 15 min</a:t>
            </a:r>
          </a:p>
          <a:p>
            <a:pPr defTabSz="914099" fontAlgn="base">
              <a:spcBef>
                <a:spcPct val="0"/>
              </a:spcBef>
              <a:spcAft>
                <a:spcPct val="0"/>
              </a:spcAft>
            </a:pPr>
            <a:endParaRPr lang="en-US" sz="1300">
              <a:solidFill>
                <a:schemeClr val="bg1"/>
              </a:solidFill>
            </a:endParaRPr>
          </a:p>
          <a:p>
            <a:pPr defTabSz="914099" fontAlgn="base">
              <a:spcBef>
                <a:spcPct val="0"/>
              </a:spcBef>
              <a:spcAft>
                <a:spcPct val="0"/>
              </a:spcAft>
            </a:pPr>
            <a:r>
              <a:rPr lang="en-US" sz="1300">
                <a:solidFill>
                  <a:schemeClr val="bg1"/>
                </a:solidFill>
              </a:rPr>
              <a:t>Questions: 15 min</a:t>
            </a:r>
          </a:p>
          <a:p>
            <a:pPr defTabSz="914099" fontAlgn="base">
              <a:spcBef>
                <a:spcPct val="0"/>
              </a:spcBef>
              <a:spcAft>
                <a:spcPct val="0"/>
              </a:spcAft>
            </a:pPr>
            <a:endParaRPr lang="en-US" sz="1300">
              <a:solidFill>
                <a:schemeClr val="bg1"/>
              </a:solidFill>
            </a:endParaRPr>
          </a:p>
          <a:p>
            <a:pPr defTabSz="914099" fontAlgn="base">
              <a:spcBef>
                <a:spcPct val="0"/>
              </a:spcBef>
              <a:spcAft>
                <a:spcPct val="0"/>
              </a:spcAft>
            </a:pPr>
            <a:endParaRPr lang="en-US" sz="1300">
              <a:solidFill>
                <a:schemeClr val="bg1"/>
              </a:solidFill>
            </a:endParaRPr>
          </a:p>
          <a:p>
            <a:pPr defTabSz="914099" fontAlgn="base">
              <a:spcBef>
                <a:spcPct val="0"/>
              </a:spcBef>
              <a:spcAft>
                <a:spcPct val="0"/>
              </a:spcAft>
            </a:pPr>
            <a:r>
              <a:rPr lang="en-US" sz="1300" err="1">
                <a:solidFill>
                  <a:schemeClr val="bg1"/>
                </a:solidFill>
              </a:rPr>
              <a:t>Intro+HOL</a:t>
            </a:r>
            <a:r>
              <a:rPr lang="en-US" sz="1300">
                <a:solidFill>
                  <a:schemeClr val="bg1"/>
                </a:solidFill>
              </a:rPr>
              <a:t>: 30 min</a:t>
            </a:r>
          </a:p>
          <a:p>
            <a:pPr defTabSz="914099" fontAlgn="base">
              <a:spcBef>
                <a:spcPct val="0"/>
              </a:spcBef>
              <a:spcAft>
                <a:spcPct val="0"/>
              </a:spcAft>
            </a:pPr>
            <a:endParaRPr lang="en-US" sz="1300">
              <a:solidFill>
                <a:schemeClr val="bg1"/>
              </a:solidFill>
            </a:endParaRPr>
          </a:p>
          <a:p>
            <a:pPr defTabSz="914099" fontAlgn="base">
              <a:spcBef>
                <a:spcPct val="0"/>
              </a:spcBef>
              <a:spcAft>
                <a:spcPct val="0"/>
              </a:spcAft>
            </a:pPr>
            <a:r>
              <a:rPr lang="en-US" sz="1300">
                <a:solidFill>
                  <a:schemeClr val="bg1"/>
                </a:solidFill>
              </a:rPr>
              <a:t>Wrap-up: 30min</a:t>
            </a:r>
          </a:p>
        </p:txBody>
      </p:sp>
      <p:sp>
        <p:nvSpPr>
          <p:cNvPr id="14" name="Rectangle 13">
            <a:extLst>
              <a:ext uri="{FF2B5EF4-FFF2-40B4-BE49-F238E27FC236}">
                <a16:creationId xmlns:a16="http://schemas.microsoft.com/office/drawing/2014/main" id="{100DA2AA-4C05-44FF-BD09-A807523220AA}"/>
              </a:ext>
            </a:extLst>
          </p:cNvPr>
          <p:cNvSpPr/>
          <p:nvPr/>
        </p:nvSpPr>
        <p:spPr bwMode="auto">
          <a:xfrm>
            <a:off x="948063" y="2931790"/>
            <a:ext cx="1872207" cy="325381"/>
          </a:xfrm>
          <a:prstGeom prst="rect">
            <a:avLst/>
          </a:prstGeom>
          <a:noFill/>
          <a:ln w="57150">
            <a:solidFill>
              <a:srgbClr val="FF0000"/>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err="1">
              <a:solidFill>
                <a:schemeClr val="bg1"/>
              </a:solidFill>
            </a:endParaRPr>
          </a:p>
        </p:txBody>
      </p:sp>
      <p:pic>
        <p:nvPicPr>
          <p:cNvPr id="15" name="Picture 4" descr="you are here">
            <a:extLst>
              <a:ext uri="{FF2B5EF4-FFF2-40B4-BE49-F238E27FC236}">
                <a16:creationId xmlns:a16="http://schemas.microsoft.com/office/drawing/2014/main" id="{73687992-AD9F-40D3-9DCB-0C49C33565C3}"/>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9597" y="1637476"/>
            <a:ext cx="899909" cy="899909"/>
          </a:xfrm>
          <a:prstGeom prst="rect">
            <a:avLst/>
          </a:prstGeom>
          <a:noFill/>
          <a:extLst>
            <a:ext uri="{909E8E84-426E-40DD-AFC4-6F175D3DCCD1}">
              <a14:hiddenFill xmlns:a14="http://schemas.microsoft.com/office/drawing/2010/main">
                <a:solidFill>
                  <a:srgbClr val="FFFFFF"/>
                </a:solidFill>
              </a14:hiddenFill>
            </a:ext>
          </a:extLst>
        </p:spPr>
      </p:pic>
      <p:sp>
        <p:nvSpPr>
          <p:cNvPr id="24" name="Title 1">
            <a:extLst>
              <a:ext uri="{FF2B5EF4-FFF2-40B4-BE49-F238E27FC236}">
                <a16:creationId xmlns:a16="http://schemas.microsoft.com/office/drawing/2014/main" id="{713B21AE-EA77-45DB-91E0-7B98BCAF06D6}"/>
              </a:ext>
            </a:extLst>
          </p:cNvPr>
          <p:cNvSpPr>
            <a:spLocks noGrp="1"/>
          </p:cNvSpPr>
          <p:nvPr>
            <p:ph type="title"/>
          </p:nvPr>
        </p:nvSpPr>
        <p:spPr>
          <a:xfrm>
            <a:off x="366809" y="171452"/>
            <a:ext cx="8472312" cy="498598"/>
          </a:xfrm>
        </p:spPr>
        <p:txBody>
          <a:bodyPr/>
          <a:lstStyle/>
          <a:p>
            <a:r>
              <a:rPr lang="en-US" sz="3600"/>
              <a:t>Questions?</a:t>
            </a:r>
          </a:p>
        </p:txBody>
      </p:sp>
    </p:spTree>
    <p:extLst>
      <p:ext uri="{BB962C8B-B14F-4D97-AF65-F5344CB8AC3E}">
        <p14:creationId xmlns:p14="http://schemas.microsoft.com/office/powerpoint/2010/main" val="3582001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005841"/>
            <a:ext cx="8686800" cy="1335750"/>
          </a:xfrm>
        </p:spPr>
        <p:txBody>
          <a:bodyPr/>
          <a:lstStyle/>
          <a:p>
            <a:pPr>
              <a:buClr>
                <a:schemeClr val="tx1"/>
              </a:buClr>
            </a:pPr>
            <a:r>
              <a:rPr lang="en-GB" sz="2800"/>
              <a:t>Exercise 1 – Exploring current usage</a:t>
            </a:r>
          </a:p>
          <a:p>
            <a:pPr>
              <a:buClr>
                <a:schemeClr val="tx1"/>
              </a:buClr>
            </a:pPr>
            <a:r>
              <a:rPr lang="en-GB" sz="2800"/>
              <a:t>Exercise 2 – Creating environments</a:t>
            </a:r>
          </a:p>
          <a:p>
            <a:pPr>
              <a:buClr>
                <a:schemeClr val="tx1"/>
              </a:buClr>
            </a:pPr>
            <a:r>
              <a:rPr lang="en-GB" sz="2800"/>
              <a:t>Exercise 3 – Creating data policies</a:t>
            </a:r>
          </a:p>
        </p:txBody>
      </p:sp>
      <p:sp>
        <p:nvSpPr>
          <p:cNvPr id="5" name="Title 4"/>
          <p:cNvSpPr>
            <a:spLocks noGrp="1"/>
          </p:cNvSpPr>
          <p:nvPr>
            <p:ph type="title"/>
          </p:nvPr>
        </p:nvSpPr>
        <p:spPr/>
        <p:txBody>
          <a:bodyPr/>
          <a:lstStyle/>
          <a:p>
            <a:r>
              <a:rPr lang="en-US" sz="4000"/>
              <a:t>Hands on lab – M01</a:t>
            </a:r>
          </a:p>
        </p:txBody>
      </p:sp>
      <p:sp>
        <p:nvSpPr>
          <p:cNvPr id="2" name="Slide Number Placeholder 1"/>
          <p:cNvSpPr>
            <a:spLocks noGrp="1"/>
          </p:cNvSpPr>
          <p:nvPr>
            <p:ph type="sldNum" sz="quarter" idx="4"/>
          </p:nvPr>
        </p:nvSpPr>
        <p:spPr/>
        <p:txBody>
          <a:bodyPr/>
          <a:lstStyle/>
          <a:p>
            <a:fld id="{F777EB7E-3C84-4DC8-BC65-B9675A7009BB}" type="slidenum">
              <a:rPr lang="en-US" smtClean="0"/>
              <a:pPr/>
              <a:t>53</a:t>
            </a:fld>
            <a:endParaRPr lang="en-US"/>
          </a:p>
        </p:txBody>
      </p:sp>
    </p:spTree>
    <p:extLst>
      <p:ext uri="{BB962C8B-B14F-4D97-AF65-F5344CB8AC3E}">
        <p14:creationId xmlns:p14="http://schemas.microsoft.com/office/powerpoint/2010/main" val="39553708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269F25D1-99D7-4739-AEA5-0D210E2FB0C9}"/>
              </a:ext>
            </a:extLst>
          </p:cNvPr>
          <p:cNvGraphicFramePr/>
          <p:nvPr/>
        </p:nvGraphicFramePr>
        <p:xfrm>
          <a:off x="997522" y="1203598"/>
          <a:ext cx="7966967" cy="9559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Rectangle 4">
            <a:extLst>
              <a:ext uri="{FF2B5EF4-FFF2-40B4-BE49-F238E27FC236}">
                <a16:creationId xmlns:a16="http://schemas.microsoft.com/office/drawing/2014/main" id="{83FA60E0-FED7-4BD4-AD37-96A5D46C4911}"/>
              </a:ext>
            </a:extLst>
          </p:cNvPr>
          <p:cNvSpPr/>
          <p:nvPr/>
        </p:nvSpPr>
        <p:spPr bwMode="auto">
          <a:xfrm>
            <a:off x="1035628" y="2159547"/>
            <a:ext cx="1739265" cy="2896877"/>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300" b="1">
                <a:solidFill>
                  <a:schemeClr val="bg1"/>
                </a:solidFill>
              </a:rPr>
              <a:t>9:15am – 11:40am</a:t>
            </a:r>
          </a:p>
          <a:p>
            <a:pPr defTabSz="914099" fontAlgn="base">
              <a:spcBef>
                <a:spcPct val="0"/>
              </a:spcBef>
              <a:spcAft>
                <a:spcPct val="0"/>
              </a:spcAft>
            </a:pPr>
            <a:endParaRPr lang="en-US" sz="1300" b="1">
              <a:solidFill>
                <a:schemeClr val="bg1"/>
              </a:solidFill>
            </a:endParaRPr>
          </a:p>
          <a:p>
            <a:pPr defTabSz="914099" fontAlgn="base">
              <a:spcBef>
                <a:spcPct val="0"/>
              </a:spcBef>
              <a:spcAft>
                <a:spcPct val="0"/>
              </a:spcAft>
            </a:pPr>
            <a:r>
              <a:rPr lang="en-US" sz="1300">
                <a:solidFill>
                  <a:schemeClr val="bg1"/>
                </a:solidFill>
              </a:rPr>
              <a:t>Presentation: 60 min</a:t>
            </a:r>
          </a:p>
          <a:p>
            <a:pPr defTabSz="914099" fontAlgn="base">
              <a:spcBef>
                <a:spcPct val="0"/>
              </a:spcBef>
              <a:spcAft>
                <a:spcPct val="0"/>
              </a:spcAft>
            </a:pPr>
            <a:endParaRPr lang="en-US" sz="1300">
              <a:solidFill>
                <a:schemeClr val="bg1"/>
              </a:solidFill>
            </a:endParaRPr>
          </a:p>
          <a:p>
            <a:pPr defTabSz="914099" fontAlgn="base">
              <a:spcBef>
                <a:spcPct val="0"/>
              </a:spcBef>
              <a:spcAft>
                <a:spcPct val="0"/>
              </a:spcAft>
            </a:pPr>
            <a:r>
              <a:rPr lang="en-US" sz="1300">
                <a:solidFill>
                  <a:schemeClr val="bg1"/>
                </a:solidFill>
              </a:rPr>
              <a:t>Questions: 15 min</a:t>
            </a:r>
          </a:p>
          <a:p>
            <a:pPr defTabSz="914099" fontAlgn="base">
              <a:spcBef>
                <a:spcPct val="0"/>
              </a:spcBef>
              <a:spcAft>
                <a:spcPct val="0"/>
              </a:spcAft>
            </a:pPr>
            <a:endParaRPr lang="en-US" sz="1300">
              <a:solidFill>
                <a:schemeClr val="bg1"/>
              </a:solidFill>
            </a:endParaRPr>
          </a:p>
          <a:p>
            <a:pPr defTabSz="914099" fontAlgn="base">
              <a:spcBef>
                <a:spcPct val="0"/>
              </a:spcBef>
              <a:spcAft>
                <a:spcPct val="0"/>
              </a:spcAft>
            </a:pPr>
            <a:endParaRPr lang="en-US" sz="1300">
              <a:solidFill>
                <a:schemeClr val="bg1"/>
              </a:solidFill>
            </a:endParaRPr>
          </a:p>
          <a:p>
            <a:pPr defTabSz="914099" fontAlgn="base">
              <a:spcBef>
                <a:spcPct val="0"/>
              </a:spcBef>
              <a:spcAft>
                <a:spcPct val="0"/>
              </a:spcAft>
            </a:pPr>
            <a:r>
              <a:rPr lang="en-US" sz="1300" err="1">
                <a:solidFill>
                  <a:schemeClr val="bg1"/>
                </a:solidFill>
              </a:rPr>
              <a:t>Intro+HOL</a:t>
            </a:r>
            <a:r>
              <a:rPr lang="en-US" sz="1300">
                <a:solidFill>
                  <a:schemeClr val="bg1"/>
                </a:solidFill>
              </a:rPr>
              <a:t>: 50min</a:t>
            </a:r>
          </a:p>
          <a:p>
            <a:pPr defTabSz="914099" fontAlgn="base">
              <a:spcBef>
                <a:spcPct val="0"/>
              </a:spcBef>
              <a:spcAft>
                <a:spcPct val="0"/>
              </a:spcAft>
            </a:pPr>
            <a:endParaRPr lang="en-US" sz="1300">
              <a:solidFill>
                <a:schemeClr val="bg1"/>
              </a:solidFill>
            </a:endParaRPr>
          </a:p>
          <a:p>
            <a:pPr defTabSz="914099" fontAlgn="base">
              <a:spcBef>
                <a:spcPct val="0"/>
              </a:spcBef>
              <a:spcAft>
                <a:spcPct val="0"/>
              </a:spcAft>
            </a:pPr>
            <a:r>
              <a:rPr lang="en-US" sz="1300" err="1">
                <a:solidFill>
                  <a:schemeClr val="bg1"/>
                </a:solidFill>
              </a:rPr>
              <a:t>Questions+break</a:t>
            </a:r>
            <a:r>
              <a:rPr lang="en-US" sz="1300">
                <a:solidFill>
                  <a:schemeClr val="bg1"/>
                </a:solidFill>
              </a:rPr>
              <a:t>: 20min</a:t>
            </a:r>
          </a:p>
          <a:p>
            <a:pPr defTabSz="914099" fontAlgn="base">
              <a:spcBef>
                <a:spcPct val="0"/>
              </a:spcBef>
              <a:spcAft>
                <a:spcPct val="0"/>
              </a:spcAft>
            </a:pPr>
            <a:endParaRPr lang="en-US" sz="1300">
              <a:solidFill>
                <a:schemeClr val="bg1"/>
              </a:solidFill>
            </a:endParaRPr>
          </a:p>
          <a:p>
            <a:pPr defTabSz="914099" fontAlgn="base">
              <a:spcBef>
                <a:spcPct val="0"/>
              </a:spcBef>
              <a:spcAft>
                <a:spcPct val="0"/>
              </a:spcAft>
            </a:pPr>
            <a:endParaRPr lang="en-US" sz="1300">
              <a:solidFill>
                <a:schemeClr val="bg1"/>
              </a:solidFill>
            </a:endParaRPr>
          </a:p>
        </p:txBody>
      </p:sp>
      <p:sp>
        <p:nvSpPr>
          <p:cNvPr id="12" name="Rectangle 11">
            <a:extLst>
              <a:ext uri="{FF2B5EF4-FFF2-40B4-BE49-F238E27FC236}">
                <a16:creationId xmlns:a16="http://schemas.microsoft.com/office/drawing/2014/main" id="{35215059-3B16-4D19-AD81-A109B5742D05}"/>
              </a:ext>
            </a:extLst>
          </p:cNvPr>
          <p:cNvSpPr/>
          <p:nvPr/>
        </p:nvSpPr>
        <p:spPr bwMode="auto">
          <a:xfrm>
            <a:off x="2990918" y="2169211"/>
            <a:ext cx="1705304" cy="2896877"/>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300" b="1" dirty="0">
                <a:solidFill>
                  <a:schemeClr val="bg1"/>
                </a:solidFill>
              </a:rPr>
              <a:t>11:40am – 2:00pm</a:t>
            </a:r>
          </a:p>
          <a:p>
            <a:pPr defTabSz="914099" fontAlgn="base">
              <a:spcBef>
                <a:spcPct val="0"/>
              </a:spcBef>
              <a:spcAft>
                <a:spcPct val="0"/>
              </a:spcAft>
            </a:pPr>
            <a:endParaRPr lang="en-US" sz="1300" dirty="0">
              <a:solidFill>
                <a:schemeClr val="bg1"/>
              </a:solidFill>
            </a:endParaRPr>
          </a:p>
          <a:p>
            <a:pPr defTabSz="914099" fontAlgn="base">
              <a:spcBef>
                <a:spcPct val="0"/>
              </a:spcBef>
              <a:spcAft>
                <a:spcPct val="0"/>
              </a:spcAft>
            </a:pPr>
            <a:r>
              <a:rPr lang="en-US" sz="1300" dirty="0">
                <a:solidFill>
                  <a:schemeClr val="bg1"/>
                </a:solidFill>
              </a:rPr>
              <a:t>Presentation: 30 min</a:t>
            </a:r>
          </a:p>
          <a:p>
            <a:pPr defTabSz="914099" fontAlgn="base">
              <a:spcBef>
                <a:spcPct val="0"/>
              </a:spcBef>
              <a:spcAft>
                <a:spcPct val="0"/>
              </a:spcAft>
            </a:pPr>
            <a:endParaRPr lang="en-US" sz="1300" dirty="0">
              <a:solidFill>
                <a:schemeClr val="bg1"/>
              </a:solidFill>
            </a:endParaRPr>
          </a:p>
          <a:p>
            <a:pPr defTabSz="914099" fontAlgn="base">
              <a:spcBef>
                <a:spcPct val="0"/>
              </a:spcBef>
              <a:spcAft>
                <a:spcPct val="0"/>
              </a:spcAft>
            </a:pPr>
            <a:r>
              <a:rPr lang="en-US" sz="1300" dirty="0" err="1">
                <a:solidFill>
                  <a:schemeClr val="bg1"/>
                </a:solidFill>
              </a:rPr>
              <a:t>Questions+Lunch</a:t>
            </a:r>
            <a:r>
              <a:rPr lang="en-US" sz="1300" dirty="0">
                <a:solidFill>
                  <a:schemeClr val="bg1"/>
                </a:solidFill>
              </a:rPr>
              <a:t>: 45 min</a:t>
            </a:r>
          </a:p>
          <a:p>
            <a:pPr defTabSz="914099" fontAlgn="base">
              <a:spcBef>
                <a:spcPct val="0"/>
              </a:spcBef>
              <a:spcAft>
                <a:spcPct val="0"/>
              </a:spcAft>
            </a:pPr>
            <a:endParaRPr lang="en-US" sz="1300" dirty="0">
              <a:solidFill>
                <a:schemeClr val="bg1"/>
              </a:solidFill>
            </a:endParaRPr>
          </a:p>
          <a:p>
            <a:pPr defTabSz="914099" fontAlgn="base">
              <a:spcBef>
                <a:spcPct val="0"/>
              </a:spcBef>
              <a:spcAft>
                <a:spcPct val="0"/>
              </a:spcAft>
            </a:pPr>
            <a:r>
              <a:rPr lang="en-US" sz="1300" dirty="0" err="1">
                <a:solidFill>
                  <a:schemeClr val="bg1"/>
                </a:solidFill>
              </a:rPr>
              <a:t>Intro+HOL</a:t>
            </a:r>
            <a:r>
              <a:rPr lang="en-US" sz="1300" dirty="0">
                <a:solidFill>
                  <a:schemeClr val="bg1"/>
                </a:solidFill>
              </a:rPr>
              <a:t>: 30 min</a:t>
            </a:r>
          </a:p>
          <a:p>
            <a:pPr defTabSz="914099" fontAlgn="base">
              <a:spcBef>
                <a:spcPct val="0"/>
              </a:spcBef>
              <a:spcAft>
                <a:spcPct val="0"/>
              </a:spcAft>
            </a:pPr>
            <a:endParaRPr lang="en-US" sz="1300" dirty="0">
              <a:solidFill>
                <a:schemeClr val="bg1"/>
              </a:solidFill>
            </a:endParaRPr>
          </a:p>
          <a:p>
            <a:pPr defTabSz="914099" fontAlgn="base">
              <a:spcBef>
                <a:spcPct val="0"/>
              </a:spcBef>
              <a:spcAft>
                <a:spcPct val="0"/>
              </a:spcAft>
            </a:pPr>
            <a:r>
              <a:rPr lang="en-US" sz="1300" dirty="0">
                <a:solidFill>
                  <a:schemeClr val="bg1"/>
                </a:solidFill>
              </a:rPr>
              <a:t>COE toolkit demo: 15 min (PBI)</a:t>
            </a:r>
          </a:p>
          <a:p>
            <a:pPr defTabSz="914099" fontAlgn="base">
              <a:spcBef>
                <a:spcPct val="0"/>
              </a:spcBef>
              <a:spcAft>
                <a:spcPct val="0"/>
              </a:spcAft>
            </a:pPr>
            <a:endParaRPr lang="en-US" sz="1300" dirty="0">
              <a:solidFill>
                <a:schemeClr val="bg1"/>
              </a:solidFill>
            </a:endParaRPr>
          </a:p>
          <a:p>
            <a:pPr defTabSz="914099" fontAlgn="base">
              <a:spcBef>
                <a:spcPct val="0"/>
              </a:spcBef>
              <a:spcAft>
                <a:spcPct val="0"/>
              </a:spcAft>
            </a:pPr>
            <a:r>
              <a:rPr lang="en-US" sz="1300" dirty="0" err="1">
                <a:solidFill>
                  <a:schemeClr val="bg1"/>
                </a:solidFill>
              </a:rPr>
              <a:t>Questions+break</a:t>
            </a:r>
            <a:r>
              <a:rPr lang="en-US" sz="1300" dirty="0">
                <a:solidFill>
                  <a:schemeClr val="bg1"/>
                </a:solidFill>
              </a:rPr>
              <a:t>: 20min</a:t>
            </a:r>
          </a:p>
        </p:txBody>
      </p:sp>
      <p:sp>
        <p:nvSpPr>
          <p:cNvPr id="16" name="Rectangle 15">
            <a:extLst>
              <a:ext uri="{FF2B5EF4-FFF2-40B4-BE49-F238E27FC236}">
                <a16:creationId xmlns:a16="http://schemas.microsoft.com/office/drawing/2014/main" id="{CC553BE5-58FE-4566-A4CF-9AB38F54622F}"/>
              </a:ext>
            </a:extLst>
          </p:cNvPr>
          <p:cNvSpPr/>
          <p:nvPr/>
        </p:nvSpPr>
        <p:spPr bwMode="auto">
          <a:xfrm>
            <a:off x="4933632" y="2184173"/>
            <a:ext cx="1726600" cy="2896877"/>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300" b="1" dirty="0">
                <a:solidFill>
                  <a:schemeClr val="bg1"/>
                </a:solidFill>
              </a:rPr>
              <a:t>2:00pm – 3:00pm</a:t>
            </a:r>
          </a:p>
          <a:p>
            <a:pPr defTabSz="914099" fontAlgn="base">
              <a:spcBef>
                <a:spcPct val="0"/>
              </a:spcBef>
              <a:spcAft>
                <a:spcPct val="0"/>
              </a:spcAft>
            </a:pPr>
            <a:endParaRPr lang="en-US" sz="1300" b="1" dirty="0">
              <a:solidFill>
                <a:schemeClr val="bg1"/>
              </a:solidFill>
            </a:endParaRPr>
          </a:p>
          <a:p>
            <a:pPr defTabSz="914099" fontAlgn="base">
              <a:spcBef>
                <a:spcPct val="0"/>
              </a:spcBef>
              <a:spcAft>
                <a:spcPct val="0"/>
              </a:spcAft>
            </a:pPr>
            <a:r>
              <a:rPr lang="en-US" sz="1300" dirty="0">
                <a:solidFill>
                  <a:schemeClr val="bg1"/>
                </a:solidFill>
              </a:rPr>
              <a:t>Presentation: 30 min</a:t>
            </a:r>
          </a:p>
          <a:p>
            <a:pPr defTabSz="914099" fontAlgn="base">
              <a:spcBef>
                <a:spcPct val="0"/>
              </a:spcBef>
              <a:spcAft>
                <a:spcPct val="0"/>
              </a:spcAft>
            </a:pPr>
            <a:endParaRPr lang="en-US" sz="1300" dirty="0">
              <a:solidFill>
                <a:schemeClr val="bg1"/>
              </a:solidFill>
            </a:endParaRPr>
          </a:p>
          <a:p>
            <a:pPr defTabSz="914099" fontAlgn="base">
              <a:spcBef>
                <a:spcPct val="0"/>
              </a:spcBef>
              <a:spcAft>
                <a:spcPct val="0"/>
              </a:spcAft>
            </a:pPr>
            <a:r>
              <a:rPr lang="en-US" sz="1300" dirty="0">
                <a:solidFill>
                  <a:schemeClr val="bg1"/>
                </a:solidFill>
              </a:rPr>
              <a:t>Questions: 15 min</a:t>
            </a:r>
          </a:p>
          <a:p>
            <a:pPr defTabSz="914099" fontAlgn="base">
              <a:spcBef>
                <a:spcPct val="0"/>
              </a:spcBef>
              <a:spcAft>
                <a:spcPct val="0"/>
              </a:spcAft>
            </a:pPr>
            <a:endParaRPr lang="en-US" sz="1300" dirty="0">
              <a:solidFill>
                <a:schemeClr val="bg1"/>
              </a:solidFill>
            </a:endParaRPr>
          </a:p>
          <a:p>
            <a:pPr defTabSz="914099" fontAlgn="base">
              <a:spcBef>
                <a:spcPct val="0"/>
              </a:spcBef>
              <a:spcAft>
                <a:spcPct val="0"/>
              </a:spcAft>
            </a:pPr>
            <a:endParaRPr lang="en-US" sz="1300" dirty="0">
              <a:solidFill>
                <a:schemeClr val="bg1"/>
              </a:solidFill>
            </a:endParaRPr>
          </a:p>
          <a:p>
            <a:pPr defTabSz="914099" fontAlgn="base">
              <a:spcBef>
                <a:spcPct val="0"/>
              </a:spcBef>
              <a:spcAft>
                <a:spcPct val="0"/>
              </a:spcAft>
            </a:pPr>
            <a:r>
              <a:rPr lang="en-US" sz="1300" dirty="0" err="1">
                <a:solidFill>
                  <a:schemeClr val="bg1"/>
                </a:solidFill>
              </a:rPr>
              <a:t>Intro+HOL</a:t>
            </a:r>
            <a:r>
              <a:rPr lang="en-US" sz="1300" dirty="0">
                <a:solidFill>
                  <a:schemeClr val="bg1"/>
                </a:solidFill>
              </a:rPr>
              <a:t>: 45 min</a:t>
            </a:r>
          </a:p>
          <a:p>
            <a:pPr defTabSz="914099" fontAlgn="base">
              <a:spcBef>
                <a:spcPct val="0"/>
              </a:spcBef>
              <a:spcAft>
                <a:spcPct val="0"/>
              </a:spcAft>
            </a:pPr>
            <a:endParaRPr lang="en-US" sz="1300" dirty="0">
              <a:solidFill>
                <a:schemeClr val="bg1"/>
              </a:solidFill>
            </a:endParaRPr>
          </a:p>
          <a:p>
            <a:pPr defTabSz="914099" fontAlgn="base">
              <a:spcBef>
                <a:spcPct val="0"/>
              </a:spcBef>
              <a:spcAft>
                <a:spcPct val="0"/>
              </a:spcAft>
            </a:pPr>
            <a:r>
              <a:rPr lang="en-US" sz="1300" dirty="0">
                <a:solidFill>
                  <a:schemeClr val="bg1"/>
                </a:solidFill>
              </a:rPr>
              <a:t>COE toolkit demo: 15 min (email)</a:t>
            </a:r>
          </a:p>
          <a:p>
            <a:pPr defTabSz="914099" fontAlgn="base">
              <a:spcBef>
                <a:spcPct val="0"/>
              </a:spcBef>
              <a:spcAft>
                <a:spcPct val="0"/>
              </a:spcAft>
            </a:pPr>
            <a:endParaRPr lang="en-US" sz="1300" dirty="0">
              <a:solidFill>
                <a:schemeClr val="bg1"/>
              </a:solidFill>
            </a:endParaRPr>
          </a:p>
          <a:p>
            <a:pPr defTabSz="914099" fontAlgn="base">
              <a:spcBef>
                <a:spcPct val="0"/>
              </a:spcBef>
              <a:spcAft>
                <a:spcPct val="0"/>
              </a:spcAft>
            </a:pPr>
            <a:r>
              <a:rPr lang="en-US" sz="1300" dirty="0" err="1">
                <a:solidFill>
                  <a:schemeClr val="bg1"/>
                </a:solidFill>
              </a:rPr>
              <a:t>Questions+break</a:t>
            </a:r>
            <a:r>
              <a:rPr lang="en-US" sz="1300" dirty="0">
                <a:solidFill>
                  <a:schemeClr val="bg1"/>
                </a:solidFill>
              </a:rPr>
              <a:t>: 15min</a:t>
            </a:r>
          </a:p>
          <a:p>
            <a:pPr defTabSz="914099" fontAlgn="base">
              <a:spcBef>
                <a:spcPct val="0"/>
              </a:spcBef>
              <a:spcAft>
                <a:spcPct val="0"/>
              </a:spcAft>
            </a:pPr>
            <a:endParaRPr lang="en-US" sz="1300" dirty="0">
              <a:solidFill>
                <a:schemeClr val="bg1"/>
              </a:solidFill>
            </a:endParaRPr>
          </a:p>
          <a:p>
            <a:pPr defTabSz="914099" fontAlgn="base">
              <a:spcBef>
                <a:spcPct val="0"/>
              </a:spcBef>
              <a:spcAft>
                <a:spcPct val="0"/>
              </a:spcAft>
            </a:pPr>
            <a:endParaRPr lang="en-US" sz="1300" dirty="0">
              <a:solidFill>
                <a:schemeClr val="bg1"/>
              </a:solidFill>
            </a:endParaRPr>
          </a:p>
          <a:p>
            <a:pPr defTabSz="914099" fontAlgn="base">
              <a:spcBef>
                <a:spcPct val="0"/>
              </a:spcBef>
              <a:spcAft>
                <a:spcPct val="0"/>
              </a:spcAft>
            </a:pPr>
            <a:endParaRPr lang="en-US" sz="1300" dirty="0">
              <a:solidFill>
                <a:schemeClr val="bg1"/>
              </a:solidFill>
            </a:endParaRPr>
          </a:p>
        </p:txBody>
      </p:sp>
      <p:sp>
        <p:nvSpPr>
          <p:cNvPr id="17" name="Rectangle 16">
            <a:extLst>
              <a:ext uri="{FF2B5EF4-FFF2-40B4-BE49-F238E27FC236}">
                <a16:creationId xmlns:a16="http://schemas.microsoft.com/office/drawing/2014/main" id="{CC3C2B9C-DD89-4EEF-83F2-72A67B745D66}"/>
              </a:ext>
            </a:extLst>
          </p:cNvPr>
          <p:cNvSpPr/>
          <p:nvPr/>
        </p:nvSpPr>
        <p:spPr bwMode="auto">
          <a:xfrm>
            <a:off x="6899144" y="2161734"/>
            <a:ext cx="1705304" cy="2896877"/>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pPr>
            <a:r>
              <a:rPr lang="en-US" sz="1300" b="1">
                <a:solidFill>
                  <a:schemeClr val="bg1"/>
                </a:solidFill>
              </a:rPr>
              <a:t>4:00pm –  5:30pm</a:t>
            </a:r>
          </a:p>
          <a:p>
            <a:pPr defTabSz="914099" fontAlgn="base">
              <a:spcBef>
                <a:spcPct val="0"/>
              </a:spcBef>
              <a:spcAft>
                <a:spcPct val="0"/>
              </a:spcAft>
            </a:pPr>
            <a:endParaRPr lang="en-US" sz="1300" b="1">
              <a:solidFill>
                <a:schemeClr val="bg1"/>
              </a:solidFill>
            </a:endParaRPr>
          </a:p>
          <a:p>
            <a:pPr defTabSz="914099" fontAlgn="base">
              <a:spcBef>
                <a:spcPct val="0"/>
              </a:spcBef>
              <a:spcAft>
                <a:spcPct val="0"/>
              </a:spcAft>
            </a:pPr>
            <a:r>
              <a:rPr lang="en-US" sz="1300">
                <a:solidFill>
                  <a:schemeClr val="bg1"/>
                </a:solidFill>
              </a:rPr>
              <a:t>Presentation: 15 min</a:t>
            </a:r>
          </a:p>
          <a:p>
            <a:pPr defTabSz="914099" fontAlgn="base">
              <a:spcBef>
                <a:spcPct val="0"/>
              </a:spcBef>
              <a:spcAft>
                <a:spcPct val="0"/>
              </a:spcAft>
            </a:pPr>
            <a:endParaRPr lang="en-US" sz="1300">
              <a:solidFill>
                <a:schemeClr val="bg1"/>
              </a:solidFill>
            </a:endParaRPr>
          </a:p>
          <a:p>
            <a:pPr defTabSz="914099" fontAlgn="base">
              <a:spcBef>
                <a:spcPct val="0"/>
              </a:spcBef>
              <a:spcAft>
                <a:spcPct val="0"/>
              </a:spcAft>
            </a:pPr>
            <a:r>
              <a:rPr lang="en-US" sz="1300">
                <a:solidFill>
                  <a:schemeClr val="bg1"/>
                </a:solidFill>
              </a:rPr>
              <a:t>Questions: 15 min</a:t>
            </a:r>
          </a:p>
          <a:p>
            <a:pPr defTabSz="914099" fontAlgn="base">
              <a:spcBef>
                <a:spcPct val="0"/>
              </a:spcBef>
              <a:spcAft>
                <a:spcPct val="0"/>
              </a:spcAft>
            </a:pPr>
            <a:endParaRPr lang="en-US" sz="1300">
              <a:solidFill>
                <a:schemeClr val="bg1"/>
              </a:solidFill>
            </a:endParaRPr>
          </a:p>
          <a:p>
            <a:pPr defTabSz="914099" fontAlgn="base">
              <a:spcBef>
                <a:spcPct val="0"/>
              </a:spcBef>
              <a:spcAft>
                <a:spcPct val="0"/>
              </a:spcAft>
            </a:pPr>
            <a:endParaRPr lang="en-US" sz="1300">
              <a:solidFill>
                <a:schemeClr val="bg1"/>
              </a:solidFill>
            </a:endParaRPr>
          </a:p>
          <a:p>
            <a:pPr defTabSz="914099" fontAlgn="base">
              <a:spcBef>
                <a:spcPct val="0"/>
              </a:spcBef>
              <a:spcAft>
                <a:spcPct val="0"/>
              </a:spcAft>
            </a:pPr>
            <a:r>
              <a:rPr lang="en-US" sz="1300" err="1">
                <a:solidFill>
                  <a:schemeClr val="bg1"/>
                </a:solidFill>
              </a:rPr>
              <a:t>Intro+HOL</a:t>
            </a:r>
            <a:r>
              <a:rPr lang="en-US" sz="1300">
                <a:solidFill>
                  <a:schemeClr val="bg1"/>
                </a:solidFill>
              </a:rPr>
              <a:t>: 30 min</a:t>
            </a:r>
          </a:p>
          <a:p>
            <a:pPr defTabSz="914099" fontAlgn="base">
              <a:spcBef>
                <a:spcPct val="0"/>
              </a:spcBef>
              <a:spcAft>
                <a:spcPct val="0"/>
              </a:spcAft>
            </a:pPr>
            <a:endParaRPr lang="en-US" sz="1300">
              <a:solidFill>
                <a:schemeClr val="bg1"/>
              </a:solidFill>
            </a:endParaRPr>
          </a:p>
          <a:p>
            <a:pPr defTabSz="914099" fontAlgn="base">
              <a:spcBef>
                <a:spcPct val="0"/>
              </a:spcBef>
              <a:spcAft>
                <a:spcPct val="0"/>
              </a:spcAft>
            </a:pPr>
            <a:r>
              <a:rPr lang="en-US" sz="1300">
                <a:solidFill>
                  <a:schemeClr val="bg1"/>
                </a:solidFill>
              </a:rPr>
              <a:t>Wrap-up: 30min</a:t>
            </a:r>
          </a:p>
        </p:txBody>
      </p:sp>
      <p:sp>
        <p:nvSpPr>
          <p:cNvPr id="14" name="Rectangle 13">
            <a:extLst>
              <a:ext uri="{FF2B5EF4-FFF2-40B4-BE49-F238E27FC236}">
                <a16:creationId xmlns:a16="http://schemas.microsoft.com/office/drawing/2014/main" id="{100DA2AA-4C05-44FF-BD09-A807523220AA}"/>
              </a:ext>
            </a:extLst>
          </p:cNvPr>
          <p:cNvSpPr/>
          <p:nvPr/>
        </p:nvSpPr>
        <p:spPr bwMode="auto">
          <a:xfrm>
            <a:off x="953354" y="2571750"/>
            <a:ext cx="1872207" cy="325381"/>
          </a:xfrm>
          <a:prstGeom prst="rect">
            <a:avLst/>
          </a:prstGeom>
          <a:noFill/>
          <a:ln w="57150">
            <a:solidFill>
              <a:srgbClr val="FF0000"/>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err="1">
              <a:solidFill>
                <a:schemeClr val="bg1"/>
              </a:solidFill>
            </a:endParaRPr>
          </a:p>
        </p:txBody>
      </p:sp>
      <p:pic>
        <p:nvPicPr>
          <p:cNvPr id="15" name="Picture 4" descr="you are here">
            <a:extLst>
              <a:ext uri="{FF2B5EF4-FFF2-40B4-BE49-F238E27FC236}">
                <a16:creationId xmlns:a16="http://schemas.microsoft.com/office/drawing/2014/main" id="{73687992-AD9F-40D3-9DCB-0C49C33565C3}"/>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9597" y="1637476"/>
            <a:ext cx="899909" cy="899909"/>
          </a:xfrm>
          <a:prstGeom prst="rect">
            <a:avLst/>
          </a:prstGeom>
          <a:noFill/>
          <a:extLst>
            <a:ext uri="{909E8E84-426E-40DD-AFC4-6F175D3DCCD1}">
              <a14:hiddenFill xmlns:a14="http://schemas.microsoft.com/office/drawing/2010/main">
                <a:solidFill>
                  <a:srgbClr val="FFFFFF"/>
                </a:solidFill>
              </a14:hiddenFill>
            </a:ext>
          </a:extLst>
        </p:spPr>
      </p:pic>
      <p:sp>
        <p:nvSpPr>
          <p:cNvPr id="24" name="Title 1">
            <a:extLst>
              <a:ext uri="{FF2B5EF4-FFF2-40B4-BE49-F238E27FC236}">
                <a16:creationId xmlns:a16="http://schemas.microsoft.com/office/drawing/2014/main" id="{713B21AE-EA77-45DB-91E0-7B98BCAF06D6}"/>
              </a:ext>
            </a:extLst>
          </p:cNvPr>
          <p:cNvSpPr>
            <a:spLocks noGrp="1"/>
          </p:cNvSpPr>
          <p:nvPr>
            <p:ph type="title"/>
          </p:nvPr>
        </p:nvSpPr>
        <p:spPr>
          <a:xfrm>
            <a:off x="366809" y="171452"/>
            <a:ext cx="8472312" cy="498598"/>
          </a:xfrm>
        </p:spPr>
        <p:txBody>
          <a:bodyPr/>
          <a:lstStyle/>
          <a:p>
            <a:r>
              <a:rPr lang="en-US" sz="3600"/>
              <a:t>4 steps to governance </a:t>
            </a:r>
          </a:p>
        </p:txBody>
      </p:sp>
      <p:sp>
        <p:nvSpPr>
          <p:cNvPr id="25" name="Text Placeholder 2">
            <a:extLst>
              <a:ext uri="{FF2B5EF4-FFF2-40B4-BE49-F238E27FC236}">
                <a16:creationId xmlns:a16="http://schemas.microsoft.com/office/drawing/2014/main" id="{952CF162-D043-43FB-A78A-A24F100EF9CE}"/>
              </a:ext>
            </a:extLst>
          </p:cNvPr>
          <p:cNvSpPr>
            <a:spLocks noGrp="1"/>
          </p:cNvSpPr>
          <p:nvPr>
            <p:ph type="body" sz="quarter" idx="10"/>
          </p:nvPr>
        </p:nvSpPr>
        <p:spPr>
          <a:xfrm>
            <a:off x="389699" y="849670"/>
            <a:ext cx="8574791" cy="304699"/>
          </a:xfrm>
        </p:spPr>
        <p:txBody>
          <a:bodyPr/>
          <a:lstStyle/>
          <a:p>
            <a:pPr marL="0" indent="0">
              <a:buNone/>
            </a:pPr>
            <a:r>
              <a:rPr lang="en-US" sz="2200"/>
              <a:t>Governance == Applying rigor in order to prevent unintended consequences</a:t>
            </a:r>
          </a:p>
        </p:txBody>
      </p:sp>
    </p:spTree>
    <p:extLst>
      <p:ext uri="{BB962C8B-B14F-4D97-AF65-F5344CB8AC3E}">
        <p14:creationId xmlns:p14="http://schemas.microsoft.com/office/powerpoint/2010/main" val="18773237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7D7633-B4FA-45ED-AA90-5E8914A1A312}"/>
              </a:ext>
            </a:extLst>
          </p:cNvPr>
          <p:cNvSpPr>
            <a:spLocks noGrp="1"/>
          </p:cNvSpPr>
          <p:nvPr>
            <p:ph type="title"/>
          </p:nvPr>
        </p:nvSpPr>
        <p:spPr/>
        <p:txBody>
          <a:bodyPr/>
          <a:lstStyle/>
          <a:p>
            <a:r>
              <a:rPr lang="en-US"/>
              <a:t>How to get started</a:t>
            </a:r>
          </a:p>
        </p:txBody>
      </p:sp>
      <p:graphicFrame>
        <p:nvGraphicFramePr>
          <p:cNvPr id="4" name="Table 3">
            <a:extLst>
              <a:ext uri="{FF2B5EF4-FFF2-40B4-BE49-F238E27FC236}">
                <a16:creationId xmlns:a16="http://schemas.microsoft.com/office/drawing/2014/main" id="{73359D5D-3509-4F75-B2B0-8C723A91CDCC}"/>
              </a:ext>
            </a:extLst>
          </p:cNvPr>
          <p:cNvGraphicFramePr>
            <a:graphicFrameLocks noGrp="1"/>
          </p:cNvGraphicFramePr>
          <p:nvPr/>
        </p:nvGraphicFramePr>
        <p:xfrm>
          <a:off x="323528" y="915566"/>
          <a:ext cx="8424936" cy="3960440"/>
        </p:xfrm>
        <a:graphic>
          <a:graphicData uri="http://schemas.openxmlformats.org/drawingml/2006/table">
            <a:tbl>
              <a:tblPr firstRow="1" firstCol="1" bandRow="1">
                <a:tableStyleId>{21E4AEA4-8DFA-4A89-87EB-49C32662AFE0}</a:tableStyleId>
              </a:tblPr>
              <a:tblGrid>
                <a:gridCol w="2290274">
                  <a:extLst>
                    <a:ext uri="{9D8B030D-6E8A-4147-A177-3AD203B41FA5}">
                      <a16:colId xmlns:a16="http://schemas.microsoft.com/office/drawing/2014/main" val="1183840978"/>
                    </a:ext>
                  </a:extLst>
                </a:gridCol>
                <a:gridCol w="6134662">
                  <a:extLst>
                    <a:ext uri="{9D8B030D-6E8A-4147-A177-3AD203B41FA5}">
                      <a16:colId xmlns:a16="http://schemas.microsoft.com/office/drawing/2014/main" val="3220561340"/>
                    </a:ext>
                  </a:extLst>
                </a:gridCol>
              </a:tblGrid>
              <a:tr h="2319068">
                <a:tc>
                  <a:txBody>
                    <a:bodyPr/>
                    <a:lstStyle/>
                    <a:p>
                      <a:pPr marL="0" marR="0">
                        <a:lnSpc>
                          <a:spcPct val="107000"/>
                        </a:lnSpc>
                        <a:spcBef>
                          <a:spcPts val="0"/>
                        </a:spcBef>
                        <a:spcAft>
                          <a:spcPts val="800"/>
                        </a:spcAft>
                      </a:pPr>
                      <a:r>
                        <a:rPr lang="en-US" sz="1400">
                          <a:effectLst/>
                        </a:rPr>
                        <a:t>First 30 days</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40247" marR="40247" marT="0" marB="0"/>
                </a:tc>
                <a:tc>
                  <a:txBody>
                    <a:bodyPr/>
                    <a:lstStyle/>
                    <a:p>
                      <a:pPr marL="0" marR="0">
                        <a:lnSpc>
                          <a:spcPct val="107000"/>
                        </a:lnSpc>
                        <a:spcBef>
                          <a:spcPts val="0"/>
                        </a:spcBef>
                        <a:spcAft>
                          <a:spcPts val="800"/>
                        </a:spcAft>
                      </a:pPr>
                      <a:r>
                        <a:rPr lang="en-US" sz="1400">
                          <a:effectLst/>
                        </a:rPr>
                        <a:t>Focus on gaining a good understanding of what you have in place already from both a licensing and application point of view. Take time to learn your organization’s goals for the platform and how you can help them succeed.  Here is your checklist:</a:t>
                      </a:r>
                      <a:br>
                        <a:rPr lang="en-US" sz="1400">
                          <a:effectLst/>
                        </a:rPr>
                      </a:br>
                      <a:br>
                        <a:rPr lang="en-US" sz="1400">
                          <a:effectLst/>
                        </a:rPr>
                      </a:br>
                      <a:r>
                        <a:rPr lang="en-US" sz="1400">
                          <a:effectLst/>
                        </a:rPr>
                        <a:t>- Check to see what users have already built</a:t>
                      </a:r>
                      <a:br>
                        <a:rPr lang="en-US" sz="1400">
                          <a:effectLst/>
                        </a:rPr>
                      </a:br>
                      <a:r>
                        <a:rPr lang="en-US" sz="1400">
                          <a:effectLst/>
                        </a:rPr>
                        <a:t>- Get familiar with the Admin Portals</a:t>
                      </a:r>
                      <a:br>
                        <a:rPr lang="en-US" sz="1400">
                          <a:effectLst/>
                        </a:rPr>
                      </a:br>
                      <a:r>
                        <a:rPr lang="en-US" sz="1400">
                          <a:effectLst/>
                        </a:rPr>
                        <a:t>- Create some default Data Protection Policies</a:t>
                      </a:r>
                    </a:p>
                    <a:p>
                      <a:pPr marL="0" marR="0">
                        <a:lnSpc>
                          <a:spcPct val="107000"/>
                        </a:lnSpc>
                        <a:spcBef>
                          <a:spcPts val="0"/>
                        </a:spcBef>
                        <a:spcAft>
                          <a:spcPts val="800"/>
                        </a:spcAft>
                      </a:pPr>
                      <a:r>
                        <a:rPr lang="en-US" sz="1400">
                          <a:effectLst/>
                        </a:rPr>
                        <a:t>- Setup a flow to notify you when users create new connections</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40247" marR="40247" marT="0" marB="0"/>
                </a:tc>
                <a:extLst>
                  <a:ext uri="{0D108BD9-81ED-4DB2-BD59-A6C34878D82A}">
                    <a16:rowId xmlns:a16="http://schemas.microsoft.com/office/drawing/2014/main" val="2040382887"/>
                  </a:ext>
                </a:extLst>
              </a:tr>
              <a:tr h="820686">
                <a:tc>
                  <a:txBody>
                    <a:bodyPr/>
                    <a:lstStyle/>
                    <a:p>
                      <a:pPr marL="0" marR="0">
                        <a:lnSpc>
                          <a:spcPct val="107000"/>
                        </a:lnSpc>
                        <a:spcBef>
                          <a:spcPts val="0"/>
                        </a:spcBef>
                        <a:spcAft>
                          <a:spcPts val="800"/>
                        </a:spcAft>
                      </a:pPr>
                      <a:r>
                        <a:rPr lang="en-US" sz="1400">
                          <a:effectLst/>
                        </a:rPr>
                        <a:t>First 6 Months</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40247" marR="40247" marT="0" marB="0"/>
                </a:tc>
                <a:tc>
                  <a:txBody>
                    <a:bodyPr/>
                    <a:lstStyle/>
                    <a:p>
                      <a:pPr marL="0" marR="0">
                        <a:lnSpc>
                          <a:spcPct val="107000"/>
                        </a:lnSpc>
                        <a:spcBef>
                          <a:spcPts val="0"/>
                        </a:spcBef>
                        <a:spcAft>
                          <a:spcPts val="800"/>
                        </a:spcAft>
                      </a:pPr>
                      <a:r>
                        <a:rPr lang="en-US" sz="1400">
                          <a:effectLst/>
                        </a:rPr>
                        <a:t>Develop and implement your plan for environments, security and data protection policies.  Put in place how you want teams to work with you to deploy new applications and establish an ongoing cadence for updates.</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40247" marR="40247" marT="0" marB="0"/>
                </a:tc>
                <a:extLst>
                  <a:ext uri="{0D108BD9-81ED-4DB2-BD59-A6C34878D82A}">
                    <a16:rowId xmlns:a16="http://schemas.microsoft.com/office/drawing/2014/main" val="1770924053"/>
                  </a:ext>
                </a:extLst>
              </a:tr>
              <a:tr h="820686">
                <a:tc>
                  <a:txBody>
                    <a:bodyPr/>
                    <a:lstStyle/>
                    <a:p>
                      <a:pPr marL="0" marR="0">
                        <a:lnSpc>
                          <a:spcPct val="107000"/>
                        </a:lnSpc>
                        <a:spcBef>
                          <a:spcPts val="0"/>
                        </a:spcBef>
                        <a:spcAft>
                          <a:spcPts val="800"/>
                        </a:spcAft>
                      </a:pPr>
                      <a:r>
                        <a:rPr lang="en-US" sz="1400">
                          <a:effectLst/>
                        </a:rPr>
                        <a:t>After 6 months</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40247" marR="40247" marT="0" marB="0"/>
                </a:tc>
                <a:tc>
                  <a:txBody>
                    <a:bodyPr/>
                    <a:lstStyle/>
                    <a:p>
                      <a:pPr marL="0" marR="0">
                        <a:lnSpc>
                          <a:spcPct val="107000"/>
                        </a:lnSpc>
                        <a:spcBef>
                          <a:spcPts val="0"/>
                        </a:spcBef>
                        <a:spcAft>
                          <a:spcPts val="800"/>
                        </a:spcAft>
                      </a:pPr>
                      <a:r>
                        <a:rPr lang="en-US" sz="1400">
                          <a:effectLst/>
                        </a:rPr>
                        <a:t>Use monitoring and insights to look for any needed adjustments in your environments. Look for ways you can improve your ALM processes by leveraging automation such as PowerShell and Microsoft Flow for common admin tasks</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40247" marR="40247" marT="0" marB="0"/>
                </a:tc>
                <a:extLst>
                  <a:ext uri="{0D108BD9-81ED-4DB2-BD59-A6C34878D82A}">
                    <a16:rowId xmlns:a16="http://schemas.microsoft.com/office/drawing/2014/main" val="3842619189"/>
                  </a:ext>
                </a:extLst>
              </a:tr>
            </a:tbl>
          </a:graphicData>
        </a:graphic>
      </p:graphicFrame>
    </p:spTree>
    <p:extLst>
      <p:ext uri="{BB962C8B-B14F-4D97-AF65-F5344CB8AC3E}">
        <p14:creationId xmlns:p14="http://schemas.microsoft.com/office/powerpoint/2010/main" val="12119234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BAF32-A548-457A-AA50-50E4DB4A2693}"/>
              </a:ext>
            </a:extLst>
          </p:cNvPr>
          <p:cNvSpPr>
            <a:spLocks noGrp="1"/>
          </p:cNvSpPr>
          <p:nvPr>
            <p:ph type="title"/>
          </p:nvPr>
        </p:nvSpPr>
        <p:spPr>
          <a:xfrm>
            <a:off x="315899" y="174847"/>
            <a:ext cx="3029876" cy="886397"/>
          </a:xfrm>
        </p:spPr>
        <p:txBody>
          <a:bodyPr/>
          <a:lstStyle/>
          <a:p>
            <a:r>
              <a:rPr lang="en-US" sz="3200"/>
              <a:t>Building a Center of Excellence</a:t>
            </a:r>
          </a:p>
        </p:txBody>
      </p:sp>
      <p:sp>
        <p:nvSpPr>
          <p:cNvPr id="5" name="Content Placeholder 4">
            <a:extLst>
              <a:ext uri="{FF2B5EF4-FFF2-40B4-BE49-F238E27FC236}">
                <a16:creationId xmlns:a16="http://schemas.microsoft.com/office/drawing/2014/main" id="{CFC34AFE-B800-43C9-B729-F515061DC1DF}"/>
              </a:ext>
            </a:extLst>
          </p:cNvPr>
          <p:cNvSpPr>
            <a:spLocks noGrp="1"/>
          </p:cNvSpPr>
          <p:nvPr>
            <p:ph idx="1"/>
          </p:nvPr>
        </p:nvSpPr>
        <p:spPr>
          <a:xfrm>
            <a:off x="315899" y="1504442"/>
            <a:ext cx="3559428" cy="3449149"/>
          </a:xfrm>
        </p:spPr>
        <p:txBody>
          <a:bodyPr/>
          <a:lstStyle/>
          <a:p>
            <a:pPr marL="252109" indent="-252109">
              <a:spcAft>
                <a:spcPts val="450"/>
              </a:spcAft>
              <a:buFont typeface="+mj-lt"/>
              <a:buAutoNum type="arabicPeriod"/>
            </a:pPr>
            <a:r>
              <a:rPr lang="en-US" sz="1800"/>
              <a:t>Administration and governance</a:t>
            </a:r>
          </a:p>
          <a:p>
            <a:pPr marL="252109" indent="-252109">
              <a:spcAft>
                <a:spcPts val="450"/>
              </a:spcAft>
              <a:buFont typeface="+mj-lt"/>
              <a:buAutoNum type="arabicPeriod"/>
            </a:pPr>
            <a:r>
              <a:rPr lang="en-US" sz="1800"/>
              <a:t>Evangelism and training</a:t>
            </a:r>
          </a:p>
          <a:p>
            <a:pPr marL="252109" indent="-252109">
              <a:spcAft>
                <a:spcPts val="450"/>
              </a:spcAft>
              <a:buFont typeface="+mj-lt"/>
              <a:buAutoNum type="arabicPeriod"/>
            </a:pPr>
            <a:r>
              <a:rPr lang="en-US" sz="1800"/>
              <a:t>App development &amp; technical support</a:t>
            </a:r>
          </a:p>
          <a:p>
            <a:pPr marL="252109" indent="-252109">
              <a:spcAft>
                <a:spcPts val="450"/>
              </a:spcAft>
              <a:buFont typeface="+mj-lt"/>
              <a:buAutoNum type="arabicPeriod"/>
            </a:pPr>
            <a:r>
              <a:rPr lang="en-US" sz="1800"/>
              <a:t>Data + API strategy</a:t>
            </a:r>
          </a:p>
          <a:p>
            <a:pPr marL="252109" indent="-252109">
              <a:spcAft>
                <a:spcPts val="450"/>
              </a:spcAft>
              <a:buFont typeface="+mj-lt"/>
              <a:buAutoNum type="arabicPeriod"/>
            </a:pPr>
            <a:r>
              <a:rPr lang="en-US" sz="1800"/>
              <a:t>ALM + infrastructure automation </a:t>
            </a:r>
          </a:p>
          <a:p>
            <a:pPr marL="252109" indent="-252109">
              <a:spcAft>
                <a:spcPts val="450"/>
              </a:spcAft>
              <a:buFont typeface="+mj-lt"/>
              <a:buAutoNum type="arabicPeriod"/>
            </a:pPr>
            <a:r>
              <a:rPr lang="en-US" sz="1800"/>
              <a:t>Tools + best practices</a:t>
            </a:r>
          </a:p>
          <a:p>
            <a:pPr marL="252109" indent="-252109">
              <a:spcAft>
                <a:spcPts val="450"/>
              </a:spcAft>
              <a:buFont typeface="+mj-lt"/>
              <a:buAutoNum type="arabicPeriod"/>
            </a:pPr>
            <a:r>
              <a:rPr lang="en-US" sz="1800"/>
              <a:t>End user support</a:t>
            </a:r>
          </a:p>
          <a:p>
            <a:pPr>
              <a:spcAft>
                <a:spcPts val="450"/>
              </a:spcAft>
            </a:pPr>
            <a:endParaRPr lang="en-US" sz="1800"/>
          </a:p>
          <a:p>
            <a:pPr>
              <a:spcAft>
                <a:spcPts val="450"/>
              </a:spcAft>
            </a:pPr>
            <a:endParaRPr lang="en-US" sz="1800"/>
          </a:p>
        </p:txBody>
      </p:sp>
      <p:pic>
        <p:nvPicPr>
          <p:cNvPr id="4" name="Picture Placeholder 6">
            <a:extLst>
              <a:ext uri="{FF2B5EF4-FFF2-40B4-BE49-F238E27FC236}">
                <a16:creationId xmlns:a16="http://schemas.microsoft.com/office/drawing/2014/main" id="{84FD24EC-219A-44CF-9E0E-02BEF5C1A0F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001231" y="-3082"/>
            <a:ext cx="5142770" cy="5142770"/>
          </a:xfrm>
          <a:prstGeom prst="rect">
            <a:avLst/>
          </a:prstGeom>
        </p:spPr>
      </p:pic>
    </p:spTree>
    <p:extLst>
      <p:ext uri="{BB962C8B-B14F-4D97-AF65-F5344CB8AC3E}">
        <p14:creationId xmlns:p14="http://schemas.microsoft.com/office/powerpoint/2010/main" val="243439408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C678BE-9EAB-4196-9BA2-B1399B00EA58}"/>
              </a:ext>
            </a:extLst>
          </p:cNvPr>
          <p:cNvSpPr>
            <a:spLocks noGrp="1"/>
          </p:cNvSpPr>
          <p:nvPr>
            <p:ph type="title"/>
          </p:nvPr>
        </p:nvSpPr>
        <p:spPr>
          <a:xfrm>
            <a:off x="366809" y="171452"/>
            <a:ext cx="8472312" cy="498598"/>
          </a:xfrm>
        </p:spPr>
        <p:txBody>
          <a:bodyPr/>
          <a:lstStyle/>
          <a:p>
            <a:r>
              <a:rPr lang="en-US" sz="3600"/>
              <a:t>Environments</a:t>
            </a:r>
            <a:endParaRPr lang="en-US"/>
          </a:p>
        </p:txBody>
      </p:sp>
      <p:sp>
        <p:nvSpPr>
          <p:cNvPr id="10" name="Text Placeholder 5">
            <a:extLst>
              <a:ext uri="{FF2B5EF4-FFF2-40B4-BE49-F238E27FC236}">
                <a16:creationId xmlns:a16="http://schemas.microsoft.com/office/drawing/2014/main" id="{794EBB62-9CA5-408B-BF97-88EF430155D1}"/>
              </a:ext>
            </a:extLst>
          </p:cNvPr>
          <p:cNvSpPr>
            <a:spLocks noGrp="1"/>
          </p:cNvSpPr>
          <p:nvPr>
            <p:ph type="body" sz="quarter" idx="10"/>
          </p:nvPr>
        </p:nvSpPr>
        <p:spPr>
          <a:xfrm>
            <a:off x="438914" y="871143"/>
            <a:ext cx="8263890" cy="997196"/>
          </a:xfrm>
        </p:spPr>
        <p:txBody>
          <a:bodyPr/>
          <a:lstStyle/>
          <a:p>
            <a:r>
              <a:rPr lang="en-US" sz="2400">
                <a:solidFill>
                  <a:schemeClr val="tx1"/>
                </a:solidFill>
              </a:rPr>
              <a:t>Environments are containers that administrators can use to manage apps, flows, connections, and other assets; along with permissions to allow organization users to use the resources</a:t>
            </a:r>
          </a:p>
        </p:txBody>
      </p:sp>
      <p:graphicFrame>
        <p:nvGraphicFramePr>
          <p:cNvPr id="4" name="Object 3">
            <a:extLst>
              <a:ext uri="{FF2B5EF4-FFF2-40B4-BE49-F238E27FC236}">
                <a16:creationId xmlns:a16="http://schemas.microsoft.com/office/drawing/2014/main" id="{5F5F58C2-5048-49B9-B6DC-02D8558AF290}"/>
              </a:ext>
            </a:extLst>
          </p:cNvPr>
          <p:cNvGraphicFramePr>
            <a:graphicFrameLocks noChangeAspect="1"/>
          </p:cNvGraphicFramePr>
          <p:nvPr/>
        </p:nvGraphicFramePr>
        <p:xfrm>
          <a:off x="827584" y="2355726"/>
          <a:ext cx="7161366" cy="2325985"/>
        </p:xfrm>
        <a:graphic>
          <a:graphicData uri="http://schemas.openxmlformats.org/presentationml/2006/ole">
            <mc:AlternateContent xmlns:mc="http://schemas.openxmlformats.org/markup-compatibility/2006">
              <mc:Choice xmlns:v="urn:schemas-microsoft-com:vml" Requires="v">
                <p:oleObj spid="_x0000_s1026" r:id="rId3" imgW="10895040" imgH="3542760" progId="">
                  <p:embed/>
                </p:oleObj>
              </mc:Choice>
              <mc:Fallback>
                <p:oleObj r:id="rId3" imgW="10895040" imgH="3542760" progId="">
                  <p:embed/>
                  <p:pic>
                    <p:nvPicPr>
                      <p:cNvPr id="4" name="Object 3">
                        <a:extLst>
                          <a:ext uri="{FF2B5EF4-FFF2-40B4-BE49-F238E27FC236}">
                            <a16:creationId xmlns:a16="http://schemas.microsoft.com/office/drawing/2014/main" id="{5F5F58C2-5048-49B9-B6DC-02D8558AF290}"/>
                          </a:ext>
                        </a:extLst>
                      </p:cNvPr>
                      <p:cNvPicPr/>
                      <p:nvPr/>
                    </p:nvPicPr>
                    <p:blipFill>
                      <a:blip r:embed="rId4"/>
                      <a:stretch>
                        <a:fillRect/>
                      </a:stretch>
                    </p:blipFill>
                    <p:spPr>
                      <a:xfrm>
                        <a:off x="827584" y="2355726"/>
                        <a:ext cx="7161366" cy="2325985"/>
                      </a:xfrm>
                      <a:prstGeom prst="rect">
                        <a:avLst/>
                      </a:prstGeom>
                    </p:spPr>
                  </p:pic>
                </p:oleObj>
              </mc:Fallback>
            </mc:AlternateContent>
          </a:graphicData>
        </a:graphic>
      </p:graphicFrame>
    </p:spTree>
    <p:extLst>
      <p:ext uri="{BB962C8B-B14F-4D97-AF65-F5344CB8AC3E}">
        <p14:creationId xmlns:p14="http://schemas.microsoft.com/office/powerpoint/2010/main" val="23058360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6CC43-AB16-413B-84D2-842C80A5D3D2}"/>
              </a:ext>
            </a:extLst>
          </p:cNvPr>
          <p:cNvSpPr>
            <a:spLocks noGrp="1"/>
          </p:cNvSpPr>
          <p:nvPr>
            <p:ph type="title"/>
          </p:nvPr>
        </p:nvSpPr>
        <p:spPr>
          <a:xfrm>
            <a:off x="341997" y="465621"/>
            <a:ext cx="8479852" cy="307777"/>
          </a:xfrm>
        </p:spPr>
        <p:txBody>
          <a:bodyPr/>
          <a:lstStyle/>
          <a:p>
            <a:r>
              <a:rPr lang="en-US" dirty="0"/>
              <a:t>Last, but not least, what about Azure?</a:t>
            </a:r>
          </a:p>
        </p:txBody>
      </p:sp>
      <p:sp>
        <p:nvSpPr>
          <p:cNvPr id="66" name="Rectangle 65">
            <a:extLst>
              <a:ext uri="{FF2B5EF4-FFF2-40B4-BE49-F238E27FC236}">
                <a16:creationId xmlns:a16="http://schemas.microsoft.com/office/drawing/2014/main" id="{63008EDA-0D1F-4001-90A2-55AD1198C8E1}"/>
              </a:ext>
            </a:extLst>
          </p:cNvPr>
          <p:cNvSpPr/>
          <p:nvPr/>
        </p:nvSpPr>
        <p:spPr bwMode="auto">
          <a:xfrm>
            <a:off x="4642921" y="1751954"/>
            <a:ext cx="1657395" cy="30777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67" name="Straight Connector 66">
            <a:extLst>
              <a:ext uri="{FF2B5EF4-FFF2-40B4-BE49-F238E27FC236}">
                <a16:creationId xmlns:a16="http://schemas.microsoft.com/office/drawing/2014/main" id="{04BFBCEA-0E0A-425F-B8E6-A0D82721A389}"/>
              </a:ext>
            </a:extLst>
          </p:cNvPr>
          <p:cNvCxnSpPr/>
          <p:nvPr/>
        </p:nvCxnSpPr>
        <p:spPr>
          <a:xfrm flipH="1">
            <a:off x="4632872" y="2022037"/>
            <a:ext cx="1" cy="491027"/>
          </a:xfrm>
          <a:prstGeom prst="line">
            <a:avLst/>
          </a:pr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68" name="Straight Connector 67">
            <a:extLst>
              <a:ext uri="{FF2B5EF4-FFF2-40B4-BE49-F238E27FC236}">
                <a16:creationId xmlns:a16="http://schemas.microsoft.com/office/drawing/2014/main" id="{F33A3FF4-9253-4020-B952-E247247EA202}"/>
              </a:ext>
            </a:extLst>
          </p:cNvPr>
          <p:cNvCxnSpPr>
            <a:cxnSpLocks/>
          </p:cNvCxnSpPr>
          <p:nvPr/>
        </p:nvCxnSpPr>
        <p:spPr>
          <a:xfrm flipV="1">
            <a:off x="4632873" y="2271713"/>
            <a:ext cx="0" cy="269140"/>
          </a:xfrm>
          <a:prstGeom prst="line">
            <a:avLst/>
          </a:pr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69" name="Right Brace 68">
            <a:extLst>
              <a:ext uri="{FF2B5EF4-FFF2-40B4-BE49-F238E27FC236}">
                <a16:creationId xmlns:a16="http://schemas.microsoft.com/office/drawing/2014/main" id="{BD872C97-95A3-49D2-9E88-051EAB9E7180}"/>
              </a:ext>
            </a:extLst>
          </p:cNvPr>
          <p:cNvSpPr/>
          <p:nvPr/>
        </p:nvSpPr>
        <p:spPr>
          <a:xfrm rot="16200000" flipH="1">
            <a:off x="4352941" y="628848"/>
            <a:ext cx="436907" cy="3314242"/>
          </a:xfrm>
          <a:prstGeom prst="rightBrace">
            <a:avLst>
              <a:gd name="adj1" fmla="val 0"/>
              <a:gd name="adj2" fmla="val 51820"/>
            </a:avLst>
          </a:pr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defTabSz="699220" fontAlgn="base">
              <a:spcBef>
                <a:spcPct val="0"/>
              </a:spcBef>
              <a:spcAft>
                <a:spcPct val="0"/>
              </a:spcAft>
              <a:defRPr/>
            </a:pPr>
            <a:endParaRPr lang="en-US" sz="1500">
              <a:gradFill>
                <a:gsLst>
                  <a:gs pos="0">
                    <a:srgbClr val="FFFFFF"/>
                  </a:gs>
                  <a:gs pos="100000">
                    <a:srgbClr val="FFFFFF"/>
                  </a:gs>
                </a:gsLst>
                <a:lin ang="5400000" scaled="0"/>
              </a:gradFill>
              <a:latin typeface="Segoe UI"/>
              <a:cs typeface="Segoe UI" pitchFamily="34" charset="0"/>
            </a:endParaRPr>
          </a:p>
        </p:txBody>
      </p:sp>
      <p:cxnSp>
        <p:nvCxnSpPr>
          <p:cNvPr id="70" name="Straight Connector 69">
            <a:extLst>
              <a:ext uri="{FF2B5EF4-FFF2-40B4-BE49-F238E27FC236}">
                <a16:creationId xmlns:a16="http://schemas.microsoft.com/office/drawing/2014/main" id="{0587D7B8-B733-48DD-BA77-C50085D507E3}"/>
              </a:ext>
            </a:extLst>
          </p:cNvPr>
          <p:cNvCxnSpPr/>
          <p:nvPr/>
        </p:nvCxnSpPr>
        <p:spPr>
          <a:xfrm>
            <a:off x="1582779" y="3321623"/>
            <a:ext cx="6004579" cy="0"/>
          </a:xfrm>
          <a:prstGeom prst="line">
            <a:avLst/>
          </a:prstGeom>
          <a:ln w="1905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1" name="Rectangle 70">
            <a:extLst>
              <a:ext uri="{FF2B5EF4-FFF2-40B4-BE49-F238E27FC236}">
                <a16:creationId xmlns:a16="http://schemas.microsoft.com/office/drawing/2014/main" id="{255C2FEC-BA01-485D-B8A9-2E51E9169377}"/>
              </a:ext>
            </a:extLst>
          </p:cNvPr>
          <p:cNvSpPr/>
          <p:nvPr/>
        </p:nvSpPr>
        <p:spPr bwMode="auto">
          <a:xfrm>
            <a:off x="7469807" y="2262289"/>
            <a:ext cx="1250384" cy="2156615"/>
          </a:xfrm>
          <a:prstGeom prst="rect">
            <a:avLst/>
          </a:prstGeom>
          <a:solidFill>
            <a:schemeClr val="bg1"/>
          </a:solidFill>
          <a:ln>
            <a:noFill/>
            <a:headEnd type="none" w="med" len="med"/>
            <a:tailEnd type="none" w="med" len="med"/>
          </a:ln>
          <a:effectLst>
            <a:outerShdw blurRad="254000" dist="76200" dir="2700000" algn="ctr" rotWithShape="0">
              <a:srgbClr val="000000">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defRPr/>
            </a:pPr>
            <a:endParaRPr lang="en-US" sz="1765"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3" name="Rectangle 72">
            <a:extLst>
              <a:ext uri="{FF2B5EF4-FFF2-40B4-BE49-F238E27FC236}">
                <a16:creationId xmlns:a16="http://schemas.microsoft.com/office/drawing/2014/main" id="{AFF2FD03-C02F-4EF5-83EF-B478D1111B48}"/>
              </a:ext>
            </a:extLst>
          </p:cNvPr>
          <p:cNvSpPr/>
          <p:nvPr/>
        </p:nvSpPr>
        <p:spPr bwMode="auto">
          <a:xfrm>
            <a:off x="4642921" y="2048379"/>
            <a:ext cx="1657395" cy="30777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4" name="Rectangle 73">
            <a:extLst>
              <a:ext uri="{FF2B5EF4-FFF2-40B4-BE49-F238E27FC236}">
                <a16:creationId xmlns:a16="http://schemas.microsoft.com/office/drawing/2014/main" id="{415B6968-75E7-4385-A452-6F3D36EDB337}"/>
              </a:ext>
            </a:extLst>
          </p:cNvPr>
          <p:cNvSpPr/>
          <p:nvPr/>
        </p:nvSpPr>
        <p:spPr bwMode="auto">
          <a:xfrm>
            <a:off x="2122856" y="2491469"/>
            <a:ext cx="4928141" cy="1701879"/>
          </a:xfrm>
          <a:prstGeom prst="rect">
            <a:avLst/>
          </a:prstGeom>
          <a:solidFill>
            <a:srgbClr val="FFFFFF"/>
          </a:solidFill>
          <a:ln w="19050">
            <a:noFill/>
            <a:headEnd type="none" w="med" len="med"/>
            <a:tailEnd type="none" w="med" len="med"/>
          </a:ln>
          <a:effectLst>
            <a:outerShdw blurRad="254000" dist="76200" dir="2700000" algn="ctr" rotWithShape="0">
              <a:srgbClr val="000000">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defTabSz="699220" fontAlgn="base">
              <a:spcBef>
                <a:spcPct val="0"/>
              </a:spcBef>
              <a:spcAft>
                <a:spcPct val="0"/>
              </a:spcAft>
              <a:defRPr/>
            </a:pPr>
            <a:endParaRPr lang="en-US" sz="150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75" name="Straight Connector 74">
            <a:extLst>
              <a:ext uri="{FF2B5EF4-FFF2-40B4-BE49-F238E27FC236}">
                <a16:creationId xmlns:a16="http://schemas.microsoft.com/office/drawing/2014/main" id="{EA596E88-2EC5-45F8-B1FA-F233002BD333}"/>
              </a:ext>
            </a:extLst>
          </p:cNvPr>
          <p:cNvCxnSpPr>
            <a:cxnSpLocks/>
          </p:cNvCxnSpPr>
          <p:nvPr/>
        </p:nvCxnSpPr>
        <p:spPr>
          <a:xfrm>
            <a:off x="3765570" y="2679111"/>
            <a:ext cx="0" cy="1310223"/>
          </a:xfrm>
          <a:prstGeom prst="line">
            <a:avLst/>
          </a:prstGeom>
          <a:solidFill>
            <a:srgbClr val="FFFFFF"/>
          </a:solidFill>
          <a:ln w="190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76" name="Straight Connector 75">
            <a:extLst>
              <a:ext uri="{FF2B5EF4-FFF2-40B4-BE49-F238E27FC236}">
                <a16:creationId xmlns:a16="http://schemas.microsoft.com/office/drawing/2014/main" id="{871A3A4D-65DA-46F6-9E2F-0AC33A65173A}"/>
              </a:ext>
            </a:extLst>
          </p:cNvPr>
          <p:cNvCxnSpPr>
            <a:cxnSpLocks/>
          </p:cNvCxnSpPr>
          <p:nvPr/>
        </p:nvCxnSpPr>
        <p:spPr>
          <a:xfrm>
            <a:off x="5408283" y="2679111"/>
            <a:ext cx="0" cy="1310223"/>
          </a:xfrm>
          <a:prstGeom prst="line">
            <a:avLst/>
          </a:prstGeom>
          <a:solidFill>
            <a:srgbClr val="FFFFFF"/>
          </a:solidFill>
          <a:ln w="190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79" name="TextBox 78">
            <a:extLst>
              <a:ext uri="{FF2B5EF4-FFF2-40B4-BE49-F238E27FC236}">
                <a16:creationId xmlns:a16="http://schemas.microsoft.com/office/drawing/2014/main" id="{6ED3AB18-48DE-4199-B939-BDC030192DC3}"/>
              </a:ext>
            </a:extLst>
          </p:cNvPr>
          <p:cNvSpPr txBox="1"/>
          <p:nvPr/>
        </p:nvSpPr>
        <p:spPr>
          <a:xfrm>
            <a:off x="7379173" y="3435127"/>
            <a:ext cx="1423222" cy="161583"/>
          </a:xfrm>
          <a:prstGeom prst="rect">
            <a:avLst/>
          </a:prstGeom>
          <a:noFill/>
          <a:ln>
            <a:noFill/>
          </a:ln>
        </p:spPr>
        <p:txBody>
          <a:bodyPr wrap="square" lIns="0" tIns="0" rIns="0" bIns="0" rtlCol="0">
            <a:spAutoFit/>
          </a:bodyPr>
          <a:lstStyle/>
          <a:p>
            <a:pPr algn="ctr" defTabSz="685644">
              <a:defRPr/>
            </a:pPr>
            <a:r>
              <a:rPr lang="en-US" sz="1050">
                <a:gradFill>
                  <a:gsLst>
                    <a:gs pos="2917">
                      <a:srgbClr val="3C3C41"/>
                    </a:gs>
                    <a:gs pos="100000">
                      <a:srgbClr val="3C3C41"/>
                    </a:gs>
                  </a:gsLst>
                  <a:lin ang="5400000" scaled="0"/>
                </a:gradFill>
                <a:latin typeface="Segoe UI"/>
              </a:rPr>
              <a:t>Standalone apps</a:t>
            </a:r>
          </a:p>
        </p:txBody>
      </p:sp>
      <p:grpSp>
        <p:nvGrpSpPr>
          <p:cNvPr id="80" name="Group 79">
            <a:extLst>
              <a:ext uri="{FF2B5EF4-FFF2-40B4-BE49-F238E27FC236}">
                <a16:creationId xmlns:a16="http://schemas.microsoft.com/office/drawing/2014/main" id="{1502A9A7-8330-4C86-8A6A-8F13C764C234}"/>
              </a:ext>
            </a:extLst>
          </p:cNvPr>
          <p:cNvGrpSpPr/>
          <p:nvPr/>
        </p:nvGrpSpPr>
        <p:grpSpPr>
          <a:xfrm>
            <a:off x="3901031" y="2815086"/>
            <a:ext cx="1385579" cy="1294101"/>
            <a:chOff x="3070210" y="2434747"/>
            <a:chExt cx="1884484" cy="1760066"/>
          </a:xfrm>
        </p:grpSpPr>
        <p:sp>
          <p:nvSpPr>
            <p:cNvPr id="81" name="TextBox 80">
              <a:extLst>
                <a:ext uri="{FF2B5EF4-FFF2-40B4-BE49-F238E27FC236}">
                  <a16:creationId xmlns:a16="http://schemas.microsoft.com/office/drawing/2014/main" id="{DF952FB1-316B-4FF0-B433-063EB9C0912C}"/>
                </a:ext>
              </a:extLst>
            </p:cNvPr>
            <p:cNvSpPr txBox="1"/>
            <p:nvPr/>
          </p:nvSpPr>
          <p:spPr>
            <a:xfrm>
              <a:off x="3070210" y="3347153"/>
              <a:ext cx="1884484" cy="847660"/>
            </a:xfrm>
            <a:prstGeom prst="rect">
              <a:avLst/>
            </a:prstGeom>
            <a:noFill/>
          </p:spPr>
          <p:txBody>
            <a:bodyPr wrap="square" lIns="0" tIns="0" rIns="0" bIns="0" rtlCol="0">
              <a:spAutoFit/>
            </a:bodyPr>
            <a:lstStyle/>
            <a:p>
              <a:pPr algn="ctr" defTabSz="685644">
                <a:spcAft>
                  <a:spcPts val="900"/>
                </a:spcAft>
                <a:defRPr/>
              </a:pPr>
              <a:r>
                <a:rPr lang="en-US" sz="1500">
                  <a:gradFill>
                    <a:gsLst>
                      <a:gs pos="2917">
                        <a:srgbClr val="5C2D91"/>
                      </a:gs>
                      <a:gs pos="30000">
                        <a:srgbClr val="5C2D91"/>
                      </a:gs>
                    </a:gsLst>
                    <a:lin ang="5400000" scaled="0"/>
                  </a:gradFill>
                  <a:latin typeface="Segoe UI"/>
                </a:rPr>
                <a:t>PowerApps</a:t>
              </a:r>
            </a:p>
            <a:p>
              <a:pPr algn="ctr" defTabSz="685644">
                <a:defRPr/>
              </a:pPr>
              <a:r>
                <a:rPr lang="en-US" sz="900">
                  <a:gradFill>
                    <a:gsLst>
                      <a:gs pos="2917">
                        <a:srgbClr val="1A1A1A"/>
                      </a:gs>
                      <a:gs pos="30000">
                        <a:srgbClr val="1A1A1A"/>
                      </a:gs>
                    </a:gsLst>
                    <a:lin ang="5400000" scaled="0"/>
                  </a:gradFill>
                  <a:latin typeface="Segoe UI"/>
                </a:rPr>
                <a:t>Low-code/no-code application development</a:t>
              </a:r>
            </a:p>
          </p:txBody>
        </p:sp>
        <p:pic>
          <p:nvPicPr>
            <p:cNvPr id="82" name="Picture 2" descr="Image result for microsoft powerapps png">
              <a:extLst>
                <a:ext uri="{FF2B5EF4-FFF2-40B4-BE49-F238E27FC236}">
                  <a16:creationId xmlns:a16="http://schemas.microsoft.com/office/drawing/2014/main" id="{B176042D-B028-4FE2-B97B-EAD2F97E4B7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2571" r="58585" b="12571"/>
            <a:stretch/>
          </p:blipFill>
          <p:spPr bwMode="auto">
            <a:xfrm>
              <a:off x="3446016" y="2434747"/>
              <a:ext cx="1132871" cy="83767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3" name="Group 82">
            <a:extLst>
              <a:ext uri="{FF2B5EF4-FFF2-40B4-BE49-F238E27FC236}">
                <a16:creationId xmlns:a16="http://schemas.microsoft.com/office/drawing/2014/main" id="{FE271453-BF61-42BF-A01A-E711431B11A3}"/>
              </a:ext>
            </a:extLst>
          </p:cNvPr>
          <p:cNvGrpSpPr/>
          <p:nvPr/>
        </p:nvGrpSpPr>
        <p:grpSpPr>
          <a:xfrm>
            <a:off x="2262496" y="2884711"/>
            <a:ext cx="1385579" cy="1243416"/>
            <a:chOff x="7481781" y="2503682"/>
            <a:chExt cx="1884484" cy="1691131"/>
          </a:xfrm>
        </p:grpSpPr>
        <p:sp>
          <p:nvSpPr>
            <p:cNvPr id="84" name="TextBox 83">
              <a:extLst>
                <a:ext uri="{FF2B5EF4-FFF2-40B4-BE49-F238E27FC236}">
                  <a16:creationId xmlns:a16="http://schemas.microsoft.com/office/drawing/2014/main" id="{52522CA3-7F42-427D-B4D1-7A70561028C9}"/>
                </a:ext>
              </a:extLst>
            </p:cNvPr>
            <p:cNvSpPr txBox="1"/>
            <p:nvPr/>
          </p:nvSpPr>
          <p:spPr>
            <a:xfrm>
              <a:off x="7481781" y="3347153"/>
              <a:ext cx="1884484" cy="847660"/>
            </a:xfrm>
            <a:prstGeom prst="rect">
              <a:avLst/>
            </a:prstGeom>
            <a:noFill/>
          </p:spPr>
          <p:txBody>
            <a:bodyPr wrap="square" lIns="0" tIns="0" rIns="0" bIns="0" rtlCol="0">
              <a:spAutoFit/>
            </a:bodyPr>
            <a:lstStyle/>
            <a:p>
              <a:pPr algn="ctr" defTabSz="685644">
                <a:spcAft>
                  <a:spcPts val="900"/>
                </a:spcAft>
                <a:defRPr/>
              </a:pPr>
              <a:r>
                <a:rPr lang="en-US" sz="1500">
                  <a:gradFill>
                    <a:gsLst>
                      <a:gs pos="2917">
                        <a:srgbClr val="FFB900"/>
                      </a:gs>
                      <a:gs pos="30000">
                        <a:srgbClr val="FFB900"/>
                      </a:gs>
                    </a:gsLst>
                    <a:lin ang="5400000" scaled="0"/>
                  </a:gradFill>
                  <a:latin typeface="Segoe UI"/>
                </a:rPr>
                <a:t>Power BI</a:t>
              </a:r>
            </a:p>
            <a:p>
              <a:pPr algn="ctr" defTabSz="685644">
                <a:defRPr/>
              </a:pPr>
              <a:r>
                <a:rPr lang="en-US" sz="900">
                  <a:gradFill>
                    <a:gsLst>
                      <a:gs pos="2917">
                        <a:srgbClr val="1A1A1A"/>
                      </a:gs>
                      <a:gs pos="30000">
                        <a:srgbClr val="1A1A1A"/>
                      </a:gs>
                    </a:gsLst>
                    <a:lin ang="5400000" scaled="0"/>
                  </a:gradFill>
                  <a:latin typeface="Segoe UI"/>
                </a:rPr>
                <a:t>Business </a:t>
              </a:r>
              <a:br>
                <a:rPr lang="en-US" sz="900">
                  <a:gradFill>
                    <a:gsLst>
                      <a:gs pos="2917">
                        <a:srgbClr val="1A1A1A"/>
                      </a:gs>
                      <a:gs pos="30000">
                        <a:srgbClr val="1A1A1A"/>
                      </a:gs>
                    </a:gsLst>
                    <a:lin ang="5400000" scaled="0"/>
                  </a:gradFill>
                  <a:latin typeface="Segoe UI"/>
                </a:rPr>
              </a:br>
              <a:r>
                <a:rPr lang="en-US" sz="900">
                  <a:gradFill>
                    <a:gsLst>
                      <a:gs pos="2917">
                        <a:srgbClr val="1A1A1A"/>
                      </a:gs>
                      <a:gs pos="30000">
                        <a:srgbClr val="1A1A1A"/>
                      </a:gs>
                    </a:gsLst>
                    <a:lin ang="5400000" scaled="0"/>
                  </a:gradFill>
                  <a:latin typeface="Segoe UI"/>
                </a:rPr>
                <a:t>analytics</a:t>
              </a:r>
            </a:p>
          </p:txBody>
        </p:sp>
        <p:pic>
          <p:nvPicPr>
            <p:cNvPr id="85" name="Picture 14" descr="Image result for Microsoft power bi png logo">
              <a:extLst>
                <a:ext uri="{FF2B5EF4-FFF2-40B4-BE49-F238E27FC236}">
                  <a16:creationId xmlns:a16="http://schemas.microsoft.com/office/drawing/2014/main" id="{8752F743-C2D8-423F-BD99-5FA5CEA8CB3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42244" y="2503682"/>
              <a:ext cx="1363557" cy="71586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6" name="Group 85">
            <a:extLst>
              <a:ext uri="{FF2B5EF4-FFF2-40B4-BE49-F238E27FC236}">
                <a16:creationId xmlns:a16="http://schemas.microsoft.com/office/drawing/2014/main" id="{B1B7FFA1-18EE-4F50-B923-DE04C4B9D4AB}"/>
              </a:ext>
            </a:extLst>
          </p:cNvPr>
          <p:cNvGrpSpPr/>
          <p:nvPr/>
        </p:nvGrpSpPr>
        <p:grpSpPr>
          <a:xfrm>
            <a:off x="5541791" y="2710035"/>
            <a:ext cx="1385579" cy="1399152"/>
            <a:chOff x="5275994" y="2291869"/>
            <a:chExt cx="1884484" cy="1902944"/>
          </a:xfrm>
        </p:grpSpPr>
        <p:sp>
          <p:nvSpPr>
            <p:cNvPr id="87" name="TextBox 86">
              <a:extLst>
                <a:ext uri="{FF2B5EF4-FFF2-40B4-BE49-F238E27FC236}">
                  <a16:creationId xmlns:a16="http://schemas.microsoft.com/office/drawing/2014/main" id="{C6CAD765-C351-4304-AE1F-BB1B3A2CA9BE}"/>
                </a:ext>
              </a:extLst>
            </p:cNvPr>
            <p:cNvSpPr txBox="1"/>
            <p:nvPr/>
          </p:nvSpPr>
          <p:spPr>
            <a:xfrm>
              <a:off x="5275994" y="3347152"/>
              <a:ext cx="1884484" cy="847661"/>
            </a:xfrm>
            <a:prstGeom prst="rect">
              <a:avLst/>
            </a:prstGeom>
            <a:noFill/>
          </p:spPr>
          <p:txBody>
            <a:bodyPr wrap="square" lIns="0" tIns="0" rIns="0" bIns="0" rtlCol="0">
              <a:spAutoFit/>
            </a:bodyPr>
            <a:lstStyle/>
            <a:p>
              <a:pPr algn="ctr" defTabSz="685644">
                <a:spcAft>
                  <a:spcPts val="900"/>
                </a:spcAft>
                <a:defRPr/>
              </a:pPr>
              <a:r>
                <a:rPr lang="en-US" sz="1500" dirty="0">
                  <a:gradFill>
                    <a:gsLst>
                      <a:gs pos="2917">
                        <a:srgbClr val="0078D4"/>
                      </a:gs>
                      <a:gs pos="30000">
                        <a:srgbClr val="0078D4"/>
                      </a:gs>
                    </a:gsLst>
                    <a:lin ang="5400000" scaled="0"/>
                  </a:gradFill>
                  <a:latin typeface="Segoe UI"/>
                </a:rPr>
                <a:t>Microsoft Flow</a:t>
              </a:r>
            </a:p>
            <a:p>
              <a:pPr algn="ctr" defTabSz="685644">
                <a:defRPr/>
              </a:pPr>
              <a:r>
                <a:rPr lang="en-US" sz="900" dirty="0">
                  <a:gradFill>
                    <a:gsLst>
                      <a:gs pos="2917">
                        <a:srgbClr val="1A1A1A"/>
                      </a:gs>
                      <a:gs pos="30000">
                        <a:srgbClr val="1A1A1A"/>
                      </a:gs>
                    </a:gsLst>
                    <a:lin ang="5400000" scaled="0"/>
                  </a:gradFill>
                  <a:latin typeface="Segoe UI"/>
                </a:rPr>
                <a:t>Workflow </a:t>
              </a:r>
              <a:br>
                <a:rPr lang="en-US" sz="900" dirty="0">
                  <a:gradFill>
                    <a:gsLst>
                      <a:gs pos="2917">
                        <a:srgbClr val="1A1A1A"/>
                      </a:gs>
                      <a:gs pos="30000">
                        <a:srgbClr val="1A1A1A"/>
                      </a:gs>
                    </a:gsLst>
                    <a:lin ang="5400000" scaled="0"/>
                  </a:gradFill>
                  <a:latin typeface="Segoe UI"/>
                </a:rPr>
              </a:br>
              <a:r>
                <a:rPr lang="en-US" sz="900" dirty="0">
                  <a:gradFill>
                    <a:gsLst>
                      <a:gs pos="2917">
                        <a:srgbClr val="1A1A1A"/>
                      </a:gs>
                      <a:gs pos="30000">
                        <a:srgbClr val="1A1A1A"/>
                      </a:gs>
                    </a:gsLst>
                    <a:lin ang="5400000" scaled="0"/>
                  </a:gradFill>
                  <a:latin typeface="Segoe UI"/>
                </a:rPr>
                <a:t>automation</a:t>
              </a:r>
            </a:p>
          </p:txBody>
        </p:sp>
        <p:pic>
          <p:nvPicPr>
            <p:cNvPr id="88" name="Picture 16" descr="Image result for Microsoft flow png logo">
              <a:extLst>
                <a:ext uri="{FF2B5EF4-FFF2-40B4-BE49-F238E27FC236}">
                  <a16:creationId xmlns:a16="http://schemas.microsoft.com/office/drawing/2014/main" id="{FD8B6B83-FC51-4D08-97BA-73546C46741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53658" y="2291869"/>
              <a:ext cx="1129155" cy="1129155"/>
            </a:xfrm>
            <a:prstGeom prst="rect">
              <a:avLst/>
            </a:prstGeom>
            <a:noFill/>
            <a:extLst>
              <a:ext uri="{909E8E84-426E-40DD-AFC4-6F175D3DCCD1}">
                <a14:hiddenFill xmlns:a14="http://schemas.microsoft.com/office/drawing/2010/main">
                  <a:solidFill>
                    <a:srgbClr val="FFFFFF"/>
                  </a:solidFill>
                </a14:hiddenFill>
              </a:ext>
            </a:extLst>
          </p:spPr>
        </p:pic>
      </p:grpSp>
      <p:sp>
        <p:nvSpPr>
          <p:cNvPr id="89" name="TextBox 88">
            <a:extLst>
              <a:ext uri="{FF2B5EF4-FFF2-40B4-BE49-F238E27FC236}">
                <a16:creationId xmlns:a16="http://schemas.microsoft.com/office/drawing/2014/main" id="{540AC348-80F2-424C-A9BA-AD30925E1355}"/>
              </a:ext>
            </a:extLst>
          </p:cNvPr>
          <p:cNvSpPr txBox="1"/>
          <p:nvPr/>
        </p:nvSpPr>
        <p:spPr>
          <a:xfrm>
            <a:off x="2209169" y="1704853"/>
            <a:ext cx="1411869" cy="343526"/>
          </a:xfrm>
          <a:prstGeom prst="rect">
            <a:avLst/>
          </a:prstGeom>
          <a:solidFill>
            <a:schemeClr val="bg1"/>
          </a:solidFill>
          <a:effectLst>
            <a:outerShdw blurRad="254000" dist="76200" dir="2700000" algn="ctr" rotWithShape="0">
              <a:srgbClr val="000000">
                <a:alpha val="40000"/>
              </a:srgbClr>
            </a:outerShdw>
          </a:effectLst>
        </p:spPr>
        <p:txBody>
          <a:bodyPr wrap="square" lIns="67232" tIns="67232" rIns="67232" bIns="67232" rtlCol="0">
            <a:spAutoFit/>
          </a:bodyPr>
          <a:lstStyle/>
          <a:p>
            <a:pPr algn="ctr" defTabSz="685644">
              <a:defRPr/>
            </a:pPr>
            <a:r>
              <a:rPr lang="en-US" sz="1350">
                <a:gradFill>
                  <a:gsLst>
                    <a:gs pos="2917">
                      <a:srgbClr val="3C3C41"/>
                    </a:gs>
                    <a:gs pos="100000">
                      <a:srgbClr val="3C3C41"/>
                    </a:gs>
                  </a:gsLst>
                  <a:lin ang="5400000" scaled="0"/>
                </a:gradFill>
                <a:latin typeface="Segoe UI"/>
              </a:rPr>
              <a:t>Microsoft 365</a:t>
            </a:r>
          </a:p>
        </p:txBody>
      </p:sp>
      <p:grpSp>
        <p:nvGrpSpPr>
          <p:cNvPr id="97" name="Group 136">
            <a:extLst>
              <a:ext uri="{FF2B5EF4-FFF2-40B4-BE49-F238E27FC236}">
                <a16:creationId xmlns:a16="http://schemas.microsoft.com/office/drawing/2014/main" id="{9833EFD5-DBEB-4D73-8FED-6FA1D9BAE2D3}"/>
              </a:ext>
            </a:extLst>
          </p:cNvPr>
          <p:cNvGrpSpPr>
            <a:grpSpLocks noChangeAspect="1"/>
          </p:cNvGrpSpPr>
          <p:nvPr/>
        </p:nvGrpSpPr>
        <p:grpSpPr bwMode="auto">
          <a:xfrm>
            <a:off x="7822348" y="2842972"/>
            <a:ext cx="519095" cy="519095"/>
            <a:chOff x="4142" y="2078"/>
            <a:chExt cx="256" cy="256"/>
          </a:xfrm>
        </p:grpSpPr>
        <p:sp>
          <p:nvSpPr>
            <p:cNvPr id="98" name="AutoShape 135">
              <a:extLst>
                <a:ext uri="{FF2B5EF4-FFF2-40B4-BE49-F238E27FC236}">
                  <a16:creationId xmlns:a16="http://schemas.microsoft.com/office/drawing/2014/main" id="{24154B1C-5350-44E5-BA7A-DF585AAE25DA}"/>
                </a:ext>
              </a:extLst>
            </p:cNvPr>
            <p:cNvSpPr>
              <a:spLocks noChangeAspect="1" noChangeArrowheads="1" noTextEdit="1"/>
            </p:cNvSpPr>
            <p:nvPr/>
          </p:nvSpPr>
          <p:spPr bwMode="auto">
            <a:xfrm>
              <a:off x="4142" y="2078"/>
              <a:ext cx="256" cy="25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67232" tIns="33616" rIns="67232" bIns="33616" numCol="1" anchor="t" anchorCtr="0" compatLnSpc="1">
              <a:prstTxWarp prst="textNoShape">
                <a:avLst/>
              </a:prstTxWarp>
            </a:bodyPr>
            <a:lstStyle/>
            <a:p>
              <a:pPr defTabSz="685775">
                <a:defRPr/>
              </a:pPr>
              <a:endParaRPr lang="en-US" sz="1324">
                <a:solidFill>
                  <a:srgbClr val="3C3C41"/>
                </a:solidFill>
                <a:latin typeface="Segoe UI"/>
              </a:endParaRPr>
            </a:p>
          </p:txBody>
        </p:sp>
        <p:sp>
          <p:nvSpPr>
            <p:cNvPr id="99" name="Freeform 137">
              <a:extLst>
                <a:ext uri="{FF2B5EF4-FFF2-40B4-BE49-F238E27FC236}">
                  <a16:creationId xmlns:a16="http://schemas.microsoft.com/office/drawing/2014/main" id="{0B4F5D50-0926-44B7-95BA-82F0B8C6B469}"/>
                </a:ext>
              </a:extLst>
            </p:cNvPr>
            <p:cNvSpPr>
              <a:spLocks noEditPoints="1"/>
            </p:cNvSpPr>
            <p:nvPr/>
          </p:nvSpPr>
          <p:spPr bwMode="auto">
            <a:xfrm>
              <a:off x="4157" y="2170"/>
              <a:ext cx="235" cy="119"/>
            </a:xfrm>
            <a:custGeom>
              <a:avLst/>
              <a:gdLst>
                <a:gd name="T0" fmla="*/ 239 w 378"/>
                <a:gd name="T1" fmla="*/ 48 h 192"/>
                <a:gd name="T2" fmla="*/ 239 w 378"/>
                <a:gd name="T3" fmla="*/ 48 h 192"/>
                <a:gd name="T4" fmla="*/ 167 w 378"/>
                <a:gd name="T5" fmla="*/ 48 h 192"/>
                <a:gd name="T6" fmla="*/ 167 w 378"/>
                <a:gd name="T7" fmla="*/ 24 h 192"/>
                <a:gd name="T8" fmla="*/ 239 w 378"/>
                <a:gd name="T9" fmla="*/ 24 h 192"/>
                <a:gd name="T10" fmla="*/ 239 w 378"/>
                <a:gd name="T11" fmla="*/ 48 h 192"/>
                <a:gd name="T12" fmla="*/ 239 w 378"/>
                <a:gd name="T13" fmla="*/ 96 h 192"/>
                <a:gd name="T14" fmla="*/ 239 w 378"/>
                <a:gd name="T15" fmla="*/ 96 h 192"/>
                <a:gd name="T16" fmla="*/ 167 w 378"/>
                <a:gd name="T17" fmla="*/ 96 h 192"/>
                <a:gd name="T18" fmla="*/ 167 w 378"/>
                <a:gd name="T19" fmla="*/ 72 h 192"/>
                <a:gd name="T20" fmla="*/ 239 w 378"/>
                <a:gd name="T21" fmla="*/ 72 h 192"/>
                <a:gd name="T22" fmla="*/ 239 w 378"/>
                <a:gd name="T23" fmla="*/ 96 h 192"/>
                <a:gd name="T24" fmla="*/ 215 w 378"/>
                <a:gd name="T25" fmla="*/ 144 h 192"/>
                <a:gd name="T26" fmla="*/ 215 w 378"/>
                <a:gd name="T27" fmla="*/ 144 h 192"/>
                <a:gd name="T28" fmla="*/ 167 w 378"/>
                <a:gd name="T29" fmla="*/ 144 h 192"/>
                <a:gd name="T30" fmla="*/ 167 w 378"/>
                <a:gd name="T31" fmla="*/ 120 h 192"/>
                <a:gd name="T32" fmla="*/ 215 w 378"/>
                <a:gd name="T33" fmla="*/ 120 h 192"/>
                <a:gd name="T34" fmla="*/ 215 w 378"/>
                <a:gd name="T35" fmla="*/ 144 h 192"/>
                <a:gd name="T36" fmla="*/ 143 w 378"/>
                <a:gd name="T37" fmla="*/ 168 h 192"/>
                <a:gd name="T38" fmla="*/ 143 w 378"/>
                <a:gd name="T39" fmla="*/ 168 h 192"/>
                <a:gd name="T40" fmla="*/ 23 w 378"/>
                <a:gd name="T41" fmla="*/ 168 h 192"/>
                <a:gd name="T42" fmla="*/ 23 w 378"/>
                <a:gd name="T43" fmla="*/ 24 h 192"/>
                <a:gd name="T44" fmla="*/ 143 w 378"/>
                <a:gd name="T45" fmla="*/ 24 h 192"/>
                <a:gd name="T46" fmla="*/ 143 w 378"/>
                <a:gd name="T47" fmla="*/ 168 h 192"/>
                <a:gd name="T48" fmla="*/ 378 w 378"/>
                <a:gd name="T49" fmla="*/ 0 h 192"/>
                <a:gd name="T50" fmla="*/ 378 w 378"/>
                <a:gd name="T51" fmla="*/ 0 h 192"/>
                <a:gd name="T52" fmla="*/ 0 w 378"/>
                <a:gd name="T53" fmla="*/ 0 h 192"/>
                <a:gd name="T54" fmla="*/ 0 w 378"/>
                <a:gd name="T55" fmla="*/ 192 h 192"/>
                <a:gd name="T56" fmla="*/ 378 w 378"/>
                <a:gd name="T57" fmla="*/ 192 h 192"/>
                <a:gd name="T58" fmla="*/ 378 w 378"/>
                <a:gd name="T59"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78" h="192">
                  <a:moveTo>
                    <a:pt x="239" y="48"/>
                  </a:moveTo>
                  <a:lnTo>
                    <a:pt x="239" y="48"/>
                  </a:lnTo>
                  <a:lnTo>
                    <a:pt x="167" y="48"/>
                  </a:lnTo>
                  <a:lnTo>
                    <a:pt x="167" y="24"/>
                  </a:lnTo>
                  <a:lnTo>
                    <a:pt x="239" y="24"/>
                  </a:lnTo>
                  <a:lnTo>
                    <a:pt x="239" y="48"/>
                  </a:lnTo>
                  <a:close/>
                  <a:moveTo>
                    <a:pt x="239" y="96"/>
                  </a:moveTo>
                  <a:lnTo>
                    <a:pt x="239" y="96"/>
                  </a:lnTo>
                  <a:lnTo>
                    <a:pt x="167" y="96"/>
                  </a:lnTo>
                  <a:lnTo>
                    <a:pt x="167" y="72"/>
                  </a:lnTo>
                  <a:lnTo>
                    <a:pt x="239" y="72"/>
                  </a:lnTo>
                  <a:lnTo>
                    <a:pt x="239" y="96"/>
                  </a:lnTo>
                  <a:close/>
                  <a:moveTo>
                    <a:pt x="215" y="144"/>
                  </a:moveTo>
                  <a:lnTo>
                    <a:pt x="215" y="144"/>
                  </a:lnTo>
                  <a:lnTo>
                    <a:pt x="167" y="144"/>
                  </a:lnTo>
                  <a:lnTo>
                    <a:pt x="167" y="120"/>
                  </a:lnTo>
                  <a:lnTo>
                    <a:pt x="215" y="120"/>
                  </a:lnTo>
                  <a:lnTo>
                    <a:pt x="215" y="144"/>
                  </a:lnTo>
                  <a:close/>
                  <a:moveTo>
                    <a:pt x="143" y="168"/>
                  </a:moveTo>
                  <a:lnTo>
                    <a:pt x="143" y="168"/>
                  </a:lnTo>
                  <a:lnTo>
                    <a:pt x="23" y="168"/>
                  </a:lnTo>
                  <a:lnTo>
                    <a:pt x="23" y="24"/>
                  </a:lnTo>
                  <a:lnTo>
                    <a:pt x="143" y="24"/>
                  </a:lnTo>
                  <a:lnTo>
                    <a:pt x="143" y="168"/>
                  </a:lnTo>
                  <a:close/>
                  <a:moveTo>
                    <a:pt x="378" y="0"/>
                  </a:moveTo>
                  <a:lnTo>
                    <a:pt x="378" y="0"/>
                  </a:lnTo>
                  <a:lnTo>
                    <a:pt x="0" y="0"/>
                  </a:lnTo>
                  <a:lnTo>
                    <a:pt x="0" y="192"/>
                  </a:lnTo>
                  <a:lnTo>
                    <a:pt x="378" y="192"/>
                  </a:lnTo>
                  <a:lnTo>
                    <a:pt x="378" y="0"/>
                  </a:lnTo>
                  <a:close/>
                </a:path>
              </a:pathLst>
            </a:custGeom>
            <a:solidFill>
              <a:schemeClr val="accent2"/>
            </a:solidFill>
            <a:ln w="0">
              <a:solidFill>
                <a:schemeClr val="accent2"/>
              </a:solidFill>
              <a:prstDash val="solid"/>
              <a:round/>
              <a:headEnd/>
              <a:tailEnd/>
            </a:ln>
          </p:spPr>
          <p:txBody>
            <a:bodyPr vert="horz" wrap="square" lIns="67232" tIns="33616" rIns="67232" bIns="33616" numCol="1" anchor="t" anchorCtr="0" compatLnSpc="1">
              <a:prstTxWarp prst="textNoShape">
                <a:avLst/>
              </a:prstTxWarp>
            </a:bodyPr>
            <a:lstStyle/>
            <a:p>
              <a:pPr defTabSz="685775">
                <a:defRPr/>
              </a:pPr>
              <a:endParaRPr lang="en-US" sz="1324">
                <a:solidFill>
                  <a:srgbClr val="3C3C41"/>
                </a:solidFill>
                <a:latin typeface="Segoe UI"/>
              </a:endParaRPr>
            </a:p>
          </p:txBody>
        </p:sp>
        <p:sp>
          <p:nvSpPr>
            <p:cNvPr id="100" name="Freeform 138">
              <a:extLst>
                <a:ext uri="{FF2B5EF4-FFF2-40B4-BE49-F238E27FC236}">
                  <a16:creationId xmlns:a16="http://schemas.microsoft.com/office/drawing/2014/main" id="{E49D60D1-6D15-41E3-8A0C-4EAFB80E8843}"/>
                </a:ext>
              </a:extLst>
            </p:cNvPr>
            <p:cNvSpPr>
              <a:spLocks/>
            </p:cNvSpPr>
            <p:nvPr/>
          </p:nvSpPr>
          <p:spPr bwMode="auto">
            <a:xfrm>
              <a:off x="4157" y="2125"/>
              <a:ext cx="235" cy="30"/>
            </a:xfrm>
            <a:custGeom>
              <a:avLst/>
              <a:gdLst>
                <a:gd name="T0" fmla="*/ 378 w 378"/>
                <a:gd name="T1" fmla="*/ 0 h 48"/>
                <a:gd name="T2" fmla="*/ 378 w 378"/>
                <a:gd name="T3" fmla="*/ 0 h 48"/>
                <a:gd name="T4" fmla="*/ 0 w 378"/>
                <a:gd name="T5" fmla="*/ 0 h 48"/>
                <a:gd name="T6" fmla="*/ 0 w 378"/>
                <a:gd name="T7" fmla="*/ 48 h 48"/>
                <a:gd name="T8" fmla="*/ 378 w 378"/>
                <a:gd name="T9" fmla="*/ 48 h 48"/>
                <a:gd name="T10" fmla="*/ 378 w 378"/>
                <a:gd name="T11" fmla="*/ 0 h 48"/>
              </a:gdLst>
              <a:ahLst/>
              <a:cxnLst>
                <a:cxn ang="0">
                  <a:pos x="T0" y="T1"/>
                </a:cxn>
                <a:cxn ang="0">
                  <a:pos x="T2" y="T3"/>
                </a:cxn>
                <a:cxn ang="0">
                  <a:pos x="T4" y="T5"/>
                </a:cxn>
                <a:cxn ang="0">
                  <a:pos x="T6" y="T7"/>
                </a:cxn>
                <a:cxn ang="0">
                  <a:pos x="T8" y="T9"/>
                </a:cxn>
                <a:cxn ang="0">
                  <a:pos x="T10" y="T11"/>
                </a:cxn>
              </a:cxnLst>
              <a:rect l="0" t="0" r="r" b="b"/>
              <a:pathLst>
                <a:path w="378" h="48">
                  <a:moveTo>
                    <a:pt x="378" y="0"/>
                  </a:moveTo>
                  <a:lnTo>
                    <a:pt x="378" y="0"/>
                  </a:lnTo>
                  <a:lnTo>
                    <a:pt x="0" y="0"/>
                  </a:lnTo>
                  <a:lnTo>
                    <a:pt x="0" y="48"/>
                  </a:lnTo>
                  <a:lnTo>
                    <a:pt x="378" y="48"/>
                  </a:lnTo>
                  <a:lnTo>
                    <a:pt x="378" y="0"/>
                  </a:lnTo>
                  <a:close/>
                </a:path>
              </a:pathLst>
            </a:custGeom>
            <a:solidFill>
              <a:schemeClr val="accent2"/>
            </a:solidFill>
            <a:ln w="0">
              <a:noFill/>
              <a:prstDash val="solid"/>
              <a:round/>
              <a:headEnd/>
              <a:tailEnd/>
            </a:ln>
          </p:spPr>
          <p:txBody>
            <a:bodyPr vert="horz" wrap="square" lIns="67232" tIns="33616" rIns="67232" bIns="33616" numCol="1" anchor="t" anchorCtr="0" compatLnSpc="1">
              <a:prstTxWarp prst="textNoShape">
                <a:avLst/>
              </a:prstTxWarp>
            </a:bodyPr>
            <a:lstStyle/>
            <a:p>
              <a:pPr defTabSz="685775">
                <a:defRPr/>
              </a:pPr>
              <a:endParaRPr lang="en-US" sz="1324">
                <a:solidFill>
                  <a:srgbClr val="3C3C41"/>
                </a:solidFill>
                <a:latin typeface="Segoe UI"/>
              </a:endParaRPr>
            </a:p>
          </p:txBody>
        </p:sp>
        <p:sp>
          <p:nvSpPr>
            <p:cNvPr id="101" name="Freeform 139">
              <a:extLst>
                <a:ext uri="{FF2B5EF4-FFF2-40B4-BE49-F238E27FC236}">
                  <a16:creationId xmlns:a16="http://schemas.microsoft.com/office/drawing/2014/main" id="{FCD42D82-67B7-4F52-B5A1-EA3EDBD5A129}"/>
                </a:ext>
              </a:extLst>
            </p:cNvPr>
            <p:cNvSpPr>
              <a:spLocks/>
            </p:cNvSpPr>
            <p:nvPr/>
          </p:nvSpPr>
          <p:spPr bwMode="auto">
            <a:xfrm>
              <a:off x="4261" y="2244"/>
              <a:ext cx="33" cy="15"/>
            </a:xfrm>
            <a:custGeom>
              <a:avLst/>
              <a:gdLst>
                <a:gd name="T0" fmla="*/ 0 w 48"/>
                <a:gd name="T1" fmla="*/ 24 h 24"/>
                <a:gd name="T2" fmla="*/ 0 w 48"/>
                <a:gd name="T3" fmla="*/ 24 h 24"/>
                <a:gd name="T4" fmla="*/ 48 w 48"/>
                <a:gd name="T5" fmla="*/ 24 h 24"/>
                <a:gd name="T6" fmla="*/ 48 w 48"/>
                <a:gd name="T7" fmla="*/ 0 h 24"/>
                <a:gd name="T8" fmla="*/ 0 w 48"/>
                <a:gd name="T9" fmla="*/ 0 h 24"/>
                <a:gd name="T10" fmla="*/ 0 w 48"/>
                <a:gd name="T11" fmla="*/ 24 h 24"/>
              </a:gdLst>
              <a:ahLst/>
              <a:cxnLst>
                <a:cxn ang="0">
                  <a:pos x="T0" y="T1"/>
                </a:cxn>
                <a:cxn ang="0">
                  <a:pos x="T2" y="T3"/>
                </a:cxn>
                <a:cxn ang="0">
                  <a:pos x="T4" y="T5"/>
                </a:cxn>
                <a:cxn ang="0">
                  <a:pos x="T6" y="T7"/>
                </a:cxn>
                <a:cxn ang="0">
                  <a:pos x="T8" y="T9"/>
                </a:cxn>
                <a:cxn ang="0">
                  <a:pos x="T10" y="T11"/>
                </a:cxn>
              </a:cxnLst>
              <a:rect l="0" t="0" r="r" b="b"/>
              <a:pathLst>
                <a:path w="48" h="24">
                  <a:moveTo>
                    <a:pt x="0" y="24"/>
                  </a:moveTo>
                  <a:lnTo>
                    <a:pt x="0" y="24"/>
                  </a:lnTo>
                  <a:lnTo>
                    <a:pt x="48" y="24"/>
                  </a:lnTo>
                  <a:lnTo>
                    <a:pt x="48" y="0"/>
                  </a:lnTo>
                  <a:lnTo>
                    <a:pt x="0" y="0"/>
                  </a:lnTo>
                  <a:lnTo>
                    <a:pt x="0" y="24"/>
                  </a:lnTo>
                  <a:close/>
                </a:path>
              </a:pathLst>
            </a:custGeom>
            <a:solidFill>
              <a:srgbClr val="002050"/>
            </a:solidFill>
            <a:ln w="0">
              <a:noFill/>
              <a:prstDash val="solid"/>
              <a:round/>
              <a:headEnd/>
              <a:tailEnd/>
            </a:ln>
          </p:spPr>
          <p:txBody>
            <a:bodyPr vert="horz" wrap="square" lIns="67232" tIns="33616" rIns="67232" bIns="33616" numCol="1" anchor="t" anchorCtr="0" compatLnSpc="1">
              <a:prstTxWarp prst="textNoShape">
                <a:avLst/>
              </a:prstTxWarp>
            </a:bodyPr>
            <a:lstStyle/>
            <a:p>
              <a:pPr defTabSz="685775">
                <a:defRPr/>
              </a:pPr>
              <a:endParaRPr lang="en-US" sz="1324">
                <a:solidFill>
                  <a:srgbClr val="3C3C41"/>
                </a:solidFill>
                <a:latin typeface="Segoe UI"/>
              </a:endParaRPr>
            </a:p>
          </p:txBody>
        </p:sp>
        <p:sp>
          <p:nvSpPr>
            <p:cNvPr id="102" name="Freeform 140">
              <a:extLst>
                <a:ext uri="{FF2B5EF4-FFF2-40B4-BE49-F238E27FC236}">
                  <a16:creationId xmlns:a16="http://schemas.microsoft.com/office/drawing/2014/main" id="{491F6ACB-0D6B-4163-BBCC-7F5B244D10D9}"/>
                </a:ext>
              </a:extLst>
            </p:cNvPr>
            <p:cNvSpPr>
              <a:spLocks/>
            </p:cNvSpPr>
            <p:nvPr/>
          </p:nvSpPr>
          <p:spPr bwMode="auto">
            <a:xfrm>
              <a:off x="4261" y="2215"/>
              <a:ext cx="44" cy="17"/>
            </a:xfrm>
            <a:custGeom>
              <a:avLst/>
              <a:gdLst>
                <a:gd name="T0" fmla="*/ 0 w 72"/>
                <a:gd name="T1" fmla="*/ 24 h 24"/>
                <a:gd name="T2" fmla="*/ 0 w 72"/>
                <a:gd name="T3" fmla="*/ 24 h 24"/>
                <a:gd name="T4" fmla="*/ 72 w 72"/>
                <a:gd name="T5" fmla="*/ 24 h 24"/>
                <a:gd name="T6" fmla="*/ 72 w 72"/>
                <a:gd name="T7" fmla="*/ 0 h 24"/>
                <a:gd name="T8" fmla="*/ 0 w 72"/>
                <a:gd name="T9" fmla="*/ 0 h 24"/>
                <a:gd name="T10" fmla="*/ 0 w 72"/>
                <a:gd name="T11" fmla="*/ 24 h 24"/>
              </a:gdLst>
              <a:ahLst/>
              <a:cxnLst>
                <a:cxn ang="0">
                  <a:pos x="T0" y="T1"/>
                </a:cxn>
                <a:cxn ang="0">
                  <a:pos x="T2" y="T3"/>
                </a:cxn>
                <a:cxn ang="0">
                  <a:pos x="T4" y="T5"/>
                </a:cxn>
                <a:cxn ang="0">
                  <a:pos x="T6" y="T7"/>
                </a:cxn>
                <a:cxn ang="0">
                  <a:pos x="T8" y="T9"/>
                </a:cxn>
                <a:cxn ang="0">
                  <a:pos x="T10" y="T11"/>
                </a:cxn>
              </a:cxnLst>
              <a:rect l="0" t="0" r="r" b="b"/>
              <a:pathLst>
                <a:path w="72" h="24">
                  <a:moveTo>
                    <a:pt x="0" y="24"/>
                  </a:moveTo>
                  <a:lnTo>
                    <a:pt x="0" y="24"/>
                  </a:lnTo>
                  <a:lnTo>
                    <a:pt x="72" y="24"/>
                  </a:lnTo>
                  <a:lnTo>
                    <a:pt x="72" y="0"/>
                  </a:lnTo>
                  <a:lnTo>
                    <a:pt x="0" y="0"/>
                  </a:lnTo>
                  <a:lnTo>
                    <a:pt x="0" y="24"/>
                  </a:lnTo>
                  <a:close/>
                </a:path>
              </a:pathLst>
            </a:custGeom>
            <a:solidFill>
              <a:srgbClr val="2F2F2F"/>
            </a:solidFill>
            <a:ln w="0">
              <a:noFill/>
              <a:prstDash val="solid"/>
              <a:round/>
              <a:headEnd/>
              <a:tailEnd/>
            </a:ln>
          </p:spPr>
          <p:txBody>
            <a:bodyPr vert="horz" wrap="square" lIns="67232" tIns="33616" rIns="67232" bIns="33616" numCol="1" anchor="t" anchorCtr="0" compatLnSpc="1">
              <a:prstTxWarp prst="textNoShape">
                <a:avLst/>
              </a:prstTxWarp>
            </a:bodyPr>
            <a:lstStyle/>
            <a:p>
              <a:pPr defTabSz="685775">
                <a:defRPr/>
              </a:pPr>
              <a:endParaRPr lang="en-US" sz="1324">
                <a:solidFill>
                  <a:srgbClr val="3C3C41"/>
                </a:solidFill>
                <a:latin typeface="Segoe UI"/>
              </a:endParaRPr>
            </a:p>
          </p:txBody>
        </p:sp>
        <p:sp>
          <p:nvSpPr>
            <p:cNvPr id="103" name="Freeform 141">
              <a:extLst>
                <a:ext uri="{FF2B5EF4-FFF2-40B4-BE49-F238E27FC236}">
                  <a16:creationId xmlns:a16="http://schemas.microsoft.com/office/drawing/2014/main" id="{A4CD673D-DADD-4B75-817D-659FD9B9E6B5}"/>
                </a:ext>
              </a:extLst>
            </p:cNvPr>
            <p:cNvSpPr>
              <a:spLocks/>
            </p:cNvSpPr>
            <p:nvPr/>
          </p:nvSpPr>
          <p:spPr bwMode="auto">
            <a:xfrm>
              <a:off x="4261" y="2185"/>
              <a:ext cx="44" cy="15"/>
            </a:xfrm>
            <a:custGeom>
              <a:avLst/>
              <a:gdLst>
                <a:gd name="T0" fmla="*/ 0 w 72"/>
                <a:gd name="T1" fmla="*/ 24 h 24"/>
                <a:gd name="T2" fmla="*/ 0 w 72"/>
                <a:gd name="T3" fmla="*/ 24 h 24"/>
                <a:gd name="T4" fmla="*/ 72 w 72"/>
                <a:gd name="T5" fmla="*/ 24 h 24"/>
                <a:gd name="T6" fmla="*/ 72 w 72"/>
                <a:gd name="T7" fmla="*/ 0 h 24"/>
                <a:gd name="T8" fmla="*/ 0 w 72"/>
                <a:gd name="T9" fmla="*/ 0 h 24"/>
                <a:gd name="T10" fmla="*/ 0 w 72"/>
                <a:gd name="T11" fmla="*/ 24 h 24"/>
              </a:gdLst>
              <a:ahLst/>
              <a:cxnLst>
                <a:cxn ang="0">
                  <a:pos x="T0" y="T1"/>
                </a:cxn>
                <a:cxn ang="0">
                  <a:pos x="T2" y="T3"/>
                </a:cxn>
                <a:cxn ang="0">
                  <a:pos x="T4" y="T5"/>
                </a:cxn>
                <a:cxn ang="0">
                  <a:pos x="T6" y="T7"/>
                </a:cxn>
                <a:cxn ang="0">
                  <a:pos x="T8" y="T9"/>
                </a:cxn>
                <a:cxn ang="0">
                  <a:pos x="T10" y="T11"/>
                </a:cxn>
              </a:cxnLst>
              <a:rect l="0" t="0" r="r" b="b"/>
              <a:pathLst>
                <a:path w="72" h="24">
                  <a:moveTo>
                    <a:pt x="0" y="24"/>
                  </a:moveTo>
                  <a:lnTo>
                    <a:pt x="0" y="24"/>
                  </a:lnTo>
                  <a:lnTo>
                    <a:pt x="72" y="24"/>
                  </a:lnTo>
                  <a:lnTo>
                    <a:pt x="72" y="0"/>
                  </a:lnTo>
                  <a:lnTo>
                    <a:pt x="0" y="0"/>
                  </a:lnTo>
                  <a:lnTo>
                    <a:pt x="0" y="24"/>
                  </a:lnTo>
                  <a:close/>
                </a:path>
              </a:pathLst>
            </a:custGeom>
            <a:solidFill>
              <a:srgbClr val="2F2F2F"/>
            </a:solidFill>
            <a:ln w="0">
              <a:noFill/>
              <a:prstDash val="solid"/>
              <a:round/>
              <a:headEnd/>
              <a:tailEnd/>
            </a:ln>
          </p:spPr>
          <p:txBody>
            <a:bodyPr vert="horz" wrap="square" lIns="67232" tIns="33616" rIns="67232" bIns="33616" numCol="1" anchor="t" anchorCtr="0" compatLnSpc="1">
              <a:prstTxWarp prst="textNoShape">
                <a:avLst/>
              </a:prstTxWarp>
            </a:bodyPr>
            <a:lstStyle/>
            <a:p>
              <a:pPr defTabSz="685775">
                <a:defRPr/>
              </a:pPr>
              <a:endParaRPr lang="en-US" sz="1324">
                <a:solidFill>
                  <a:srgbClr val="3C3C41"/>
                </a:solidFill>
                <a:latin typeface="Segoe UI"/>
              </a:endParaRPr>
            </a:p>
          </p:txBody>
        </p:sp>
      </p:grpSp>
      <p:sp>
        <p:nvSpPr>
          <p:cNvPr id="107" name="TextBox 106">
            <a:extLst>
              <a:ext uri="{FF2B5EF4-FFF2-40B4-BE49-F238E27FC236}">
                <a16:creationId xmlns:a16="http://schemas.microsoft.com/office/drawing/2014/main" id="{B2636815-9664-4828-8D11-E40B4309B4E3}"/>
              </a:ext>
            </a:extLst>
          </p:cNvPr>
          <p:cNvSpPr txBox="1"/>
          <p:nvPr/>
        </p:nvSpPr>
        <p:spPr>
          <a:xfrm>
            <a:off x="2060833" y="2604000"/>
            <a:ext cx="1788903" cy="207749"/>
          </a:xfrm>
          <a:prstGeom prst="rect">
            <a:avLst/>
          </a:prstGeom>
          <a:noFill/>
        </p:spPr>
        <p:txBody>
          <a:bodyPr wrap="square" lIns="0" tIns="0" rIns="0" bIns="0" rtlCol="0">
            <a:spAutoFit/>
          </a:bodyPr>
          <a:lstStyle/>
          <a:p>
            <a:pPr algn="ctr" defTabSz="685644">
              <a:defRPr/>
            </a:pPr>
            <a:r>
              <a:rPr lang="en-US" sz="1350" b="1">
                <a:gradFill>
                  <a:gsLst>
                    <a:gs pos="2917">
                      <a:srgbClr val="1A1A1A"/>
                    </a:gs>
                    <a:gs pos="30000">
                      <a:srgbClr val="1A1A1A"/>
                    </a:gs>
                  </a:gsLst>
                  <a:lin ang="5400000" scaled="0"/>
                </a:gradFill>
                <a:latin typeface="Segoe UI"/>
              </a:rPr>
              <a:t>Analyze</a:t>
            </a:r>
          </a:p>
        </p:txBody>
      </p:sp>
      <p:sp>
        <p:nvSpPr>
          <p:cNvPr id="108" name="TextBox 107">
            <a:extLst>
              <a:ext uri="{FF2B5EF4-FFF2-40B4-BE49-F238E27FC236}">
                <a16:creationId xmlns:a16="http://schemas.microsoft.com/office/drawing/2014/main" id="{C447FF79-8F5B-4E60-971C-3743D67A07CE}"/>
              </a:ext>
            </a:extLst>
          </p:cNvPr>
          <p:cNvSpPr txBox="1"/>
          <p:nvPr/>
        </p:nvSpPr>
        <p:spPr>
          <a:xfrm>
            <a:off x="3694389" y="2604108"/>
            <a:ext cx="1788903" cy="207749"/>
          </a:xfrm>
          <a:prstGeom prst="rect">
            <a:avLst/>
          </a:prstGeom>
          <a:noFill/>
        </p:spPr>
        <p:txBody>
          <a:bodyPr wrap="square" lIns="0" tIns="0" rIns="0" bIns="0" rtlCol="0">
            <a:spAutoFit/>
          </a:bodyPr>
          <a:lstStyle/>
          <a:p>
            <a:pPr algn="ctr" defTabSz="685644">
              <a:defRPr/>
            </a:pPr>
            <a:r>
              <a:rPr lang="en-US" sz="1350" b="1">
                <a:gradFill>
                  <a:gsLst>
                    <a:gs pos="2917">
                      <a:srgbClr val="1A1A1A"/>
                    </a:gs>
                    <a:gs pos="30000">
                      <a:srgbClr val="1A1A1A"/>
                    </a:gs>
                  </a:gsLst>
                  <a:lin ang="5400000" scaled="0"/>
                </a:gradFill>
                <a:latin typeface="Segoe UI"/>
              </a:rPr>
              <a:t>Act </a:t>
            </a:r>
          </a:p>
        </p:txBody>
      </p:sp>
      <p:sp>
        <p:nvSpPr>
          <p:cNvPr id="109" name="TextBox 108">
            <a:extLst>
              <a:ext uri="{FF2B5EF4-FFF2-40B4-BE49-F238E27FC236}">
                <a16:creationId xmlns:a16="http://schemas.microsoft.com/office/drawing/2014/main" id="{F627FECF-DC5D-4702-85B8-3920544BCF6E}"/>
              </a:ext>
            </a:extLst>
          </p:cNvPr>
          <p:cNvSpPr txBox="1"/>
          <p:nvPr/>
        </p:nvSpPr>
        <p:spPr>
          <a:xfrm>
            <a:off x="5340128" y="2600516"/>
            <a:ext cx="1788903" cy="207749"/>
          </a:xfrm>
          <a:prstGeom prst="rect">
            <a:avLst/>
          </a:prstGeom>
          <a:noFill/>
        </p:spPr>
        <p:txBody>
          <a:bodyPr wrap="square" lIns="0" tIns="0" rIns="0" bIns="0" rtlCol="0">
            <a:spAutoFit/>
          </a:bodyPr>
          <a:lstStyle/>
          <a:p>
            <a:pPr algn="ctr" defTabSz="685644">
              <a:defRPr/>
            </a:pPr>
            <a:r>
              <a:rPr lang="en-US" sz="1350" b="1">
                <a:gradFill>
                  <a:gsLst>
                    <a:gs pos="2917">
                      <a:srgbClr val="1A1A1A"/>
                    </a:gs>
                    <a:gs pos="30000">
                      <a:srgbClr val="1A1A1A"/>
                    </a:gs>
                  </a:gsLst>
                  <a:lin ang="5400000" scaled="0"/>
                </a:gradFill>
                <a:latin typeface="Segoe UI"/>
              </a:rPr>
              <a:t>Automate </a:t>
            </a:r>
          </a:p>
        </p:txBody>
      </p:sp>
      <p:sp>
        <p:nvSpPr>
          <p:cNvPr id="110" name="TextBox 109">
            <a:extLst>
              <a:ext uri="{FF2B5EF4-FFF2-40B4-BE49-F238E27FC236}">
                <a16:creationId xmlns:a16="http://schemas.microsoft.com/office/drawing/2014/main" id="{9A007832-52D8-4D01-BA9C-F995FBD84595}"/>
              </a:ext>
            </a:extLst>
          </p:cNvPr>
          <p:cNvSpPr txBox="1"/>
          <p:nvPr/>
        </p:nvSpPr>
        <p:spPr>
          <a:xfrm>
            <a:off x="3980760" y="1704853"/>
            <a:ext cx="1411869" cy="343526"/>
          </a:xfrm>
          <a:prstGeom prst="rect">
            <a:avLst/>
          </a:prstGeom>
          <a:solidFill>
            <a:schemeClr val="bg1"/>
          </a:solidFill>
          <a:effectLst>
            <a:outerShdw blurRad="254000" dist="76200" dir="2700000" algn="ctr" rotWithShape="0">
              <a:srgbClr val="000000">
                <a:alpha val="40000"/>
              </a:srgbClr>
            </a:outerShdw>
          </a:effectLst>
        </p:spPr>
        <p:txBody>
          <a:bodyPr wrap="square" lIns="67232" tIns="67232" rIns="67232" bIns="67232" rtlCol="0">
            <a:spAutoFit/>
          </a:bodyPr>
          <a:lstStyle/>
          <a:p>
            <a:pPr algn="ctr" defTabSz="685644">
              <a:defRPr/>
            </a:pPr>
            <a:r>
              <a:rPr lang="en-US" sz="1350" dirty="0">
                <a:gradFill>
                  <a:gsLst>
                    <a:gs pos="2917">
                      <a:srgbClr val="3C3C41"/>
                    </a:gs>
                    <a:gs pos="100000">
                      <a:srgbClr val="3C3C41"/>
                    </a:gs>
                  </a:gsLst>
                  <a:lin ang="5400000" scaled="0"/>
                </a:gradFill>
                <a:latin typeface="Segoe UI"/>
              </a:rPr>
              <a:t>Dynamics 365</a:t>
            </a:r>
          </a:p>
        </p:txBody>
      </p:sp>
      <p:sp>
        <p:nvSpPr>
          <p:cNvPr id="61" name="Right Brace 60">
            <a:extLst>
              <a:ext uri="{FF2B5EF4-FFF2-40B4-BE49-F238E27FC236}">
                <a16:creationId xmlns:a16="http://schemas.microsoft.com/office/drawing/2014/main" id="{A3A4D691-57D2-4B99-B222-027B2D4DA41C}"/>
              </a:ext>
            </a:extLst>
          </p:cNvPr>
          <p:cNvSpPr/>
          <p:nvPr/>
        </p:nvSpPr>
        <p:spPr>
          <a:xfrm rot="16200000" flipH="1">
            <a:off x="4521983" y="459806"/>
            <a:ext cx="436907" cy="3652327"/>
          </a:xfrm>
          <a:prstGeom prst="rightBrace">
            <a:avLst>
              <a:gd name="adj1" fmla="val 0"/>
              <a:gd name="adj2" fmla="val 47005"/>
            </a:avLst>
          </a:pr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defTabSz="699220" fontAlgn="base">
              <a:spcBef>
                <a:spcPct val="0"/>
              </a:spcBef>
              <a:spcAft>
                <a:spcPct val="0"/>
              </a:spcAft>
              <a:defRPr/>
            </a:pPr>
            <a:endParaRPr lang="en-US" sz="1500">
              <a:gradFill>
                <a:gsLst>
                  <a:gs pos="0">
                    <a:srgbClr val="FFFFFF"/>
                  </a:gs>
                  <a:gs pos="100000">
                    <a:srgbClr val="FFFFFF"/>
                  </a:gs>
                </a:gsLst>
                <a:lin ang="5400000" scaled="0"/>
              </a:gradFill>
              <a:latin typeface="Segoe UI"/>
              <a:cs typeface="Segoe UI" pitchFamily="34" charset="0"/>
            </a:endParaRPr>
          </a:p>
        </p:txBody>
      </p:sp>
      <p:sp>
        <p:nvSpPr>
          <p:cNvPr id="19" name="TextBox 18">
            <a:extLst>
              <a:ext uri="{FF2B5EF4-FFF2-40B4-BE49-F238E27FC236}">
                <a16:creationId xmlns:a16="http://schemas.microsoft.com/office/drawing/2014/main" id="{1C8EF366-DE38-4CB8-8EC5-26ABA68128D3}"/>
              </a:ext>
            </a:extLst>
          </p:cNvPr>
          <p:cNvSpPr txBox="1"/>
          <p:nvPr/>
        </p:nvSpPr>
        <p:spPr>
          <a:xfrm>
            <a:off x="4980386" y="1077875"/>
            <a:ext cx="3338606" cy="544765"/>
          </a:xfrm>
          <a:prstGeom prst="rect">
            <a:avLst/>
          </a:prstGeom>
          <a:noFill/>
        </p:spPr>
        <p:txBody>
          <a:bodyPr wrap="none" lIns="182880" tIns="146304" rIns="182880" bIns="146304" rtlCol="0">
            <a:spAutoFit/>
          </a:bodyPr>
          <a:lstStyle/>
          <a:p>
            <a:pPr>
              <a:lnSpc>
                <a:spcPct val="90000"/>
              </a:lnSpc>
              <a:spcAft>
                <a:spcPts val="600"/>
              </a:spcAft>
            </a:pPr>
            <a:r>
              <a:rPr lang="en-US" i="1" dirty="0">
                <a:gradFill>
                  <a:gsLst>
                    <a:gs pos="2917">
                      <a:schemeClr val="tx1"/>
                    </a:gs>
                    <a:gs pos="30000">
                      <a:schemeClr val="tx1"/>
                    </a:gs>
                  </a:gsLst>
                  <a:lin ang="5400000" scaled="0"/>
                </a:gradFill>
              </a:rPr>
              <a:t>Azure SQL, Azure Functions… </a:t>
            </a:r>
          </a:p>
        </p:txBody>
      </p:sp>
      <p:sp>
        <p:nvSpPr>
          <p:cNvPr id="65" name="TextBox 64">
            <a:extLst>
              <a:ext uri="{FF2B5EF4-FFF2-40B4-BE49-F238E27FC236}">
                <a16:creationId xmlns:a16="http://schemas.microsoft.com/office/drawing/2014/main" id="{16E6C8D8-BB55-42E7-A808-857D43E52148}"/>
              </a:ext>
            </a:extLst>
          </p:cNvPr>
          <p:cNvSpPr txBox="1"/>
          <p:nvPr/>
        </p:nvSpPr>
        <p:spPr>
          <a:xfrm>
            <a:off x="5766725" y="1698799"/>
            <a:ext cx="1411869" cy="343526"/>
          </a:xfrm>
          <a:prstGeom prst="rect">
            <a:avLst/>
          </a:prstGeom>
          <a:solidFill>
            <a:schemeClr val="bg1"/>
          </a:solidFill>
          <a:effectLst>
            <a:outerShdw blurRad="254000" dist="76200" dir="2700000" algn="ctr" rotWithShape="0">
              <a:srgbClr val="000000">
                <a:alpha val="40000"/>
              </a:srgbClr>
            </a:outerShdw>
          </a:effectLst>
        </p:spPr>
        <p:txBody>
          <a:bodyPr wrap="square" lIns="67232" tIns="67232" rIns="67232" bIns="67232" rtlCol="0">
            <a:spAutoFit/>
          </a:bodyPr>
          <a:lstStyle/>
          <a:p>
            <a:pPr algn="ctr" defTabSz="685644">
              <a:defRPr/>
            </a:pPr>
            <a:r>
              <a:rPr lang="en-US" sz="1350">
                <a:gradFill>
                  <a:gsLst>
                    <a:gs pos="2917">
                      <a:srgbClr val="3C3C41"/>
                    </a:gs>
                    <a:gs pos="100000">
                      <a:srgbClr val="3C3C41"/>
                    </a:gs>
                  </a:gsLst>
                  <a:lin ang="5400000" scaled="0"/>
                </a:gradFill>
                <a:latin typeface="Segoe UI"/>
              </a:rPr>
              <a:t>Microsoft Azure</a:t>
            </a:r>
          </a:p>
        </p:txBody>
      </p:sp>
      <p:sp>
        <p:nvSpPr>
          <p:cNvPr id="111" name="Rectangle 110">
            <a:extLst>
              <a:ext uri="{FF2B5EF4-FFF2-40B4-BE49-F238E27FC236}">
                <a16:creationId xmlns:a16="http://schemas.microsoft.com/office/drawing/2014/main" id="{79518049-64F8-484E-B318-28B1F7A66585}"/>
              </a:ext>
            </a:extLst>
          </p:cNvPr>
          <p:cNvSpPr/>
          <p:nvPr/>
        </p:nvSpPr>
        <p:spPr bwMode="auto">
          <a:xfrm>
            <a:off x="453663" y="2261034"/>
            <a:ext cx="1250384" cy="2798311"/>
          </a:xfrm>
          <a:prstGeom prst="rect">
            <a:avLst/>
          </a:prstGeom>
          <a:solidFill>
            <a:schemeClr val="bg1"/>
          </a:solidFill>
          <a:ln>
            <a:noFill/>
            <a:headEnd type="none" w="med" len="med"/>
            <a:tailEnd type="none" w="med" len="med"/>
          </a:ln>
          <a:effectLst>
            <a:outerShdw blurRad="254000" dist="76200" dir="2700000" algn="ctr" rotWithShape="0">
              <a:srgbClr val="000000">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defRPr/>
            </a:pPr>
            <a:endParaRPr lang="en-US" sz="1765"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2" name="TextBox 111">
            <a:extLst>
              <a:ext uri="{FF2B5EF4-FFF2-40B4-BE49-F238E27FC236}">
                <a16:creationId xmlns:a16="http://schemas.microsoft.com/office/drawing/2014/main" id="{C4749EE2-C1DD-4850-BDCB-B09D7A22DADC}"/>
              </a:ext>
            </a:extLst>
          </p:cNvPr>
          <p:cNvSpPr txBox="1"/>
          <p:nvPr/>
        </p:nvSpPr>
        <p:spPr>
          <a:xfrm>
            <a:off x="489049" y="2989368"/>
            <a:ext cx="1129117" cy="161583"/>
          </a:xfrm>
          <a:prstGeom prst="rect">
            <a:avLst/>
          </a:prstGeom>
          <a:noFill/>
          <a:ln>
            <a:noFill/>
          </a:ln>
          <a:extLst>
            <a:ext uri="{909E8E84-426E-40DD-AFC4-6F175D3DCCD1}">
              <a14:hiddenFill xmlns:a14="http://schemas.microsoft.com/office/drawing/2010/main">
                <a:solidFill>
                  <a:srgbClr val="FFFFFF"/>
                </a:solidFill>
              </a14:hiddenFill>
            </a:ext>
          </a:extLst>
        </p:spPr>
        <p:txBody>
          <a:bodyPr wrap="square" lIns="0" tIns="0" rIns="0" bIns="0" rtlCol="0">
            <a:spAutoFit/>
          </a:bodyPr>
          <a:lstStyle/>
          <a:p>
            <a:pPr algn="ctr" defTabSz="685644">
              <a:defRPr/>
            </a:pPr>
            <a:r>
              <a:rPr lang="en-US" sz="1050" dirty="0">
                <a:gradFill>
                  <a:gsLst>
                    <a:gs pos="2917">
                      <a:srgbClr val="3C3C41"/>
                    </a:gs>
                    <a:gs pos="100000">
                      <a:srgbClr val="3C3C41"/>
                    </a:gs>
                  </a:gsLst>
                  <a:lin ang="5400000" scaled="0"/>
                </a:gradFill>
                <a:latin typeface="Segoe UI"/>
              </a:rPr>
              <a:t>Data connectors</a:t>
            </a:r>
          </a:p>
        </p:txBody>
      </p:sp>
      <p:sp>
        <p:nvSpPr>
          <p:cNvPr id="113" name="TextBox 112">
            <a:extLst>
              <a:ext uri="{FF2B5EF4-FFF2-40B4-BE49-F238E27FC236}">
                <a16:creationId xmlns:a16="http://schemas.microsoft.com/office/drawing/2014/main" id="{6F796AF3-274C-481A-AF79-FB6F2AA0D726}"/>
              </a:ext>
            </a:extLst>
          </p:cNvPr>
          <p:cNvSpPr txBox="1"/>
          <p:nvPr/>
        </p:nvSpPr>
        <p:spPr>
          <a:xfrm>
            <a:off x="341997" y="3864997"/>
            <a:ext cx="1423222" cy="323165"/>
          </a:xfrm>
          <a:prstGeom prst="rect">
            <a:avLst/>
          </a:prstGeom>
          <a:noFill/>
        </p:spPr>
        <p:txBody>
          <a:bodyPr wrap="square" lIns="0" tIns="0" rIns="0" bIns="0" rtlCol="0">
            <a:spAutoFit/>
          </a:bodyPr>
          <a:lstStyle/>
          <a:p>
            <a:pPr algn="ctr" defTabSz="685644">
              <a:defRPr/>
            </a:pPr>
            <a:r>
              <a:rPr lang="en-US" sz="1050" dirty="0">
                <a:gradFill>
                  <a:gsLst>
                    <a:gs pos="2917">
                      <a:srgbClr val="3C3C41"/>
                    </a:gs>
                    <a:gs pos="100000">
                      <a:srgbClr val="3C3C41"/>
                    </a:gs>
                  </a:gsLst>
                  <a:lin ang="5400000" scaled="0"/>
                </a:gradFill>
                <a:latin typeface="Segoe UI"/>
              </a:rPr>
              <a:t>Common Data </a:t>
            </a:r>
          </a:p>
          <a:p>
            <a:pPr algn="ctr" defTabSz="685644">
              <a:defRPr/>
            </a:pPr>
            <a:r>
              <a:rPr lang="en-US" sz="1050" dirty="0">
                <a:gradFill>
                  <a:gsLst>
                    <a:gs pos="2917">
                      <a:srgbClr val="3C3C41"/>
                    </a:gs>
                    <a:gs pos="100000">
                      <a:srgbClr val="3C3C41"/>
                    </a:gs>
                  </a:gsLst>
                  <a:lin ang="5400000" scaled="0"/>
                </a:gradFill>
                <a:latin typeface="Segoe UI"/>
              </a:rPr>
              <a:t>Service</a:t>
            </a:r>
          </a:p>
        </p:txBody>
      </p:sp>
      <p:sp>
        <p:nvSpPr>
          <p:cNvPr id="114" name="Freeform 286">
            <a:extLst>
              <a:ext uri="{FF2B5EF4-FFF2-40B4-BE49-F238E27FC236}">
                <a16:creationId xmlns:a16="http://schemas.microsoft.com/office/drawing/2014/main" id="{6F420BDB-EC4C-4674-BBC3-6A8BD1CD196D}"/>
              </a:ext>
            </a:extLst>
          </p:cNvPr>
          <p:cNvSpPr>
            <a:spLocks noEditPoints="1"/>
          </p:cNvSpPr>
          <p:nvPr/>
        </p:nvSpPr>
        <p:spPr bwMode="auto">
          <a:xfrm>
            <a:off x="861039" y="2486544"/>
            <a:ext cx="390801" cy="389321"/>
          </a:xfrm>
          <a:custGeom>
            <a:avLst/>
            <a:gdLst>
              <a:gd name="T0" fmla="*/ 142 w 426"/>
              <a:gd name="T1" fmla="*/ 0 h 425"/>
              <a:gd name="T2" fmla="*/ 142 w 426"/>
              <a:gd name="T3" fmla="*/ 0 h 425"/>
              <a:gd name="T4" fmla="*/ 142 w 426"/>
              <a:gd name="T5" fmla="*/ 141 h 425"/>
              <a:gd name="T6" fmla="*/ 199 w 426"/>
              <a:gd name="T7" fmla="*/ 141 h 425"/>
              <a:gd name="T8" fmla="*/ 199 w 426"/>
              <a:gd name="T9" fmla="*/ 198 h 425"/>
              <a:gd name="T10" fmla="*/ 56 w 426"/>
              <a:gd name="T11" fmla="*/ 198 h 425"/>
              <a:gd name="T12" fmla="*/ 56 w 426"/>
              <a:gd name="T13" fmla="*/ 283 h 425"/>
              <a:gd name="T14" fmla="*/ 0 w 426"/>
              <a:gd name="T15" fmla="*/ 283 h 425"/>
              <a:gd name="T16" fmla="*/ 0 w 426"/>
              <a:gd name="T17" fmla="*/ 425 h 425"/>
              <a:gd name="T18" fmla="*/ 142 w 426"/>
              <a:gd name="T19" fmla="*/ 425 h 425"/>
              <a:gd name="T20" fmla="*/ 142 w 426"/>
              <a:gd name="T21" fmla="*/ 283 h 425"/>
              <a:gd name="T22" fmla="*/ 85 w 426"/>
              <a:gd name="T23" fmla="*/ 283 h 425"/>
              <a:gd name="T24" fmla="*/ 85 w 426"/>
              <a:gd name="T25" fmla="*/ 226 h 425"/>
              <a:gd name="T26" fmla="*/ 341 w 426"/>
              <a:gd name="T27" fmla="*/ 226 h 425"/>
              <a:gd name="T28" fmla="*/ 341 w 426"/>
              <a:gd name="T29" fmla="*/ 283 h 425"/>
              <a:gd name="T30" fmla="*/ 284 w 426"/>
              <a:gd name="T31" fmla="*/ 283 h 425"/>
              <a:gd name="T32" fmla="*/ 284 w 426"/>
              <a:gd name="T33" fmla="*/ 425 h 425"/>
              <a:gd name="T34" fmla="*/ 426 w 426"/>
              <a:gd name="T35" fmla="*/ 425 h 425"/>
              <a:gd name="T36" fmla="*/ 426 w 426"/>
              <a:gd name="T37" fmla="*/ 283 h 425"/>
              <a:gd name="T38" fmla="*/ 369 w 426"/>
              <a:gd name="T39" fmla="*/ 283 h 425"/>
              <a:gd name="T40" fmla="*/ 369 w 426"/>
              <a:gd name="T41" fmla="*/ 198 h 425"/>
              <a:gd name="T42" fmla="*/ 227 w 426"/>
              <a:gd name="T43" fmla="*/ 198 h 425"/>
              <a:gd name="T44" fmla="*/ 227 w 426"/>
              <a:gd name="T45" fmla="*/ 141 h 425"/>
              <a:gd name="T46" fmla="*/ 284 w 426"/>
              <a:gd name="T47" fmla="*/ 141 h 425"/>
              <a:gd name="T48" fmla="*/ 284 w 426"/>
              <a:gd name="T49" fmla="*/ 0 h 425"/>
              <a:gd name="T50" fmla="*/ 142 w 426"/>
              <a:gd name="T51" fmla="*/ 0 h 425"/>
              <a:gd name="T52" fmla="*/ 170 w 426"/>
              <a:gd name="T53" fmla="*/ 27 h 425"/>
              <a:gd name="T54" fmla="*/ 170 w 426"/>
              <a:gd name="T55" fmla="*/ 27 h 425"/>
              <a:gd name="T56" fmla="*/ 256 w 426"/>
              <a:gd name="T57" fmla="*/ 27 h 425"/>
              <a:gd name="T58" fmla="*/ 256 w 426"/>
              <a:gd name="T59" fmla="*/ 113 h 425"/>
              <a:gd name="T60" fmla="*/ 170 w 426"/>
              <a:gd name="T61" fmla="*/ 113 h 425"/>
              <a:gd name="T62" fmla="*/ 170 w 426"/>
              <a:gd name="T63" fmla="*/ 27 h 425"/>
              <a:gd name="T64" fmla="*/ 312 w 426"/>
              <a:gd name="T65" fmla="*/ 312 h 425"/>
              <a:gd name="T66" fmla="*/ 312 w 426"/>
              <a:gd name="T67" fmla="*/ 312 h 425"/>
              <a:gd name="T68" fmla="*/ 398 w 426"/>
              <a:gd name="T69" fmla="*/ 312 h 425"/>
              <a:gd name="T70" fmla="*/ 398 w 426"/>
              <a:gd name="T71" fmla="*/ 397 h 425"/>
              <a:gd name="T72" fmla="*/ 312 w 426"/>
              <a:gd name="T73" fmla="*/ 397 h 425"/>
              <a:gd name="T74" fmla="*/ 312 w 426"/>
              <a:gd name="T75" fmla="*/ 312 h 425"/>
              <a:gd name="T76" fmla="*/ 28 w 426"/>
              <a:gd name="T77" fmla="*/ 312 h 425"/>
              <a:gd name="T78" fmla="*/ 28 w 426"/>
              <a:gd name="T79" fmla="*/ 312 h 425"/>
              <a:gd name="T80" fmla="*/ 113 w 426"/>
              <a:gd name="T81" fmla="*/ 312 h 425"/>
              <a:gd name="T82" fmla="*/ 113 w 426"/>
              <a:gd name="T83" fmla="*/ 397 h 425"/>
              <a:gd name="T84" fmla="*/ 28 w 426"/>
              <a:gd name="T85" fmla="*/ 397 h 425"/>
              <a:gd name="T86" fmla="*/ 28 w 426"/>
              <a:gd name="T87" fmla="*/ 312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26" h="425">
                <a:moveTo>
                  <a:pt x="142" y="0"/>
                </a:moveTo>
                <a:lnTo>
                  <a:pt x="142" y="0"/>
                </a:lnTo>
                <a:lnTo>
                  <a:pt x="142" y="141"/>
                </a:lnTo>
                <a:lnTo>
                  <a:pt x="199" y="141"/>
                </a:lnTo>
                <a:lnTo>
                  <a:pt x="199" y="198"/>
                </a:lnTo>
                <a:lnTo>
                  <a:pt x="56" y="198"/>
                </a:lnTo>
                <a:lnTo>
                  <a:pt x="56" y="283"/>
                </a:lnTo>
                <a:lnTo>
                  <a:pt x="0" y="283"/>
                </a:lnTo>
                <a:lnTo>
                  <a:pt x="0" y="425"/>
                </a:lnTo>
                <a:lnTo>
                  <a:pt x="142" y="425"/>
                </a:lnTo>
                <a:lnTo>
                  <a:pt x="142" y="283"/>
                </a:lnTo>
                <a:lnTo>
                  <a:pt x="85" y="283"/>
                </a:lnTo>
                <a:lnTo>
                  <a:pt x="85" y="226"/>
                </a:lnTo>
                <a:lnTo>
                  <a:pt x="341" y="226"/>
                </a:lnTo>
                <a:lnTo>
                  <a:pt x="341" y="283"/>
                </a:lnTo>
                <a:lnTo>
                  <a:pt x="284" y="283"/>
                </a:lnTo>
                <a:lnTo>
                  <a:pt x="284" y="425"/>
                </a:lnTo>
                <a:lnTo>
                  <a:pt x="426" y="425"/>
                </a:lnTo>
                <a:lnTo>
                  <a:pt x="426" y="283"/>
                </a:lnTo>
                <a:lnTo>
                  <a:pt x="369" y="283"/>
                </a:lnTo>
                <a:lnTo>
                  <a:pt x="369" y="198"/>
                </a:lnTo>
                <a:lnTo>
                  <a:pt x="227" y="198"/>
                </a:lnTo>
                <a:lnTo>
                  <a:pt x="227" y="141"/>
                </a:lnTo>
                <a:lnTo>
                  <a:pt x="284" y="141"/>
                </a:lnTo>
                <a:lnTo>
                  <a:pt x="284" y="0"/>
                </a:lnTo>
                <a:lnTo>
                  <a:pt x="142" y="0"/>
                </a:lnTo>
                <a:close/>
                <a:moveTo>
                  <a:pt x="170" y="27"/>
                </a:moveTo>
                <a:lnTo>
                  <a:pt x="170" y="27"/>
                </a:lnTo>
                <a:lnTo>
                  <a:pt x="256" y="27"/>
                </a:lnTo>
                <a:lnTo>
                  <a:pt x="256" y="113"/>
                </a:lnTo>
                <a:lnTo>
                  <a:pt x="170" y="113"/>
                </a:lnTo>
                <a:lnTo>
                  <a:pt x="170" y="27"/>
                </a:lnTo>
                <a:close/>
                <a:moveTo>
                  <a:pt x="312" y="312"/>
                </a:moveTo>
                <a:lnTo>
                  <a:pt x="312" y="312"/>
                </a:lnTo>
                <a:lnTo>
                  <a:pt x="398" y="312"/>
                </a:lnTo>
                <a:lnTo>
                  <a:pt x="398" y="397"/>
                </a:lnTo>
                <a:lnTo>
                  <a:pt x="312" y="397"/>
                </a:lnTo>
                <a:lnTo>
                  <a:pt x="312" y="312"/>
                </a:lnTo>
                <a:close/>
                <a:moveTo>
                  <a:pt x="28" y="312"/>
                </a:moveTo>
                <a:lnTo>
                  <a:pt x="28" y="312"/>
                </a:lnTo>
                <a:lnTo>
                  <a:pt x="113" y="312"/>
                </a:lnTo>
                <a:lnTo>
                  <a:pt x="113" y="397"/>
                </a:lnTo>
                <a:lnTo>
                  <a:pt x="28" y="397"/>
                </a:lnTo>
                <a:lnTo>
                  <a:pt x="28" y="312"/>
                </a:lnTo>
                <a:close/>
              </a:path>
            </a:pathLst>
          </a:custGeom>
          <a:solidFill>
            <a:srgbClr val="0071BC"/>
          </a:solidFill>
          <a:ln w="0">
            <a:solidFill>
              <a:srgbClr val="0071BC"/>
            </a:solidFill>
            <a:prstDash val="solid"/>
            <a:round/>
            <a:headEnd/>
            <a:tailEnd/>
          </a:ln>
        </p:spPr>
        <p:txBody>
          <a:bodyPr vert="horz" wrap="square" lIns="67232" tIns="33616" rIns="67232" bIns="33616" numCol="1" anchor="t" anchorCtr="0" compatLnSpc="1">
            <a:prstTxWarp prst="textNoShape">
              <a:avLst/>
            </a:prstTxWarp>
          </a:bodyPr>
          <a:lstStyle/>
          <a:p>
            <a:pPr defTabSz="685775">
              <a:defRPr/>
            </a:pPr>
            <a:endParaRPr lang="en-US" sz="1324">
              <a:solidFill>
                <a:srgbClr val="3C3C41"/>
              </a:solidFill>
              <a:latin typeface="Segoe UI"/>
            </a:endParaRPr>
          </a:p>
        </p:txBody>
      </p:sp>
      <p:sp>
        <p:nvSpPr>
          <p:cNvPr id="115" name="Freeform 288">
            <a:extLst>
              <a:ext uri="{FF2B5EF4-FFF2-40B4-BE49-F238E27FC236}">
                <a16:creationId xmlns:a16="http://schemas.microsoft.com/office/drawing/2014/main" id="{479D389C-C26A-4319-9FA2-03678625767B}"/>
              </a:ext>
            </a:extLst>
          </p:cNvPr>
          <p:cNvSpPr>
            <a:spLocks/>
          </p:cNvSpPr>
          <p:nvPr/>
        </p:nvSpPr>
        <p:spPr bwMode="auto">
          <a:xfrm>
            <a:off x="886913" y="2769057"/>
            <a:ext cx="80678" cy="80678"/>
          </a:xfrm>
          <a:custGeom>
            <a:avLst/>
            <a:gdLst>
              <a:gd name="T0" fmla="*/ 0 w 86"/>
              <a:gd name="T1" fmla="*/ 85 h 85"/>
              <a:gd name="T2" fmla="*/ 0 w 86"/>
              <a:gd name="T3" fmla="*/ 85 h 85"/>
              <a:gd name="T4" fmla="*/ 86 w 86"/>
              <a:gd name="T5" fmla="*/ 85 h 85"/>
              <a:gd name="T6" fmla="*/ 86 w 86"/>
              <a:gd name="T7" fmla="*/ 0 h 85"/>
              <a:gd name="T8" fmla="*/ 0 w 86"/>
              <a:gd name="T9" fmla="*/ 0 h 85"/>
              <a:gd name="T10" fmla="*/ 0 w 86"/>
              <a:gd name="T11" fmla="*/ 85 h 85"/>
            </a:gdLst>
            <a:ahLst/>
            <a:cxnLst>
              <a:cxn ang="0">
                <a:pos x="T0" y="T1"/>
              </a:cxn>
              <a:cxn ang="0">
                <a:pos x="T2" y="T3"/>
              </a:cxn>
              <a:cxn ang="0">
                <a:pos x="T4" y="T5"/>
              </a:cxn>
              <a:cxn ang="0">
                <a:pos x="T6" y="T7"/>
              </a:cxn>
              <a:cxn ang="0">
                <a:pos x="T8" y="T9"/>
              </a:cxn>
              <a:cxn ang="0">
                <a:pos x="T10" y="T11"/>
              </a:cxn>
            </a:cxnLst>
            <a:rect l="0" t="0" r="r" b="b"/>
            <a:pathLst>
              <a:path w="86" h="85">
                <a:moveTo>
                  <a:pt x="0" y="85"/>
                </a:moveTo>
                <a:lnTo>
                  <a:pt x="0" y="85"/>
                </a:lnTo>
                <a:lnTo>
                  <a:pt x="86" y="85"/>
                </a:lnTo>
                <a:lnTo>
                  <a:pt x="86" y="0"/>
                </a:lnTo>
                <a:lnTo>
                  <a:pt x="0" y="0"/>
                </a:lnTo>
                <a:lnTo>
                  <a:pt x="0" y="85"/>
                </a:lnTo>
                <a:close/>
              </a:path>
            </a:pathLst>
          </a:custGeom>
          <a:solidFill>
            <a:srgbClr val="0071BC"/>
          </a:solidFill>
          <a:ln w="0">
            <a:solidFill>
              <a:srgbClr val="0071BC"/>
            </a:solidFill>
            <a:prstDash val="solid"/>
            <a:round/>
            <a:headEnd/>
            <a:tailEnd/>
          </a:ln>
        </p:spPr>
        <p:txBody>
          <a:bodyPr vert="horz" wrap="square" lIns="67232" tIns="33616" rIns="67232" bIns="33616" numCol="1" anchor="t" anchorCtr="0" compatLnSpc="1">
            <a:prstTxWarp prst="textNoShape">
              <a:avLst/>
            </a:prstTxWarp>
          </a:bodyPr>
          <a:lstStyle/>
          <a:p>
            <a:pPr defTabSz="685775">
              <a:defRPr/>
            </a:pPr>
            <a:endParaRPr lang="en-US" sz="1324">
              <a:solidFill>
                <a:srgbClr val="3C3C41"/>
              </a:solidFill>
              <a:latin typeface="Segoe UI"/>
            </a:endParaRPr>
          </a:p>
        </p:txBody>
      </p:sp>
      <p:sp>
        <p:nvSpPr>
          <p:cNvPr id="116" name="Freeform 288">
            <a:extLst>
              <a:ext uri="{FF2B5EF4-FFF2-40B4-BE49-F238E27FC236}">
                <a16:creationId xmlns:a16="http://schemas.microsoft.com/office/drawing/2014/main" id="{9A017203-2988-4747-85F2-897C813D7586}"/>
              </a:ext>
            </a:extLst>
          </p:cNvPr>
          <p:cNvSpPr>
            <a:spLocks/>
          </p:cNvSpPr>
          <p:nvPr/>
        </p:nvSpPr>
        <p:spPr bwMode="auto">
          <a:xfrm>
            <a:off x="1146932" y="2769502"/>
            <a:ext cx="80678" cy="80678"/>
          </a:xfrm>
          <a:custGeom>
            <a:avLst/>
            <a:gdLst>
              <a:gd name="T0" fmla="*/ 0 w 86"/>
              <a:gd name="T1" fmla="*/ 85 h 85"/>
              <a:gd name="T2" fmla="*/ 0 w 86"/>
              <a:gd name="T3" fmla="*/ 85 h 85"/>
              <a:gd name="T4" fmla="*/ 86 w 86"/>
              <a:gd name="T5" fmla="*/ 85 h 85"/>
              <a:gd name="T6" fmla="*/ 86 w 86"/>
              <a:gd name="T7" fmla="*/ 0 h 85"/>
              <a:gd name="T8" fmla="*/ 0 w 86"/>
              <a:gd name="T9" fmla="*/ 0 h 85"/>
              <a:gd name="T10" fmla="*/ 0 w 86"/>
              <a:gd name="T11" fmla="*/ 85 h 85"/>
            </a:gdLst>
            <a:ahLst/>
            <a:cxnLst>
              <a:cxn ang="0">
                <a:pos x="T0" y="T1"/>
              </a:cxn>
              <a:cxn ang="0">
                <a:pos x="T2" y="T3"/>
              </a:cxn>
              <a:cxn ang="0">
                <a:pos x="T4" y="T5"/>
              </a:cxn>
              <a:cxn ang="0">
                <a:pos x="T6" y="T7"/>
              </a:cxn>
              <a:cxn ang="0">
                <a:pos x="T8" y="T9"/>
              </a:cxn>
              <a:cxn ang="0">
                <a:pos x="T10" y="T11"/>
              </a:cxn>
            </a:cxnLst>
            <a:rect l="0" t="0" r="r" b="b"/>
            <a:pathLst>
              <a:path w="86" h="85">
                <a:moveTo>
                  <a:pt x="0" y="85"/>
                </a:moveTo>
                <a:lnTo>
                  <a:pt x="0" y="85"/>
                </a:lnTo>
                <a:lnTo>
                  <a:pt x="86" y="85"/>
                </a:lnTo>
                <a:lnTo>
                  <a:pt x="86" y="0"/>
                </a:lnTo>
                <a:lnTo>
                  <a:pt x="0" y="0"/>
                </a:lnTo>
                <a:lnTo>
                  <a:pt x="0" y="85"/>
                </a:lnTo>
                <a:close/>
              </a:path>
            </a:pathLst>
          </a:custGeom>
          <a:solidFill>
            <a:srgbClr val="0071BC"/>
          </a:solidFill>
          <a:ln w="0">
            <a:solidFill>
              <a:srgbClr val="0071BC"/>
            </a:solidFill>
            <a:prstDash val="solid"/>
            <a:round/>
            <a:headEnd/>
            <a:tailEnd/>
          </a:ln>
        </p:spPr>
        <p:txBody>
          <a:bodyPr vert="horz" wrap="square" lIns="67232" tIns="33616" rIns="67232" bIns="33616" numCol="1" anchor="t" anchorCtr="0" compatLnSpc="1">
            <a:prstTxWarp prst="textNoShape">
              <a:avLst/>
            </a:prstTxWarp>
          </a:bodyPr>
          <a:lstStyle/>
          <a:p>
            <a:pPr defTabSz="685775">
              <a:defRPr/>
            </a:pPr>
            <a:endParaRPr lang="en-US" sz="1324">
              <a:solidFill>
                <a:srgbClr val="3C3C41"/>
              </a:solidFill>
              <a:latin typeface="Segoe UI"/>
            </a:endParaRPr>
          </a:p>
        </p:txBody>
      </p:sp>
      <p:sp>
        <p:nvSpPr>
          <p:cNvPr id="117" name="Freeform 288">
            <a:extLst>
              <a:ext uri="{FF2B5EF4-FFF2-40B4-BE49-F238E27FC236}">
                <a16:creationId xmlns:a16="http://schemas.microsoft.com/office/drawing/2014/main" id="{60AA0971-89E4-4D26-B814-6BC105245FE2}"/>
              </a:ext>
            </a:extLst>
          </p:cNvPr>
          <p:cNvSpPr>
            <a:spLocks/>
          </p:cNvSpPr>
          <p:nvPr/>
        </p:nvSpPr>
        <p:spPr bwMode="auto">
          <a:xfrm>
            <a:off x="1014053" y="2510557"/>
            <a:ext cx="87401" cy="80678"/>
          </a:xfrm>
          <a:custGeom>
            <a:avLst/>
            <a:gdLst>
              <a:gd name="T0" fmla="*/ 0 w 86"/>
              <a:gd name="T1" fmla="*/ 85 h 85"/>
              <a:gd name="T2" fmla="*/ 0 w 86"/>
              <a:gd name="T3" fmla="*/ 85 h 85"/>
              <a:gd name="T4" fmla="*/ 86 w 86"/>
              <a:gd name="T5" fmla="*/ 85 h 85"/>
              <a:gd name="T6" fmla="*/ 86 w 86"/>
              <a:gd name="T7" fmla="*/ 0 h 85"/>
              <a:gd name="T8" fmla="*/ 0 w 86"/>
              <a:gd name="T9" fmla="*/ 0 h 85"/>
              <a:gd name="T10" fmla="*/ 0 w 86"/>
              <a:gd name="T11" fmla="*/ 85 h 85"/>
            </a:gdLst>
            <a:ahLst/>
            <a:cxnLst>
              <a:cxn ang="0">
                <a:pos x="T0" y="T1"/>
              </a:cxn>
              <a:cxn ang="0">
                <a:pos x="T2" y="T3"/>
              </a:cxn>
              <a:cxn ang="0">
                <a:pos x="T4" y="T5"/>
              </a:cxn>
              <a:cxn ang="0">
                <a:pos x="T6" y="T7"/>
              </a:cxn>
              <a:cxn ang="0">
                <a:pos x="T8" y="T9"/>
              </a:cxn>
              <a:cxn ang="0">
                <a:pos x="T10" y="T11"/>
              </a:cxn>
            </a:cxnLst>
            <a:rect l="0" t="0" r="r" b="b"/>
            <a:pathLst>
              <a:path w="86" h="85">
                <a:moveTo>
                  <a:pt x="0" y="85"/>
                </a:moveTo>
                <a:lnTo>
                  <a:pt x="0" y="85"/>
                </a:lnTo>
                <a:lnTo>
                  <a:pt x="86" y="85"/>
                </a:lnTo>
                <a:lnTo>
                  <a:pt x="86" y="0"/>
                </a:lnTo>
                <a:lnTo>
                  <a:pt x="0" y="0"/>
                </a:lnTo>
                <a:lnTo>
                  <a:pt x="0" y="85"/>
                </a:lnTo>
                <a:close/>
              </a:path>
            </a:pathLst>
          </a:custGeom>
          <a:solidFill>
            <a:srgbClr val="0071BC"/>
          </a:solidFill>
          <a:ln w="0">
            <a:solidFill>
              <a:srgbClr val="0071BC"/>
            </a:solidFill>
            <a:prstDash val="solid"/>
            <a:round/>
            <a:headEnd/>
            <a:tailEnd/>
          </a:ln>
        </p:spPr>
        <p:txBody>
          <a:bodyPr vert="horz" wrap="square" lIns="67232" tIns="33616" rIns="67232" bIns="33616" numCol="1" anchor="t" anchorCtr="0" compatLnSpc="1">
            <a:prstTxWarp prst="textNoShape">
              <a:avLst/>
            </a:prstTxWarp>
          </a:bodyPr>
          <a:lstStyle/>
          <a:p>
            <a:pPr defTabSz="685775">
              <a:defRPr/>
            </a:pPr>
            <a:endParaRPr lang="en-US" sz="1324">
              <a:solidFill>
                <a:srgbClr val="3C3C41"/>
              </a:solidFill>
              <a:latin typeface="Segoe UI"/>
            </a:endParaRPr>
          </a:p>
        </p:txBody>
      </p:sp>
      <p:grpSp>
        <p:nvGrpSpPr>
          <p:cNvPr id="118" name="Group 117">
            <a:extLst>
              <a:ext uri="{FF2B5EF4-FFF2-40B4-BE49-F238E27FC236}">
                <a16:creationId xmlns:a16="http://schemas.microsoft.com/office/drawing/2014/main" id="{7204E11E-E939-4E37-B631-E0D95500E6B1}"/>
              </a:ext>
            </a:extLst>
          </p:cNvPr>
          <p:cNvGrpSpPr/>
          <p:nvPr/>
        </p:nvGrpSpPr>
        <p:grpSpPr>
          <a:xfrm>
            <a:off x="798231" y="4399284"/>
            <a:ext cx="394932" cy="421625"/>
            <a:chOff x="5240279" y="3953634"/>
            <a:chExt cx="1033226" cy="1082357"/>
          </a:xfrm>
          <a:solidFill>
            <a:schemeClr val="bg1"/>
          </a:solidFill>
        </p:grpSpPr>
        <p:sp>
          <p:nvSpPr>
            <p:cNvPr id="119" name="Oval 118">
              <a:extLst>
                <a:ext uri="{FF2B5EF4-FFF2-40B4-BE49-F238E27FC236}">
                  <a16:creationId xmlns:a16="http://schemas.microsoft.com/office/drawing/2014/main" id="{8C693727-354C-4EBD-B96E-209D76DF7065}"/>
                </a:ext>
              </a:extLst>
            </p:cNvPr>
            <p:cNvSpPr/>
            <p:nvPr/>
          </p:nvSpPr>
          <p:spPr bwMode="auto">
            <a:xfrm>
              <a:off x="5622937" y="4179433"/>
              <a:ext cx="554086" cy="554086"/>
            </a:xfrm>
            <a:prstGeom prst="ellipse">
              <a:avLst/>
            </a:prstGeom>
            <a:grpFill/>
            <a:ln w="12700">
              <a:solidFill>
                <a:srgbClr val="0071B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20" name="Oval 119">
              <a:extLst>
                <a:ext uri="{FF2B5EF4-FFF2-40B4-BE49-F238E27FC236}">
                  <a16:creationId xmlns:a16="http://schemas.microsoft.com/office/drawing/2014/main" id="{94A8157A-2E71-4571-B6FE-053B8479C098}"/>
                </a:ext>
              </a:extLst>
            </p:cNvPr>
            <p:cNvSpPr/>
            <p:nvPr/>
          </p:nvSpPr>
          <p:spPr bwMode="auto">
            <a:xfrm>
              <a:off x="5240279" y="4291505"/>
              <a:ext cx="329941" cy="329941"/>
            </a:xfrm>
            <a:prstGeom prst="ellipse">
              <a:avLst/>
            </a:prstGeom>
            <a:grpFill/>
            <a:ln w="12700">
              <a:solidFill>
                <a:srgbClr val="0071B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21" name="Oval 120">
              <a:extLst>
                <a:ext uri="{FF2B5EF4-FFF2-40B4-BE49-F238E27FC236}">
                  <a16:creationId xmlns:a16="http://schemas.microsoft.com/office/drawing/2014/main" id="{E730EC5C-B280-4096-9707-D65F58003421}"/>
                </a:ext>
              </a:extLst>
            </p:cNvPr>
            <p:cNvSpPr/>
            <p:nvPr/>
          </p:nvSpPr>
          <p:spPr bwMode="auto">
            <a:xfrm>
              <a:off x="5943564" y="3953634"/>
              <a:ext cx="329941" cy="329941"/>
            </a:xfrm>
            <a:prstGeom prst="ellipse">
              <a:avLst/>
            </a:prstGeom>
            <a:grpFill/>
            <a:ln w="12700">
              <a:solidFill>
                <a:srgbClr val="0071B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22" name="Oval 121">
              <a:extLst>
                <a:ext uri="{FF2B5EF4-FFF2-40B4-BE49-F238E27FC236}">
                  <a16:creationId xmlns:a16="http://schemas.microsoft.com/office/drawing/2014/main" id="{B563E540-DCC1-4A69-B9FF-F20F1A4584E2}"/>
                </a:ext>
              </a:extLst>
            </p:cNvPr>
            <p:cNvSpPr/>
            <p:nvPr/>
          </p:nvSpPr>
          <p:spPr bwMode="auto">
            <a:xfrm>
              <a:off x="5801201" y="4575454"/>
              <a:ext cx="460537" cy="460537"/>
            </a:xfrm>
            <a:prstGeom prst="ellipse">
              <a:avLst/>
            </a:prstGeom>
            <a:grpFill/>
            <a:ln w="12700">
              <a:solidFill>
                <a:srgbClr val="0071B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23" name="TextBox 122">
            <a:extLst>
              <a:ext uri="{FF2B5EF4-FFF2-40B4-BE49-F238E27FC236}">
                <a16:creationId xmlns:a16="http://schemas.microsoft.com/office/drawing/2014/main" id="{01C0865B-C682-4D7A-BE87-953730B83E61}"/>
              </a:ext>
            </a:extLst>
          </p:cNvPr>
          <p:cNvSpPr txBox="1"/>
          <p:nvPr/>
        </p:nvSpPr>
        <p:spPr>
          <a:xfrm>
            <a:off x="502490" y="4855127"/>
            <a:ext cx="1129117" cy="161583"/>
          </a:xfrm>
          <a:prstGeom prst="rect">
            <a:avLst/>
          </a:prstGeom>
          <a:noFill/>
          <a:ln>
            <a:noFill/>
          </a:ln>
          <a:extLst>
            <a:ext uri="{909E8E84-426E-40DD-AFC4-6F175D3DCCD1}">
              <a14:hiddenFill xmlns:a14="http://schemas.microsoft.com/office/drawing/2010/main">
                <a:solidFill>
                  <a:srgbClr val="FFFFFF"/>
                </a:solidFill>
              </a14:hiddenFill>
            </a:ext>
          </a:extLst>
        </p:spPr>
        <p:txBody>
          <a:bodyPr wrap="square" lIns="0" tIns="0" rIns="0" bIns="0" rtlCol="0">
            <a:spAutoFit/>
          </a:bodyPr>
          <a:lstStyle/>
          <a:p>
            <a:pPr algn="ctr" defTabSz="685644">
              <a:defRPr/>
            </a:pPr>
            <a:r>
              <a:rPr lang="en-US" sz="1050" dirty="0">
                <a:gradFill>
                  <a:gsLst>
                    <a:gs pos="2917">
                      <a:srgbClr val="3C3C41"/>
                    </a:gs>
                    <a:gs pos="100000">
                      <a:srgbClr val="3C3C41"/>
                    </a:gs>
                  </a:gsLst>
                  <a:lin ang="5400000" scaled="0"/>
                </a:gradFill>
                <a:latin typeface="Segoe UI"/>
              </a:rPr>
              <a:t>AI Builder</a:t>
            </a:r>
          </a:p>
        </p:txBody>
      </p:sp>
      <p:pic>
        <p:nvPicPr>
          <p:cNvPr id="124" name="Graphic 123">
            <a:extLst>
              <a:ext uri="{FF2B5EF4-FFF2-40B4-BE49-F238E27FC236}">
                <a16:creationId xmlns:a16="http://schemas.microsoft.com/office/drawing/2014/main" id="{20A17142-1E61-46AA-97DC-E0C9E58E670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71374" y="3377139"/>
            <a:ext cx="367615" cy="367615"/>
          </a:xfrm>
          <a:prstGeom prst="rect">
            <a:avLst/>
          </a:prstGeom>
        </p:spPr>
      </p:pic>
    </p:spTree>
    <p:extLst>
      <p:ext uri="{BB962C8B-B14F-4D97-AF65-F5344CB8AC3E}">
        <p14:creationId xmlns:p14="http://schemas.microsoft.com/office/powerpoint/2010/main" val="10125092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8AC96E7D-78FD-4792-BFE9-B4FDA763BC75}"/>
              </a:ext>
            </a:extLst>
          </p:cNvPr>
          <p:cNvSpPr>
            <a:spLocks noGrp="1"/>
          </p:cNvSpPr>
          <p:nvPr>
            <p:ph type="title"/>
          </p:nvPr>
        </p:nvSpPr>
        <p:spPr>
          <a:xfrm>
            <a:off x="370430" y="2267051"/>
            <a:ext cx="8371083" cy="609398"/>
          </a:xfrm>
        </p:spPr>
        <p:txBody>
          <a:bodyPr anchor="ctr"/>
          <a:lstStyle/>
          <a:p>
            <a:pPr algn="ctr"/>
            <a:r>
              <a:rPr lang="en-US"/>
              <a:t>Why are we here today?</a:t>
            </a:r>
          </a:p>
        </p:txBody>
      </p:sp>
    </p:spTree>
    <p:extLst>
      <p:ext uri="{BB962C8B-B14F-4D97-AF65-F5344CB8AC3E}">
        <p14:creationId xmlns:p14="http://schemas.microsoft.com/office/powerpoint/2010/main" val="2383105058"/>
      </p:ext>
    </p:extLst>
  </p:cSld>
  <p:clrMapOvr>
    <a:masterClrMapping/>
  </p:clrMapOvr>
  <p:transition spd="slow">
    <p:push/>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 name="Picture Placeholder 58" descr="A person preparing food in a kitchen&#10;&#10;Description automatically generated">
            <a:extLst>
              <a:ext uri="{FF2B5EF4-FFF2-40B4-BE49-F238E27FC236}">
                <a16:creationId xmlns:a16="http://schemas.microsoft.com/office/drawing/2014/main" id="{9959EF9B-C2F7-45E7-A4CC-370580B87AD5}"/>
              </a:ext>
            </a:extLst>
          </p:cNvPr>
          <p:cNvPicPr>
            <a:picLocks noGrp="1" noChangeAspect="1"/>
          </p:cNvPicPr>
          <p:nvPr>
            <p:ph type="pic" sz="quarter" idx="16"/>
          </p:nvPr>
        </p:nvPicPr>
        <p:blipFill rotWithShape="1">
          <a:blip r:embed="rId3"/>
          <a:srcRect l="38225" r="38225"/>
          <a:stretch/>
        </p:blipFill>
        <p:spPr>
          <a:xfrm>
            <a:off x="0" y="0"/>
            <a:ext cx="1817370" cy="5143501"/>
          </a:xfrm>
        </p:spPr>
      </p:pic>
      <p:pic>
        <p:nvPicPr>
          <p:cNvPr id="61" name="Picture Placeholder 60" descr="A picture containing fence, person, bench, outdoor&#10;&#10;Description automatically generated">
            <a:extLst>
              <a:ext uri="{FF2B5EF4-FFF2-40B4-BE49-F238E27FC236}">
                <a16:creationId xmlns:a16="http://schemas.microsoft.com/office/drawing/2014/main" id="{F2C320DD-CAAE-462A-9776-FC5DE3309CFD}"/>
              </a:ext>
            </a:extLst>
          </p:cNvPr>
          <p:cNvPicPr>
            <a:picLocks noGrp="1" noChangeAspect="1"/>
          </p:cNvPicPr>
          <p:nvPr>
            <p:ph type="pic" sz="quarter" idx="17"/>
          </p:nvPr>
        </p:nvPicPr>
        <p:blipFill>
          <a:blip r:embed="rId4"/>
          <a:srcRect l="38228" r="38228"/>
          <a:stretch>
            <a:fillRect/>
          </a:stretch>
        </p:blipFill>
        <p:spPr/>
      </p:pic>
      <p:pic>
        <p:nvPicPr>
          <p:cNvPr id="63" name="Picture Placeholder 62" descr="A person standing in front of a computer&#10;&#10;Description automatically generated">
            <a:extLst>
              <a:ext uri="{FF2B5EF4-FFF2-40B4-BE49-F238E27FC236}">
                <a16:creationId xmlns:a16="http://schemas.microsoft.com/office/drawing/2014/main" id="{3E8D1799-9B42-430C-8E46-ACC4DE06E3EE}"/>
              </a:ext>
            </a:extLst>
          </p:cNvPr>
          <p:cNvPicPr>
            <a:picLocks noGrp="1" noChangeAspect="1"/>
          </p:cNvPicPr>
          <p:nvPr>
            <p:ph type="pic" sz="quarter" idx="18"/>
          </p:nvPr>
        </p:nvPicPr>
        <p:blipFill rotWithShape="1">
          <a:blip r:embed="rId5" cstate="screen">
            <a:extLst>
              <a:ext uri="{28A0092B-C50C-407E-A947-70E740481C1C}">
                <a14:useLocalDpi xmlns:a14="http://schemas.microsoft.com/office/drawing/2010/main"/>
              </a:ext>
            </a:extLst>
          </a:blip>
          <a:srcRect l="39" r="39"/>
          <a:stretch/>
        </p:blipFill>
        <p:spPr/>
      </p:pic>
      <p:pic>
        <p:nvPicPr>
          <p:cNvPr id="75" name="Picture Placeholder 74" descr="A group of people sitting at a desk&#10;&#10;Description automatically generated">
            <a:extLst>
              <a:ext uri="{FF2B5EF4-FFF2-40B4-BE49-F238E27FC236}">
                <a16:creationId xmlns:a16="http://schemas.microsoft.com/office/drawing/2014/main" id="{74ECC8B0-A52E-4820-9D92-0059BCBAD762}"/>
              </a:ext>
            </a:extLst>
          </p:cNvPr>
          <p:cNvPicPr>
            <a:picLocks noGrp="1" noChangeAspect="1"/>
          </p:cNvPicPr>
          <p:nvPr>
            <p:ph type="pic" sz="quarter" idx="19"/>
          </p:nvPr>
        </p:nvPicPr>
        <p:blipFill rotWithShape="1">
          <a:blip r:embed="rId6" cstate="email">
            <a:extLst>
              <a:ext uri="{28A0092B-C50C-407E-A947-70E740481C1C}">
                <a14:useLocalDpi xmlns:a14="http://schemas.microsoft.com/office/drawing/2010/main"/>
              </a:ext>
            </a:extLst>
          </a:blip>
          <a:srcRect l="4" r="4"/>
          <a:stretch/>
        </p:blipFill>
        <p:spPr/>
      </p:pic>
      <p:pic>
        <p:nvPicPr>
          <p:cNvPr id="77" name="Picture Placeholder 76" descr="A person sitting at a desk&#10;&#10;Description automatically generated">
            <a:extLst>
              <a:ext uri="{FF2B5EF4-FFF2-40B4-BE49-F238E27FC236}">
                <a16:creationId xmlns:a16="http://schemas.microsoft.com/office/drawing/2014/main" id="{5597D7B8-BD43-4800-B768-B8F6B3C1349B}"/>
              </a:ext>
            </a:extLst>
          </p:cNvPr>
          <p:cNvPicPr>
            <a:picLocks noGrp="1" noChangeAspect="1"/>
          </p:cNvPicPr>
          <p:nvPr>
            <p:ph type="pic" sz="quarter" idx="20"/>
          </p:nvPr>
        </p:nvPicPr>
        <p:blipFill>
          <a:blip r:embed="rId7"/>
          <a:srcRect l="38234" r="38234"/>
          <a:stretch>
            <a:fillRect/>
          </a:stretch>
        </p:blipFill>
        <p:spPr/>
      </p:pic>
      <p:sp>
        <p:nvSpPr>
          <p:cNvPr id="70" name="Rectangle 69">
            <a:extLst>
              <a:ext uri="{FF2B5EF4-FFF2-40B4-BE49-F238E27FC236}">
                <a16:creationId xmlns:a16="http://schemas.microsoft.com/office/drawing/2014/main" id="{30917C3F-F107-4538-AACE-ECB78ABCDCD3}"/>
              </a:ext>
            </a:extLst>
          </p:cNvPr>
          <p:cNvSpPr/>
          <p:nvPr/>
        </p:nvSpPr>
        <p:spPr bwMode="auto">
          <a:xfrm>
            <a:off x="0" y="-8166"/>
            <a:ext cx="9225643" cy="5159831"/>
          </a:xfrm>
          <a:prstGeom prst="rect">
            <a:avLst/>
          </a:prstGeom>
          <a:gradFill flip="none" rotWithShape="1">
            <a:gsLst>
              <a:gs pos="100000">
                <a:srgbClr val="000000">
                  <a:alpha val="65000"/>
                </a:srgbClr>
              </a:gs>
              <a:gs pos="100000">
                <a:srgbClr val="000000">
                  <a:alpha val="13000"/>
                </a:srgb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defRPr/>
            </a:pPr>
            <a:endParaRPr lang="en-US" sz="1500" err="1">
              <a:gradFill>
                <a:gsLst>
                  <a:gs pos="0">
                    <a:srgbClr val="FFFFFF"/>
                  </a:gs>
                  <a:gs pos="100000">
                    <a:srgbClr val="FFFFFF"/>
                  </a:gs>
                </a:gsLst>
                <a:lin ang="5400000" scaled="0"/>
              </a:gradFill>
              <a:latin typeface="Segoe UI"/>
              <a:cs typeface="Segoe UI" pitchFamily="34" charset="0"/>
            </a:endParaRPr>
          </a:p>
        </p:txBody>
      </p:sp>
      <p:sp>
        <p:nvSpPr>
          <p:cNvPr id="213" name="Picture Placeholder 212">
            <a:extLst>
              <a:ext uri="{FF2B5EF4-FFF2-40B4-BE49-F238E27FC236}">
                <a16:creationId xmlns:a16="http://schemas.microsoft.com/office/drawing/2014/main" id="{A1B9A8FC-5C16-4E10-8010-D4317C0E30E4}"/>
              </a:ext>
            </a:extLst>
          </p:cNvPr>
          <p:cNvSpPr>
            <a:spLocks noGrp="1"/>
          </p:cNvSpPr>
          <p:nvPr>
            <p:ph type="pic" sz="quarter" idx="10"/>
          </p:nvPr>
        </p:nvSpPr>
        <p:spPr/>
      </p:sp>
      <p:sp>
        <p:nvSpPr>
          <p:cNvPr id="38" name="Text Placeholder 37">
            <a:extLst>
              <a:ext uri="{FF2B5EF4-FFF2-40B4-BE49-F238E27FC236}">
                <a16:creationId xmlns:a16="http://schemas.microsoft.com/office/drawing/2014/main" id="{6EF2F6E2-0618-4860-8974-50174199949C}"/>
              </a:ext>
            </a:extLst>
          </p:cNvPr>
          <p:cNvSpPr>
            <a:spLocks noGrp="1"/>
          </p:cNvSpPr>
          <p:nvPr>
            <p:ph type="body" sz="quarter" idx="12"/>
          </p:nvPr>
        </p:nvSpPr>
        <p:spPr>
          <a:xfrm>
            <a:off x="2050054" y="3182793"/>
            <a:ext cx="1502006" cy="775597"/>
          </a:xfrm>
        </p:spPr>
        <p:txBody>
          <a:bodyPr/>
          <a:lstStyle/>
          <a:p>
            <a:r>
              <a:rPr lang="en-US"/>
              <a:t>1.5+ PB</a:t>
            </a:r>
          </a:p>
          <a:p>
            <a:pPr lvl="3"/>
            <a:r>
              <a:rPr lang="en-US" sz="1200"/>
              <a:t>relational data for Common Data Service</a:t>
            </a:r>
          </a:p>
        </p:txBody>
      </p:sp>
      <p:sp>
        <p:nvSpPr>
          <p:cNvPr id="39" name="Text Placeholder 38">
            <a:extLst>
              <a:ext uri="{FF2B5EF4-FFF2-40B4-BE49-F238E27FC236}">
                <a16:creationId xmlns:a16="http://schemas.microsoft.com/office/drawing/2014/main" id="{70D3DD88-1ABE-4B4F-90D1-270A9ADF4106}"/>
              </a:ext>
            </a:extLst>
          </p:cNvPr>
          <p:cNvSpPr>
            <a:spLocks noGrp="1"/>
          </p:cNvSpPr>
          <p:nvPr>
            <p:ph type="body" sz="quarter" idx="13"/>
          </p:nvPr>
        </p:nvSpPr>
        <p:spPr>
          <a:xfrm>
            <a:off x="3886217" y="3182793"/>
            <a:ext cx="1502006" cy="960263"/>
          </a:xfrm>
        </p:spPr>
        <p:txBody>
          <a:bodyPr/>
          <a:lstStyle/>
          <a:p>
            <a:r>
              <a:rPr lang="en-US"/>
              <a:t>&gt;2.5M</a:t>
            </a:r>
          </a:p>
          <a:p>
            <a:pPr lvl="2"/>
            <a:r>
              <a:rPr lang="en-US"/>
              <a:t>Monthly Active Developers on the Power Platform </a:t>
            </a:r>
          </a:p>
        </p:txBody>
      </p:sp>
      <p:sp>
        <p:nvSpPr>
          <p:cNvPr id="40" name="Text Placeholder 39">
            <a:extLst>
              <a:ext uri="{FF2B5EF4-FFF2-40B4-BE49-F238E27FC236}">
                <a16:creationId xmlns:a16="http://schemas.microsoft.com/office/drawing/2014/main" id="{D6470303-9699-447A-B01A-80DA6277CE7E}"/>
              </a:ext>
            </a:extLst>
          </p:cNvPr>
          <p:cNvSpPr>
            <a:spLocks noGrp="1"/>
          </p:cNvSpPr>
          <p:nvPr>
            <p:ph type="body" sz="quarter" idx="14"/>
          </p:nvPr>
        </p:nvSpPr>
        <p:spPr/>
        <p:txBody>
          <a:bodyPr/>
          <a:lstStyle/>
          <a:p>
            <a:r>
              <a:rPr lang="en-US"/>
              <a:t>&gt;20 PB</a:t>
            </a:r>
          </a:p>
          <a:p>
            <a:pPr lvl="2"/>
            <a:r>
              <a:rPr lang="en-US"/>
              <a:t>of data ingested  into Power BI each month</a:t>
            </a:r>
          </a:p>
          <a:p>
            <a:endParaRPr lang="en-US"/>
          </a:p>
        </p:txBody>
      </p:sp>
      <p:sp>
        <p:nvSpPr>
          <p:cNvPr id="23" name="Text Placeholder 22">
            <a:extLst>
              <a:ext uri="{FF2B5EF4-FFF2-40B4-BE49-F238E27FC236}">
                <a16:creationId xmlns:a16="http://schemas.microsoft.com/office/drawing/2014/main" id="{7A31D848-47C2-4DD9-9519-F748EFC93DA4}"/>
              </a:ext>
            </a:extLst>
          </p:cNvPr>
          <p:cNvSpPr>
            <a:spLocks noGrp="1"/>
          </p:cNvSpPr>
          <p:nvPr>
            <p:ph type="body" sz="quarter" idx="15"/>
          </p:nvPr>
        </p:nvSpPr>
        <p:spPr>
          <a:xfrm>
            <a:off x="7536091" y="3182794"/>
            <a:ext cx="1513433" cy="369332"/>
          </a:xfrm>
        </p:spPr>
        <p:txBody>
          <a:bodyPr/>
          <a:lstStyle/>
          <a:p>
            <a:endParaRPr lang="en-US"/>
          </a:p>
        </p:txBody>
      </p:sp>
      <p:sp>
        <p:nvSpPr>
          <p:cNvPr id="159" name="Text Placeholder 158">
            <a:extLst>
              <a:ext uri="{FF2B5EF4-FFF2-40B4-BE49-F238E27FC236}">
                <a16:creationId xmlns:a16="http://schemas.microsoft.com/office/drawing/2014/main" id="{4CA5B534-7758-4C3A-B4E2-F9A964E466BA}"/>
              </a:ext>
            </a:extLst>
          </p:cNvPr>
          <p:cNvSpPr>
            <a:spLocks noGrp="1"/>
          </p:cNvSpPr>
          <p:nvPr>
            <p:ph type="body" sz="quarter" idx="22"/>
          </p:nvPr>
        </p:nvSpPr>
        <p:spPr>
          <a:xfrm>
            <a:off x="2050054" y="1477239"/>
            <a:ext cx="1502006" cy="960263"/>
          </a:xfrm>
        </p:spPr>
        <p:txBody>
          <a:bodyPr/>
          <a:lstStyle/>
          <a:p>
            <a:r>
              <a:rPr lang="en-US"/>
              <a:t>&gt;485B </a:t>
            </a:r>
          </a:p>
          <a:p>
            <a:pPr lvl="2"/>
            <a:r>
              <a:rPr lang="en-US"/>
              <a:t>API calls for Common Data Service last month</a:t>
            </a:r>
          </a:p>
        </p:txBody>
      </p:sp>
      <p:sp>
        <p:nvSpPr>
          <p:cNvPr id="160" name="Text Placeholder 159">
            <a:extLst>
              <a:ext uri="{FF2B5EF4-FFF2-40B4-BE49-F238E27FC236}">
                <a16:creationId xmlns:a16="http://schemas.microsoft.com/office/drawing/2014/main" id="{6F3D57DA-9F76-4C59-9262-65927391D962}"/>
              </a:ext>
            </a:extLst>
          </p:cNvPr>
          <p:cNvSpPr>
            <a:spLocks noGrp="1"/>
          </p:cNvSpPr>
          <p:nvPr>
            <p:ph type="body" sz="quarter" idx="23"/>
          </p:nvPr>
        </p:nvSpPr>
        <p:spPr>
          <a:xfrm>
            <a:off x="3886217" y="1477239"/>
            <a:ext cx="1502006" cy="960263"/>
          </a:xfrm>
        </p:spPr>
        <p:txBody>
          <a:bodyPr/>
          <a:lstStyle/>
          <a:p>
            <a:r>
              <a:rPr lang="en-US"/>
              <a:t>&gt;700%</a:t>
            </a:r>
          </a:p>
          <a:p>
            <a:pPr lvl="2"/>
            <a:r>
              <a:rPr lang="en-US"/>
              <a:t>growth in PowerApps production apps in the last year</a:t>
            </a:r>
          </a:p>
        </p:txBody>
      </p:sp>
      <p:sp>
        <p:nvSpPr>
          <p:cNvPr id="161" name="Text Placeholder 160">
            <a:extLst>
              <a:ext uri="{FF2B5EF4-FFF2-40B4-BE49-F238E27FC236}">
                <a16:creationId xmlns:a16="http://schemas.microsoft.com/office/drawing/2014/main" id="{71ACD308-987E-4112-BFB6-DCA22EFF9B03}"/>
              </a:ext>
            </a:extLst>
          </p:cNvPr>
          <p:cNvSpPr>
            <a:spLocks noGrp="1"/>
          </p:cNvSpPr>
          <p:nvPr>
            <p:ph type="body" sz="quarter" idx="24"/>
          </p:nvPr>
        </p:nvSpPr>
        <p:spPr>
          <a:xfrm>
            <a:off x="5718721" y="1477239"/>
            <a:ext cx="1513433" cy="775597"/>
          </a:xfrm>
        </p:spPr>
        <p:txBody>
          <a:bodyPr/>
          <a:lstStyle/>
          <a:p>
            <a:r>
              <a:rPr lang="en-US"/>
              <a:t>&gt;4B </a:t>
            </a:r>
          </a:p>
          <a:p>
            <a:pPr lvl="2"/>
            <a:r>
              <a:rPr lang="en-US"/>
              <a:t>Microsoft Flow runs each month</a:t>
            </a:r>
          </a:p>
        </p:txBody>
      </p:sp>
      <p:sp>
        <p:nvSpPr>
          <p:cNvPr id="162" name="Text Placeholder 161">
            <a:extLst>
              <a:ext uri="{FF2B5EF4-FFF2-40B4-BE49-F238E27FC236}">
                <a16:creationId xmlns:a16="http://schemas.microsoft.com/office/drawing/2014/main" id="{7CC40634-04F5-4FD0-9CC4-1C7DC577FF57}"/>
              </a:ext>
            </a:extLst>
          </p:cNvPr>
          <p:cNvSpPr>
            <a:spLocks noGrp="1"/>
          </p:cNvSpPr>
          <p:nvPr>
            <p:ph type="body" sz="quarter" idx="25"/>
          </p:nvPr>
        </p:nvSpPr>
        <p:spPr>
          <a:xfrm>
            <a:off x="7536091" y="1477239"/>
            <a:ext cx="1513433" cy="369332"/>
          </a:xfrm>
        </p:spPr>
        <p:txBody>
          <a:bodyPr/>
          <a:lstStyle/>
          <a:p>
            <a:endParaRPr lang="en-US"/>
          </a:p>
        </p:txBody>
      </p:sp>
      <p:sp>
        <p:nvSpPr>
          <p:cNvPr id="80" name="Rectangle 79">
            <a:extLst>
              <a:ext uri="{FF2B5EF4-FFF2-40B4-BE49-F238E27FC236}">
                <a16:creationId xmlns:a16="http://schemas.microsoft.com/office/drawing/2014/main" id="{9290EFC6-7721-463F-AF19-E383F653587B}"/>
              </a:ext>
            </a:extLst>
          </p:cNvPr>
          <p:cNvSpPr/>
          <p:nvPr/>
        </p:nvSpPr>
        <p:spPr bwMode="auto">
          <a:xfrm>
            <a:off x="0" y="1"/>
            <a:ext cx="9225643" cy="1494065"/>
          </a:xfrm>
          <a:prstGeom prst="rect">
            <a:avLst/>
          </a:prstGeom>
          <a:gradFill flip="none" rotWithShape="1">
            <a:gsLst>
              <a:gs pos="0">
                <a:schemeClr val="bg1">
                  <a:lumMod val="50000"/>
                </a:schemeClr>
              </a:gs>
              <a:gs pos="41000">
                <a:schemeClr val="bg1">
                  <a:lumMod val="50000"/>
                  <a:alpha val="67000"/>
                </a:schemeClr>
              </a:gs>
              <a:gs pos="100000">
                <a:srgbClr val="737373">
                  <a:lumMod val="60000"/>
                  <a:lumOff val="40000"/>
                  <a:alpha val="0"/>
                </a:srgb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defRPr/>
            </a:pPr>
            <a:endParaRPr lang="en-US" sz="15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 name="Title 4">
            <a:extLst>
              <a:ext uri="{FF2B5EF4-FFF2-40B4-BE49-F238E27FC236}">
                <a16:creationId xmlns:a16="http://schemas.microsoft.com/office/drawing/2014/main" id="{38905DF4-C09A-4F3E-A507-3AC14810CCC1}"/>
              </a:ext>
            </a:extLst>
          </p:cNvPr>
          <p:cNvSpPr txBox="1">
            <a:spLocks/>
          </p:cNvSpPr>
          <p:nvPr/>
        </p:nvSpPr>
        <p:spPr>
          <a:xfrm>
            <a:off x="389673" y="1108421"/>
            <a:ext cx="8479852" cy="302353"/>
          </a:xfrm>
          <a:prstGeom prst="rect">
            <a:avLst/>
          </a:prstGeom>
          <a:noFill/>
        </p:spPr>
        <p:txBody>
          <a:bodyPr vert="horz" wrap="square" lIns="109728" tIns="68580" rIns="109728" bIns="68580" rtlCol="0" anchor="ctr" anchorCtr="0">
            <a:noAutofit/>
          </a:bodyPr>
          <a:lstStyle>
            <a:lvl1pPr algn="l" defTabSz="914367" rtl="0" eaLnBrk="1" latinLnBrk="0" hangingPunct="1">
              <a:lnSpc>
                <a:spcPct val="90000"/>
              </a:lnSpc>
              <a:spcBef>
                <a:spcPct val="0"/>
              </a:spcBef>
              <a:buNone/>
              <a:defRPr lang="en-US" sz="4800" b="0" kern="1200" cap="none" spc="-98" baseline="0">
                <a:ln w="3175">
                  <a:noFill/>
                </a:ln>
                <a:gradFill>
                  <a:gsLst>
                    <a:gs pos="2917">
                      <a:schemeClr val="tx2"/>
                    </a:gs>
                    <a:gs pos="100000">
                      <a:schemeClr val="tx2"/>
                    </a:gs>
                  </a:gsLst>
                  <a:lin ang="5400000" scaled="0"/>
                </a:gradFill>
                <a:effectLst/>
                <a:latin typeface="+mj-lt"/>
                <a:ea typeface="+mn-ea"/>
                <a:cs typeface="Segoe UI" pitchFamily="34" charset="0"/>
              </a:defRPr>
            </a:lvl1pPr>
          </a:lstStyle>
          <a:p>
            <a:pPr defTabSz="685775">
              <a:lnSpc>
                <a:spcPts val="2353"/>
              </a:lnSpc>
              <a:defRPr/>
            </a:pPr>
            <a:endParaRPr lang="en-IN" sz="2059" spc="-37">
              <a:gradFill>
                <a:gsLst>
                  <a:gs pos="2917">
                    <a:srgbClr val="3C3C41"/>
                  </a:gs>
                  <a:gs pos="100000">
                    <a:srgbClr val="3C3C41"/>
                  </a:gs>
                </a:gsLst>
                <a:lin ang="5400000" scaled="0"/>
              </a:gradFill>
              <a:latin typeface="Segoe UI Semibold"/>
            </a:endParaRPr>
          </a:p>
        </p:txBody>
      </p:sp>
      <p:sp>
        <p:nvSpPr>
          <p:cNvPr id="11" name="Title 10">
            <a:extLst>
              <a:ext uri="{FF2B5EF4-FFF2-40B4-BE49-F238E27FC236}">
                <a16:creationId xmlns:a16="http://schemas.microsoft.com/office/drawing/2014/main" id="{5894CC22-80D9-480A-8750-FD166C71AFCF}"/>
              </a:ext>
            </a:extLst>
          </p:cNvPr>
          <p:cNvSpPr>
            <a:spLocks noGrp="1"/>
          </p:cNvSpPr>
          <p:nvPr>
            <p:ph type="title"/>
          </p:nvPr>
        </p:nvSpPr>
        <p:spPr>
          <a:xfrm>
            <a:off x="441197" y="342900"/>
            <a:ext cx="8263890" cy="830997"/>
          </a:xfrm>
        </p:spPr>
        <p:txBody>
          <a:bodyPr/>
          <a:lstStyle/>
          <a:p>
            <a:r>
              <a:rPr lang="en-IN"/>
              <a:t>Power Platform Momentum </a:t>
            </a:r>
            <a:br>
              <a:rPr lang="en-IN"/>
            </a:br>
            <a:endParaRPr lang="en-US"/>
          </a:p>
        </p:txBody>
      </p:sp>
      <p:sp>
        <p:nvSpPr>
          <p:cNvPr id="3" name="Text Placeholder 2">
            <a:extLst>
              <a:ext uri="{FF2B5EF4-FFF2-40B4-BE49-F238E27FC236}">
                <a16:creationId xmlns:a16="http://schemas.microsoft.com/office/drawing/2014/main" id="{6FAD03CC-9FAA-4389-B46D-DFE3F44D7D67}"/>
              </a:ext>
            </a:extLst>
          </p:cNvPr>
          <p:cNvSpPr>
            <a:spLocks noGrp="1"/>
          </p:cNvSpPr>
          <p:nvPr>
            <p:ph type="body" sz="quarter" idx="11"/>
          </p:nvPr>
        </p:nvSpPr>
        <p:spPr>
          <a:xfrm>
            <a:off x="268913" y="3182793"/>
            <a:ext cx="1453753" cy="369332"/>
          </a:xfrm>
        </p:spPr>
        <p:txBody>
          <a:bodyPr/>
          <a:lstStyle/>
          <a:p>
            <a:endParaRPr lang="en-US"/>
          </a:p>
        </p:txBody>
      </p:sp>
      <p:sp>
        <p:nvSpPr>
          <p:cNvPr id="5" name="Text Placeholder 4">
            <a:extLst>
              <a:ext uri="{FF2B5EF4-FFF2-40B4-BE49-F238E27FC236}">
                <a16:creationId xmlns:a16="http://schemas.microsoft.com/office/drawing/2014/main" id="{5E7D0227-8EEB-4EF2-83EF-E0BD4F385B1F}"/>
              </a:ext>
            </a:extLst>
          </p:cNvPr>
          <p:cNvSpPr>
            <a:spLocks noGrp="1"/>
          </p:cNvSpPr>
          <p:nvPr>
            <p:ph type="body" sz="quarter" idx="21"/>
          </p:nvPr>
        </p:nvSpPr>
        <p:spPr>
          <a:xfrm>
            <a:off x="268913" y="1477239"/>
            <a:ext cx="1453753" cy="369332"/>
          </a:xfrm>
        </p:spPr>
        <p:txBody>
          <a:bodyPr/>
          <a:lstStyle/>
          <a:p>
            <a:endParaRPr lang="en-US"/>
          </a:p>
        </p:txBody>
      </p:sp>
    </p:spTree>
    <p:extLst>
      <p:ext uri="{BB962C8B-B14F-4D97-AF65-F5344CB8AC3E}">
        <p14:creationId xmlns:p14="http://schemas.microsoft.com/office/powerpoint/2010/main" val="39886199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0"/>
                                        </p:tgtEl>
                                        <p:attrNameLst>
                                          <p:attrName>style.visibility</p:attrName>
                                        </p:attrNameLst>
                                      </p:cBhvr>
                                      <p:to>
                                        <p:strVal val="visible"/>
                                      </p:to>
                                    </p:set>
                                    <p:animEffect transition="in" filter="fade">
                                      <p:cBhvr>
                                        <p:cTn id="7" dur="1000"/>
                                        <p:tgtEl>
                                          <p:spTgt spid="70"/>
                                        </p:tgtEl>
                                      </p:cBhvr>
                                    </p:animEffect>
                                  </p:childTnLst>
                                </p:cTn>
                              </p:par>
                            </p:childTnLst>
                          </p:cTn>
                        </p:par>
                        <p:par>
                          <p:cTn id="8" fill="hold">
                            <p:stCondLst>
                              <p:cond delay="1000"/>
                            </p:stCondLst>
                            <p:childTnLst>
                              <p:par>
                                <p:cTn id="9" presetID="42" presetClass="entr" presetSubtype="0" fill="hold" grpId="0" nodeType="afterEffect">
                                  <p:stCondLst>
                                    <p:cond delay="0"/>
                                  </p:stCondLst>
                                  <p:childTnLst>
                                    <p:set>
                                      <p:cBhvr>
                                        <p:cTn id="10" dur="1" fill="hold">
                                          <p:stCondLst>
                                            <p:cond delay="0"/>
                                          </p:stCondLst>
                                        </p:cTn>
                                        <p:tgtEl>
                                          <p:spTgt spid="38"/>
                                        </p:tgtEl>
                                        <p:attrNameLst>
                                          <p:attrName>style.visibility</p:attrName>
                                        </p:attrNameLst>
                                      </p:cBhvr>
                                      <p:to>
                                        <p:strVal val="visible"/>
                                      </p:to>
                                    </p:set>
                                    <p:animEffect transition="in" filter="fade">
                                      <p:cBhvr>
                                        <p:cTn id="11" dur="250"/>
                                        <p:tgtEl>
                                          <p:spTgt spid="38"/>
                                        </p:tgtEl>
                                      </p:cBhvr>
                                    </p:animEffect>
                                    <p:anim calcmode="lin" valueType="num">
                                      <p:cBhvr>
                                        <p:cTn id="12" dur="250" fill="hold"/>
                                        <p:tgtEl>
                                          <p:spTgt spid="38"/>
                                        </p:tgtEl>
                                        <p:attrNameLst>
                                          <p:attrName>ppt_x</p:attrName>
                                        </p:attrNameLst>
                                      </p:cBhvr>
                                      <p:tavLst>
                                        <p:tav tm="0">
                                          <p:val>
                                            <p:strVal val="#ppt_x"/>
                                          </p:val>
                                        </p:tav>
                                        <p:tav tm="100000">
                                          <p:val>
                                            <p:strVal val="#ppt_x"/>
                                          </p:val>
                                        </p:tav>
                                      </p:tavLst>
                                    </p:anim>
                                    <p:anim calcmode="lin" valueType="num">
                                      <p:cBhvr>
                                        <p:cTn id="13" dur="250" fill="hold"/>
                                        <p:tgtEl>
                                          <p:spTgt spid="38"/>
                                        </p:tgtEl>
                                        <p:attrNameLst>
                                          <p:attrName>ppt_y</p:attrName>
                                        </p:attrNameLst>
                                      </p:cBhvr>
                                      <p:tavLst>
                                        <p:tav tm="0">
                                          <p:val>
                                            <p:strVal val="#ppt_y+.1"/>
                                          </p:val>
                                        </p:tav>
                                        <p:tav tm="100000">
                                          <p:val>
                                            <p:strVal val="#ppt_y"/>
                                          </p:val>
                                        </p:tav>
                                      </p:tavLst>
                                    </p:anim>
                                  </p:childTnLst>
                                </p:cTn>
                              </p:par>
                            </p:childTnLst>
                          </p:cTn>
                        </p:par>
                        <p:par>
                          <p:cTn id="14" fill="hold">
                            <p:stCondLst>
                              <p:cond delay="1250"/>
                            </p:stCondLst>
                            <p:childTnLst>
                              <p:par>
                                <p:cTn id="15" presetID="42" presetClass="entr" presetSubtype="0" fill="hold" grpId="0" nodeType="afterEffect">
                                  <p:stCondLst>
                                    <p:cond delay="0"/>
                                  </p:stCondLst>
                                  <p:childTnLst>
                                    <p:set>
                                      <p:cBhvr>
                                        <p:cTn id="16" dur="1" fill="hold">
                                          <p:stCondLst>
                                            <p:cond delay="0"/>
                                          </p:stCondLst>
                                        </p:cTn>
                                        <p:tgtEl>
                                          <p:spTgt spid="39"/>
                                        </p:tgtEl>
                                        <p:attrNameLst>
                                          <p:attrName>style.visibility</p:attrName>
                                        </p:attrNameLst>
                                      </p:cBhvr>
                                      <p:to>
                                        <p:strVal val="visible"/>
                                      </p:to>
                                    </p:set>
                                    <p:animEffect transition="in" filter="fade">
                                      <p:cBhvr>
                                        <p:cTn id="17" dur="250"/>
                                        <p:tgtEl>
                                          <p:spTgt spid="39"/>
                                        </p:tgtEl>
                                      </p:cBhvr>
                                    </p:animEffect>
                                    <p:anim calcmode="lin" valueType="num">
                                      <p:cBhvr>
                                        <p:cTn id="18" dur="250" fill="hold"/>
                                        <p:tgtEl>
                                          <p:spTgt spid="39"/>
                                        </p:tgtEl>
                                        <p:attrNameLst>
                                          <p:attrName>ppt_x</p:attrName>
                                        </p:attrNameLst>
                                      </p:cBhvr>
                                      <p:tavLst>
                                        <p:tav tm="0">
                                          <p:val>
                                            <p:strVal val="#ppt_x"/>
                                          </p:val>
                                        </p:tav>
                                        <p:tav tm="100000">
                                          <p:val>
                                            <p:strVal val="#ppt_x"/>
                                          </p:val>
                                        </p:tav>
                                      </p:tavLst>
                                    </p:anim>
                                    <p:anim calcmode="lin" valueType="num">
                                      <p:cBhvr>
                                        <p:cTn id="19" dur="250" fill="hold"/>
                                        <p:tgtEl>
                                          <p:spTgt spid="39"/>
                                        </p:tgtEl>
                                        <p:attrNameLst>
                                          <p:attrName>ppt_y</p:attrName>
                                        </p:attrNameLst>
                                      </p:cBhvr>
                                      <p:tavLst>
                                        <p:tav tm="0">
                                          <p:val>
                                            <p:strVal val="#ppt_y+.1"/>
                                          </p:val>
                                        </p:tav>
                                        <p:tav tm="100000">
                                          <p:val>
                                            <p:strVal val="#ppt_y"/>
                                          </p:val>
                                        </p:tav>
                                      </p:tavLst>
                                    </p:anim>
                                  </p:childTnLst>
                                </p:cTn>
                              </p:par>
                            </p:childTnLst>
                          </p:cTn>
                        </p:par>
                        <p:par>
                          <p:cTn id="20" fill="hold">
                            <p:stCondLst>
                              <p:cond delay="1500"/>
                            </p:stCondLst>
                            <p:childTnLst>
                              <p:par>
                                <p:cTn id="21" presetID="42" presetClass="entr" presetSubtype="0" fill="hold" grpId="0" nodeType="afterEffect">
                                  <p:stCondLst>
                                    <p:cond delay="0"/>
                                  </p:stCondLst>
                                  <p:childTnLst>
                                    <p:set>
                                      <p:cBhvr>
                                        <p:cTn id="22" dur="1" fill="hold">
                                          <p:stCondLst>
                                            <p:cond delay="0"/>
                                          </p:stCondLst>
                                        </p:cTn>
                                        <p:tgtEl>
                                          <p:spTgt spid="40"/>
                                        </p:tgtEl>
                                        <p:attrNameLst>
                                          <p:attrName>style.visibility</p:attrName>
                                        </p:attrNameLst>
                                      </p:cBhvr>
                                      <p:to>
                                        <p:strVal val="visible"/>
                                      </p:to>
                                    </p:set>
                                    <p:animEffect transition="in" filter="fade">
                                      <p:cBhvr>
                                        <p:cTn id="23" dur="250"/>
                                        <p:tgtEl>
                                          <p:spTgt spid="40"/>
                                        </p:tgtEl>
                                      </p:cBhvr>
                                    </p:animEffect>
                                    <p:anim calcmode="lin" valueType="num">
                                      <p:cBhvr>
                                        <p:cTn id="24" dur="250" fill="hold"/>
                                        <p:tgtEl>
                                          <p:spTgt spid="40"/>
                                        </p:tgtEl>
                                        <p:attrNameLst>
                                          <p:attrName>ppt_x</p:attrName>
                                        </p:attrNameLst>
                                      </p:cBhvr>
                                      <p:tavLst>
                                        <p:tav tm="0">
                                          <p:val>
                                            <p:strVal val="#ppt_x"/>
                                          </p:val>
                                        </p:tav>
                                        <p:tav tm="100000">
                                          <p:val>
                                            <p:strVal val="#ppt_x"/>
                                          </p:val>
                                        </p:tav>
                                      </p:tavLst>
                                    </p:anim>
                                    <p:anim calcmode="lin" valueType="num">
                                      <p:cBhvr>
                                        <p:cTn id="25" dur="250" fill="hold"/>
                                        <p:tgtEl>
                                          <p:spTgt spid="40"/>
                                        </p:tgtEl>
                                        <p:attrNameLst>
                                          <p:attrName>ppt_y</p:attrName>
                                        </p:attrNameLst>
                                      </p:cBhvr>
                                      <p:tavLst>
                                        <p:tav tm="0">
                                          <p:val>
                                            <p:strVal val="#ppt_y+.1"/>
                                          </p:val>
                                        </p:tav>
                                        <p:tav tm="100000">
                                          <p:val>
                                            <p:strVal val="#ppt_y"/>
                                          </p:val>
                                        </p:tav>
                                      </p:tavLst>
                                    </p:anim>
                                  </p:childTnLst>
                                </p:cTn>
                              </p:par>
                            </p:childTnLst>
                          </p:cTn>
                        </p:par>
                        <p:par>
                          <p:cTn id="26" fill="hold">
                            <p:stCondLst>
                              <p:cond delay="1750"/>
                            </p:stCondLst>
                            <p:childTnLst>
                              <p:par>
                                <p:cTn id="27" presetID="42" presetClass="entr" presetSubtype="0" fill="hold" grpId="0" nodeType="afterEffect" nodePh="1">
                                  <p:stCondLst>
                                    <p:cond delay="0"/>
                                  </p:stCondLst>
                                  <p:endCondLst>
                                    <p:cond evt="begin" delay="0">
                                      <p:tn val="27"/>
                                    </p:cond>
                                  </p:endCondLst>
                                  <p:childTnLst>
                                    <p:set>
                                      <p:cBhvr>
                                        <p:cTn id="28" dur="1" fill="hold">
                                          <p:stCondLst>
                                            <p:cond delay="0"/>
                                          </p:stCondLst>
                                        </p:cTn>
                                        <p:tgtEl>
                                          <p:spTgt spid="23"/>
                                        </p:tgtEl>
                                        <p:attrNameLst>
                                          <p:attrName>style.visibility</p:attrName>
                                        </p:attrNameLst>
                                      </p:cBhvr>
                                      <p:to>
                                        <p:strVal val="visible"/>
                                      </p:to>
                                    </p:set>
                                    <p:animEffect transition="in" filter="fade">
                                      <p:cBhvr>
                                        <p:cTn id="29" dur="250"/>
                                        <p:tgtEl>
                                          <p:spTgt spid="23"/>
                                        </p:tgtEl>
                                      </p:cBhvr>
                                    </p:animEffect>
                                    <p:anim calcmode="lin" valueType="num">
                                      <p:cBhvr>
                                        <p:cTn id="30" dur="250" fill="hold"/>
                                        <p:tgtEl>
                                          <p:spTgt spid="23"/>
                                        </p:tgtEl>
                                        <p:attrNameLst>
                                          <p:attrName>ppt_x</p:attrName>
                                        </p:attrNameLst>
                                      </p:cBhvr>
                                      <p:tavLst>
                                        <p:tav tm="0">
                                          <p:val>
                                            <p:strVal val="#ppt_x"/>
                                          </p:val>
                                        </p:tav>
                                        <p:tav tm="100000">
                                          <p:val>
                                            <p:strVal val="#ppt_x"/>
                                          </p:val>
                                        </p:tav>
                                      </p:tavLst>
                                    </p:anim>
                                    <p:anim calcmode="lin" valueType="num">
                                      <p:cBhvr>
                                        <p:cTn id="31" dur="250" fill="hold"/>
                                        <p:tgtEl>
                                          <p:spTgt spid="23"/>
                                        </p:tgtEl>
                                        <p:attrNameLst>
                                          <p:attrName>ppt_y</p:attrName>
                                        </p:attrNameLst>
                                      </p:cBhvr>
                                      <p:tavLst>
                                        <p:tav tm="0">
                                          <p:val>
                                            <p:strVal val="#ppt_y+.1"/>
                                          </p:val>
                                        </p:tav>
                                        <p:tav tm="100000">
                                          <p:val>
                                            <p:strVal val="#ppt_y"/>
                                          </p:val>
                                        </p:tav>
                                      </p:tavLst>
                                    </p:anim>
                                  </p:childTnLst>
                                </p:cTn>
                              </p:par>
                            </p:childTnLst>
                          </p:cTn>
                        </p:par>
                        <p:par>
                          <p:cTn id="32" fill="hold">
                            <p:stCondLst>
                              <p:cond delay="2000"/>
                            </p:stCondLst>
                            <p:childTnLst>
                              <p:par>
                                <p:cTn id="33" presetID="42" presetClass="entr" presetSubtype="0" fill="hold" grpId="0" nodeType="afterEffect">
                                  <p:stCondLst>
                                    <p:cond delay="0"/>
                                  </p:stCondLst>
                                  <p:childTnLst>
                                    <p:set>
                                      <p:cBhvr>
                                        <p:cTn id="34" dur="1" fill="hold">
                                          <p:stCondLst>
                                            <p:cond delay="0"/>
                                          </p:stCondLst>
                                        </p:cTn>
                                        <p:tgtEl>
                                          <p:spTgt spid="159"/>
                                        </p:tgtEl>
                                        <p:attrNameLst>
                                          <p:attrName>style.visibility</p:attrName>
                                        </p:attrNameLst>
                                      </p:cBhvr>
                                      <p:to>
                                        <p:strVal val="visible"/>
                                      </p:to>
                                    </p:set>
                                    <p:animEffect transition="in" filter="fade">
                                      <p:cBhvr>
                                        <p:cTn id="35" dur="250"/>
                                        <p:tgtEl>
                                          <p:spTgt spid="159"/>
                                        </p:tgtEl>
                                      </p:cBhvr>
                                    </p:animEffect>
                                    <p:anim calcmode="lin" valueType="num">
                                      <p:cBhvr>
                                        <p:cTn id="36" dur="250" fill="hold"/>
                                        <p:tgtEl>
                                          <p:spTgt spid="159"/>
                                        </p:tgtEl>
                                        <p:attrNameLst>
                                          <p:attrName>ppt_x</p:attrName>
                                        </p:attrNameLst>
                                      </p:cBhvr>
                                      <p:tavLst>
                                        <p:tav tm="0">
                                          <p:val>
                                            <p:strVal val="#ppt_x"/>
                                          </p:val>
                                        </p:tav>
                                        <p:tav tm="100000">
                                          <p:val>
                                            <p:strVal val="#ppt_x"/>
                                          </p:val>
                                        </p:tav>
                                      </p:tavLst>
                                    </p:anim>
                                    <p:anim calcmode="lin" valueType="num">
                                      <p:cBhvr>
                                        <p:cTn id="37" dur="250" fill="hold"/>
                                        <p:tgtEl>
                                          <p:spTgt spid="159"/>
                                        </p:tgtEl>
                                        <p:attrNameLst>
                                          <p:attrName>ppt_y</p:attrName>
                                        </p:attrNameLst>
                                      </p:cBhvr>
                                      <p:tavLst>
                                        <p:tav tm="0">
                                          <p:val>
                                            <p:strVal val="#ppt_y+.1"/>
                                          </p:val>
                                        </p:tav>
                                        <p:tav tm="100000">
                                          <p:val>
                                            <p:strVal val="#ppt_y"/>
                                          </p:val>
                                        </p:tav>
                                      </p:tavLst>
                                    </p:anim>
                                  </p:childTnLst>
                                </p:cTn>
                              </p:par>
                            </p:childTnLst>
                          </p:cTn>
                        </p:par>
                        <p:par>
                          <p:cTn id="38" fill="hold">
                            <p:stCondLst>
                              <p:cond delay="2250"/>
                            </p:stCondLst>
                            <p:childTnLst>
                              <p:par>
                                <p:cTn id="39" presetID="42" presetClass="entr" presetSubtype="0" fill="hold" grpId="0" nodeType="afterEffect">
                                  <p:stCondLst>
                                    <p:cond delay="0"/>
                                  </p:stCondLst>
                                  <p:childTnLst>
                                    <p:set>
                                      <p:cBhvr>
                                        <p:cTn id="40" dur="1" fill="hold">
                                          <p:stCondLst>
                                            <p:cond delay="0"/>
                                          </p:stCondLst>
                                        </p:cTn>
                                        <p:tgtEl>
                                          <p:spTgt spid="160"/>
                                        </p:tgtEl>
                                        <p:attrNameLst>
                                          <p:attrName>style.visibility</p:attrName>
                                        </p:attrNameLst>
                                      </p:cBhvr>
                                      <p:to>
                                        <p:strVal val="visible"/>
                                      </p:to>
                                    </p:set>
                                    <p:animEffect transition="in" filter="fade">
                                      <p:cBhvr>
                                        <p:cTn id="41" dur="250"/>
                                        <p:tgtEl>
                                          <p:spTgt spid="160"/>
                                        </p:tgtEl>
                                      </p:cBhvr>
                                    </p:animEffect>
                                    <p:anim calcmode="lin" valueType="num">
                                      <p:cBhvr>
                                        <p:cTn id="42" dur="250" fill="hold"/>
                                        <p:tgtEl>
                                          <p:spTgt spid="160"/>
                                        </p:tgtEl>
                                        <p:attrNameLst>
                                          <p:attrName>ppt_x</p:attrName>
                                        </p:attrNameLst>
                                      </p:cBhvr>
                                      <p:tavLst>
                                        <p:tav tm="0">
                                          <p:val>
                                            <p:strVal val="#ppt_x"/>
                                          </p:val>
                                        </p:tav>
                                        <p:tav tm="100000">
                                          <p:val>
                                            <p:strVal val="#ppt_x"/>
                                          </p:val>
                                        </p:tav>
                                      </p:tavLst>
                                    </p:anim>
                                    <p:anim calcmode="lin" valueType="num">
                                      <p:cBhvr>
                                        <p:cTn id="43" dur="250" fill="hold"/>
                                        <p:tgtEl>
                                          <p:spTgt spid="160"/>
                                        </p:tgtEl>
                                        <p:attrNameLst>
                                          <p:attrName>ppt_y</p:attrName>
                                        </p:attrNameLst>
                                      </p:cBhvr>
                                      <p:tavLst>
                                        <p:tav tm="0">
                                          <p:val>
                                            <p:strVal val="#ppt_y+.1"/>
                                          </p:val>
                                        </p:tav>
                                        <p:tav tm="100000">
                                          <p:val>
                                            <p:strVal val="#ppt_y"/>
                                          </p:val>
                                        </p:tav>
                                      </p:tavLst>
                                    </p:anim>
                                  </p:childTnLst>
                                </p:cTn>
                              </p:par>
                            </p:childTnLst>
                          </p:cTn>
                        </p:par>
                        <p:par>
                          <p:cTn id="44" fill="hold">
                            <p:stCondLst>
                              <p:cond delay="2500"/>
                            </p:stCondLst>
                            <p:childTnLst>
                              <p:par>
                                <p:cTn id="45" presetID="42" presetClass="entr" presetSubtype="0" fill="hold" grpId="0" nodeType="afterEffect">
                                  <p:stCondLst>
                                    <p:cond delay="0"/>
                                  </p:stCondLst>
                                  <p:childTnLst>
                                    <p:set>
                                      <p:cBhvr>
                                        <p:cTn id="46" dur="1" fill="hold">
                                          <p:stCondLst>
                                            <p:cond delay="0"/>
                                          </p:stCondLst>
                                        </p:cTn>
                                        <p:tgtEl>
                                          <p:spTgt spid="161"/>
                                        </p:tgtEl>
                                        <p:attrNameLst>
                                          <p:attrName>style.visibility</p:attrName>
                                        </p:attrNameLst>
                                      </p:cBhvr>
                                      <p:to>
                                        <p:strVal val="visible"/>
                                      </p:to>
                                    </p:set>
                                    <p:animEffect transition="in" filter="fade">
                                      <p:cBhvr>
                                        <p:cTn id="47" dur="250"/>
                                        <p:tgtEl>
                                          <p:spTgt spid="161"/>
                                        </p:tgtEl>
                                      </p:cBhvr>
                                    </p:animEffect>
                                    <p:anim calcmode="lin" valueType="num">
                                      <p:cBhvr>
                                        <p:cTn id="48" dur="250" fill="hold"/>
                                        <p:tgtEl>
                                          <p:spTgt spid="161"/>
                                        </p:tgtEl>
                                        <p:attrNameLst>
                                          <p:attrName>ppt_x</p:attrName>
                                        </p:attrNameLst>
                                      </p:cBhvr>
                                      <p:tavLst>
                                        <p:tav tm="0">
                                          <p:val>
                                            <p:strVal val="#ppt_x"/>
                                          </p:val>
                                        </p:tav>
                                        <p:tav tm="100000">
                                          <p:val>
                                            <p:strVal val="#ppt_x"/>
                                          </p:val>
                                        </p:tav>
                                      </p:tavLst>
                                    </p:anim>
                                    <p:anim calcmode="lin" valueType="num">
                                      <p:cBhvr>
                                        <p:cTn id="49" dur="250" fill="hold"/>
                                        <p:tgtEl>
                                          <p:spTgt spid="161"/>
                                        </p:tgtEl>
                                        <p:attrNameLst>
                                          <p:attrName>ppt_y</p:attrName>
                                        </p:attrNameLst>
                                      </p:cBhvr>
                                      <p:tavLst>
                                        <p:tav tm="0">
                                          <p:val>
                                            <p:strVal val="#ppt_y+.1"/>
                                          </p:val>
                                        </p:tav>
                                        <p:tav tm="100000">
                                          <p:val>
                                            <p:strVal val="#ppt_y"/>
                                          </p:val>
                                        </p:tav>
                                      </p:tavLst>
                                    </p:anim>
                                  </p:childTnLst>
                                </p:cTn>
                              </p:par>
                            </p:childTnLst>
                          </p:cTn>
                        </p:par>
                        <p:par>
                          <p:cTn id="50" fill="hold">
                            <p:stCondLst>
                              <p:cond delay="2750"/>
                            </p:stCondLst>
                            <p:childTnLst>
                              <p:par>
                                <p:cTn id="51" presetID="42" presetClass="entr" presetSubtype="0" fill="hold" grpId="0" nodeType="afterEffect" nodePh="1">
                                  <p:stCondLst>
                                    <p:cond delay="0"/>
                                  </p:stCondLst>
                                  <p:endCondLst>
                                    <p:cond evt="begin" delay="0">
                                      <p:tn val="51"/>
                                    </p:cond>
                                  </p:endCondLst>
                                  <p:childTnLst>
                                    <p:set>
                                      <p:cBhvr>
                                        <p:cTn id="52" dur="1" fill="hold">
                                          <p:stCondLst>
                                            <p:cond delay="0"/>
                                          </p:stCondLst>
                                        </p:cTn>
                                        <p:tgtEl>
                                          <p:spTgt spid="162"/>
                                        </p:tgtEl>
                                        <p:attrNameLst>
                                          <p:attrName>style.visibility</p:attrName>
                                        </p:attrNameLst>
                                      </p:cBhvr>
                                      <p:to>
                                        <p:strVal val="visible"/>
                                      </p:to>
                                    </p:set>
                                    <p:animEffect transition="in" filter="fade">
                                      <p:cBhvr>
                                        <p:cTn id="53" dur="250"/>
                                        <p:tgtEl>
                                          <p:spTgt spid="162"/>
                                        </p:tgtEl>
                                      </p:cBhvr>
                                    </p:animEffect>
                                    <p:anim calcmode="lin" valueType="num">
                                      <p:cBhvr>
                                        <p:cTn id="54" dur="250" fill="hold"/>
                                        <p:tgtEl>
                                          <p:spTgt spid="162"/>
                                        </p:tgtEl>
                                        <p:attrNameLst>
                                          <p:attrName>ppt_x</p:attrName>
                                        </p:attrNameLst>
                                      </p:cBhvr>
                                      <p:tavLst>
                                        <p:tav tm="0">
                                          <p:val>
                                            <p:strVal val="#ppt_x"/>
                                          </p:val>
                                        </p:tav>
                                        <p:tav tm="100000">
                                          <p:val>
                                            <p:strVal val="#ppt_x"/>
                                          </p:val>
                                        </p:tav>
                                      </p:tavLst>
                                    </p:anim>
                                    <p:anim calcmode="lin" valueType="num">
                                      <p:cBhvr>
                                        <p:cTn id="55" dur="250" fill="hold"/>
                                        <p:tgtEl>
                                          <p:spTgt spid="16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animBg="1"/>
      <p:bldP spid="38" grpId="0"/>
      <p:bldP spid="39" grpId="0"/>
      <p:bldP spid="40" grpId="0"/>
      <p:bldP spid="23" grpId="0"/>
      <p:bldP spid="159" grpId="0"/>
      <p:bldP spid="160" grpId="0"/>
      <p:bldP spid="161" grpId="0"/>
      <p:bldP spid="16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539210-0BCA-48FC-BDB7-AEA1CEF0D879}"/>
              </a:ext>
            </a:extLst>
          </p:cNvPr>
          <p:cNvSpPr>
            <a:spLocks noGrp="1"/>
          </p:cNvSpPr>
          <p:nvPr>
            <p:ph type="title"/>
          </p:nvPr>
        </p:nvSpPr>
        <p:spPr>
          <a:xfrm>
            <a:off x="413818" y="269239"/>
            <a:ext cx="8087405" cy="845423"/>
          </a:xfrm>
        </p:spPr>
        <p:txBody>
          <a:bodyPr>
            <a:normAutofit/>
          </a:bodyPr>
          <a:lstStyle/>
          <a:p>
            <a:r>
              <a:rPr lang="en-US" sz="2800" dirty="0"/>
              <a:t>The first two years has seen amazing growth</a:t>
            </a:r>
            <a:endParaRPr lang="en-US" sz="2700" dirty="0"/>
          </a:p>
        </p:txBody>
      </p:sp>
      <p:pic>
        <p:nvPicPr>
          <p:cNvPr id="15" name="Picture 2" descr="Image result for what's after early adopter">
            <a:extLst>
              <a:ext uri="{FF2B5EF4-FFF2-40B4-BE49-F238E27FC236}">
                <a16:creationId xmlns:a16="http://schemas.microsoft.com/office/drawing/2014/main" id="{F9B55E45-DEAD-453C-9F23-3638059526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06931" y="3043068"/>
            <a:ext cx="5072063" cy="2121694"/>
          </a:xfrm>
          <a:prstGeom prst="rect">
            <a:avLst/>
          </a:prstGeom>
          <a:noFill/>
          <a:extLst>
            <a:ext uri="{909E8E84-426E-40DD-AFC4-6F175D3DCCD1}">
              <a14:hiddenFill xmlns:a14="http://schemas.microsoft.com/office/drawing/2010/main">
                <a:solidFill>
                  <a:srgbClr val="FFFFFF"/>
                </a:solidFill>
              </a14:hiddenFill>
            </a:ext>
          </a:extLst>
        </p:spPr>
      </p:pic>
      <p:cxnSp>
        <p:nvCxnSpPr>
          <p:cNvPr id="17" name="Straight Connector 16">
            <a:extLst>
              <a:ext uri="{FF2B5EF4-FFF2-40B4-BE49-F238E27FC236}">
                <a16:creationId xmlns:a16="http://schemas.microsoft.com/office/drawing/2014/main" id="{55562CEE-0CA4-40F1-9A0F-42380C175466}"/>
              </a:ext>
            </a:extLst>
          </p:cNvPr>
          <p:cNvCxnSpPr>
            <a:cxnSpLocks/>
            <a:endCxn id="2" idx="2"/>
          </p:cNvCxnSpPr>
          <p:nvPr/>
        </p:nvCxnSpPr>
        <p:spPr>
          <a:xfrm flipH="1" flipV="1">
            <a:off x="4457521" y="1114662"/>
            <a:ext cx="69530" cy="284988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B1941FE7-B9EE-4D7F-AF79-84D6AFB4BD05}"/>
              </a:ext>
            </a:extLst>
          </p:cNvPr>
          <p:cNvSpPr txBox="1"/>
          <p:nvPr/>
        </p:nvSpPr>
        <p:spPr>
          <a:xfrm>
            <a:off x="345441" y="871438"/>
            <a:ext cx="3911600" cy="1231106"/>
          </a:xfrm>
          <a:prstGeom prst="rect">
            <a:avLst/>
          </a:prstGeom>
          <a:noFill/>
        </p:spPr>
        <p:txBody>
          <a:bodyPr wrap="square" rtlCol="0">
            <a:spAutoFit/>
          </a:bodyPr>
          <a:lstStyle/>
          <a:p>
            <a:r>
              <a:rPr lang="en-US" sz="1600" dirty="0"/>
              <a:t>Driven on the back of our Innovators and early adopters:</a:t>
            </a:r>
          </a:p>
          <a:p>
            <a:pPr marL="342900" indent="-342900">
              <a:buFontTx/>
              <a:buAutoNum type="arabicPeriod"/>
            </a:pPr>
            <a:r>
              <a:rPr lang="en-US" sz="1400" dirty="0"/>
              <a:t>The power user, the #</a:t>
            </a:r>
            <a:r>
              <a:rPr lang="en-US" sz="1400" dirty="0" err="1"/>
              <a:t>PowerAddict</a:t>
            </a:r>
            <a:endParaRPr lang="en-US" sz="1400" dirty="0"/>
          </a:p>
          <a:p>
            <a:pPr marL="342900" indent="-342900">
              <a:buAutoNum type="arabicPeriod"/>
            </a:pPr>
            <a:r>
              <a:rPr lang="en-US" sz="1400" dirty="0"/>
              <a:t>The individual developer</a:t>
            </a:r>
          </a:p>
          <a:p>
            <a:pPr marL="342900" indent="-342900">
              <a:buAutoNum type="arabicPeriod"/>
            </a:pPr>
            <a:r>
              <a:rPr lang="en-US" sz="1400" dirty="0"/>
              <a:t>The single business leader or group</a:t>
            </a:r>
          </a:p>
        </p:txBody>
      </p:sp>
      <p:sp>
        <p:nvSpPr>
          <p:cNvPr id="7" name="TextBox 6">
            <a:extLst>
              <a:ext uri="{FF2B5EF4-FFF2-40B4-BE49-F238E27FC236}">
                <a16:creationId xmlns:a16="http://schemas.microsoft.com/office/drawing/2014/main" id="{908F64CF-834E-4F33-B4A4-8DBD6BC1B8C5}"/>
              </a:ext>
            </a:extLst>
          </p:cNvPr>
          <p:cNvSpPr txBox="1"/>
          <p:nvPr/>
        </p:nvSpPr>
        <p:spPr>
          <a:xfrm>
            <a:off x="539759" y="2740853"/>
            <a:ext cx="2673809" cy="430887"/>
          </a:xfrm>
          <a:prstGeom prst="rect">
            <a:avLst/>
          </a:prstGeom>
          <a:noFill/>
        </p:spPr>
        <p:txBody>
          <a:bodyPr wrap="none" lIns="0" tIns="0" rIns="0" bIns="0" rtlCol="0">
            <a:spAutoFit/>
          </a:bodyPr>
          <a:lstStyle/>
          <a:p>
            <a:r>
              <a:rPr lang="en-US" sz="2800" dirty="0">
                <a:gradFill>
                  <a:gsLst>
                    <a:gs pos="0">
                      <a:schemeClr val="tx1"/>
                    </a:gs>
                    <a:gs pos="86000">
                      <a:schemeClr val="tx1"/>
                    </a:gs>
                  </a:gsLst>
                  <a:lin ang="5400000" scaled="0"/>
                </a:gradFill>
              </a:rPr>
              <a:t>[Oct ‘16 – Dec ’18]</a:t>
            </a:r>
          </a:p>
        </p:txBody>
      </p:sp>
    </p:spTree>
    <p:extLst>
      <p:ext uri="{BB962C8B-B14F-4D97-AF65-F5344CB8AC3E}">
        <p14:creationId xmlns:p14="http://schemas.microsoft.com/office/powerpoint/2010/main" val="2796796935"/>
      </p:ext>
    </p:extLst>
  </p:cSld>
  <p:clrMapOvr>
    <a:masterClrMapping/>
  </p:clrMapOvr>
  <p:transition spd="slow">
    <p:push/>
  </p:transition>
</p:sld>
</file>

<file path=ppt/theme/theme1.xml><?xml version="1.0" encoding="utf-8"?>
<a:theme xmlns:a="http://schemas.openxmlformats.org/drawingml/2006/main" name="MicrosoftDynamicsCRM_TDM_Deck EXAMPLE STYLE">
  <a:themeElements>
    <a:clrScheme name="Custom 2">
      <a:dk1>
        <a:srgbClr val="292929"/>
      </a:dk1>
      <a:lt1>
        <a:srgbClr val="FFFFFF"/>
      </a:lt1>
      <a:dk2>
        <a:srgbClr val="00AEEF"/>
      </a:dk2>
      <a:lt2>
        <a:srgbClr val="DDDDDD"/>
      </a:lt2>
      <a:accent1>
        <a:srgbClr val="00AEEF"/>
      </a:accent1>
      <a:accent2>
        <a:srgbClr val="0071BC"/>
      </a:accent2>
      <a:accent3>
        <a:srgbClr val="00A600"/>
      </a:accent3>
      <a:accent4>
        <a:srgbClr val="8CC600"/>
      </a:accent4>
      <a:accent5>
        <a:srgbClr val="FFBE00"/>
      </a:accent5>
      <a:accent6>
        <a:srgbClr val="FF5300"/>
      </a:accent6>
      <a:hlink>
        <a:srgbClr val="00AEEF"/>
      </a:hlink>
      <a:folHlink>
        <a:srgbClr val="FF5300"/>
      </a:folHlink>
    </a:clrScheme>
    <a:fontScheme name="Custom 1">
      <a:majorFont>
        <a:latin typeface="Segoe UI Light"/>
        <a:ea typeface=""/>
        <a:cs typeface=""/>
      </a:majorFont>
      <a:minorFont>
        <a:latin typeface="Segoe UI Light"/>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000" dirty="0" err="1" smtClean="0">
            <a:solidFill>
              <a:schemeClr val="bg1"/>
            </a:solidFill>
          </a:defRPr>
        </a:defPPr>
      </a:lstStyle>
      <a:style>
        <a:lnRef idx="2">
          <a:schemeClr val="accent2">
            <a:shade val="50000"/>
          </a:schemeClr>
        </a:lnRef>
        <a:fillRef idx="1">
          <a:schemeClr val="accent2"/>
        </a:fillRef>
        <a:effectRef idx="0">
          <a:schemeClr val="accent2"/>
        </a:effectRef>
        <a:fontRef idx="minor">
          <a:schemeClr val="lt1"/>
        </a:fontRef>
      </a:style>
    </a:spDef>
    <a:txDef>
      <a:spPr>
        <a:noFill/>
      </a:spPr>
      <a:bodyPr wrap="square" lIns="0" tIns="0" rIns="0" bIns="0" rtlCol="0">
        <a:spAutoFit/>
      </a:bodyPr>
      <a:lstStyle>
        <a:defPPr>
          <a:defRPr sz="3200" dirty="0" err="1" smtClean="0">
            <a:gradFill>
              <a:gsLst>
                <a:gs pos="0">
                  <a:schemeClr val="tx1"/>
                </a:gs>
                <a:gs pos="86000">
                  <a:schemeClr val="tx1"/>
                </a:gs>
              </a:gsLst>
              <a:lin ang="5400000" scaled="0"/>
            </a:gradFill>
          </a:defRPr>
        </a:defPPr>
      </a:lstStyle>
    </a:txDef>
  </a:objectDefaults>
  <a:extraClrSchemeLst/>
</a:theme>
</file>

<file path=ppt/theme/theme2.xml><?xml version="1.0" encoding="utf-8"?>
<a:theme xmlns:a="http://schemas.openxmlformats.org/drawingml/2006/main" name="29_3-30521_MSDynamics_TechCon_16x9">
  <a:themeElements>
    <a:clrScheme name="Custom 6">
      <a:dk1>
        <a:srgbClr val="505050"/>
      </a:dk1>
      <a:lt1>
        <a:srgbClr val="FFFFFF"/>
      </a:lt1>
      <a:dk2>
        <a:srgbClr val="68217A"/>
      </a:dk2>
      <a:lt2>
        <a:srgbClr val="D2D2D2"/>
      </a:lt2>
      <a:accent1>
        <a:srgbClr val="002050"/>
      </a:accent1>
      <a:accent2>
        <a:srgbClr val="442359"/>
      </a:accent2>
      <a:accent3>
        <a:srgbClr val="DC3C00"/>
      </a:accent3>
      <a:accent4>
        <a:srgbClr val="00188F"/>
      </a:accent4>
      <a:accent5>
        <a:srgbClr val="68217A"/>
      </a:accent5>
      <a:accent6>
        <a:srgbClr val="FF8C00"/>
      </a:accent6>
      <a:hlink>
        <a:srgbClr val="FF8C00"/>
      </a:hlink>
      <a:folHlink>
        <a:srgbClr val="FF8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_Dynamics_TechCon_2015_16x9.potx" id="{B587848B-263D-4ED1-A1BE-70D903B8001A}" vid="{1F0DD8FB-A19B-4493-AEC7-1AE2B05060DE}"/>
    </a:ext>
  </a:extLst>
</a:theme>
</file>

<file path=ppt/theme/theme3.xml><?xml version="1.0" encoding="utf-8"?>
<a:theme xmlns:a="http://schemas.openxmlformats.org/drawingml/2006/main" name="1_MSVID_SMSGR_template_Light_16-9">
  <a:themeElements>
    <a:clrScheme name="SMSG Readiness v2 Light">
      <a:dk1>
        <a:srgbClr val="505050"/>
      </a:dk1>
      <a:lt1>
        <a:srgbClr val="FFFFFF"/>
      </a:lt1>
      <a:dk2>
        <a:srgbClr val="002050"/>
      </a:dk2>
      <a:lt2>
        <a:srgbClr val="D2D2D2"/>
      </a:lt2>
      <a:accent1>
        <a:srgbClr val="002050"/>
      </a:accent1>
      <a:accent2>
        <a:srgbClr val="00B294"/>
      </a:accent2>
      <a:accent3>
        <a:srgbClr val="00BCF2"/>
      </a:accent3>
      <a:accent4>
        <a:srgbClr val="FF8C00"/>
      </a:accent4>
      <a:accent5>
        <a:srgbClr val="BAD80A"/>
      </a:accent5>
      <a:accent6>
        <a:srgbClr val="EC008C"/>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custClrLst>
    <a:custClr name="Dark Cyan">
      <a:srgbClr val="0072C6"/>
    </a:custClr>
    <a:custClr name="Dark Teal">
      <a:srgbClr val="008272"/>
    </a:custClr>
    <a:custClr name="Dark Green">
      <a:srgbClr val="007233"/>
    </a:custClr>
    <a:custClr name="Dark Yellow">
      <a:srgbClr val="FCD116"/>
    </a:custClr>
    <a:custClr name="Dark Red">
      <a:srgbClr val="BA141A"/>
    </a:custClr>
    <a:custClr name="Dark Pink">
      <a:srgbClr val="B4009E"/>
    </a:custClr>
    <a:custClr name="Dark Violet">
      <a:srgbClr val="442359"/>
    </a:custClr>
    <a:custClr name="Dk Lime">
      <a:srgbClr val="7FBA00"/>
    </a:custClr>
    <a:custClr name="Dk Orange">
      <a:srgbClr val="EB3C00"/>
    </a:custClr>
    <a:custClr name="Med Green">
      <a:srgbClr val="009E49"/>
    </a:custClr>
    <a:custClr name="Med Yellow">
      <a:srgbClr val="0FF100"/>
    </a:custClr>
    <a:custClr name="Med Red">
      <a:srgbClr val="E81123"/>
    </a:custClr>
    <a:custClr name="Med Blue">
      <a:srgbClr val="4668C5"/>
    </a:custClr>
    <a:custClr name="Med Violet">
      <a:srgbClr val="68217A"/>
    </a:custClr>
    <a:custClr name="Lt Blue">
      <a:srgbClr val="4668C5"/>
    </a:custClr>
    <a:custClr name="Lt Cyan">
      <a:srgbClr val="6DC2E9"/>
    </a:custClr>
    <a:custClr name="Lt Teal">
      <a:srgbClr val="00D8CC"/>
    </a:custClr>
    <a:custClr name="Lt Green">
      <a:srgbClr val="55D455"/>
    </a:custClr>
    <a:custClr name="Lt Yellow Green">
      <a:srgbClr val="E2E584"/>
    </a:custClr>
    <a:custClr name="Lt Yellow">
      <a:srgbClr val="FFFC9E"/>
    </a:custClr>
    <a:custClr name="Lt Orange">
      <a:srgbClr val="FF8900"/>
    </a:custClr>
    <a:custClr name="Brick">
      <a:srgbClr val="DD5900"/>
    </a:custClr>
    <a:custClr name="Lt Pink">
      <a:srgbClr val="F472D0"/>
    </a:custClr>
    <a:custClr name="Lt Violet">
      <a:srgbClr val="9B4F96"/>
    </a:custClr>
  </a:custClrLst>
</a:theme>
</file>

<file path=ppt/theme/theme4.xml><?xml version="1.0" encoding="utf-8"?>
<a:theme xmlns:a="http://schemas.openxmlformats.org/drawingml/2006/main" name="2_MSVID_SMSGR_template_Light_16-9">
  <a:themeElements>
    <a:clrScheme name="SMSG Readiness v2 Light">
      <a:dk1>
        <a:srgbClr val="505050"/>
      </a:dk1>
      <a:lt1>
        <a:srgbClr val="FFFFFF"/>
      </a:lt1>
      <a:dk2>
        <a:srgbClr val="002050"/>
      </a:dk2>
      <a:lt2>
        <a:srgbClr val="D2D2D2"/>
      </a:lt2>
      <a:accent1>
        <a:srgbClr val="002050"/>
      </a:accent1>
      <a:accent2>
        <a:srgbClr val="00B294"/>
      </a:accent2>
      <a:accent3>
        <a:srgbClr val="00BCF2"/>
      </a:accent3>
      <a:accent4>
        <a:srgbClr val="FF8C00"/>
      </a:accent4>
      <a:accent5>
        <a:srgbClr val="BAD80A"/>
      </a:accent5>
      <a:accent6>
        <a:srgbClr val="EC008C"/>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custClrLst>
    <a:custClr name="Dark Cyan">
      <a:srgbClr val="0072C6"/>
    </a:custClr>
    <a:custClr name="Dark Teal">
      <a:srgbClr val="008272"/>
    </a:custClr>
    <a:custClr name="Dark Green">
      <a:srgbClr val="007233"/>
    </a:custClr>
    <a:custClr name="Dark Yellow">
      <a:srgbClr val="FCD116"/>
    </a:custClr>
    <a:custClr name="Dark Red">
      <a:srgbClr val="BA141A"/>
    </a:custClr>
    <a:custClr name="Dark Pink">
      <a:srgbClr val="B4009E"/>
    </a:custClr>
    <a:custClr name="Dark Violet">
      <a:srgbClr val="442359"/>
    </a:custClr>
    <a:custClr name="Dk Lime">
      <a:srgbClr val="7FBA00"/>
    </a:custClr>
    <a:custClr name="Dk Orange">
      <a:srgbClr val="EB3C00"/>
    </a:custClr>
    <a:custClr name="Med Green">
      <a:srgbClr val="009E49"/>
    </a:custClr>
    <a:custClr name="Med Yellow">
      <a:srgbClr val="0FF100"/>
    </a:custClr>
    <a:custClr name="Med Red">
      <a:srgbClr val="E81123"/>
    </a:custClr>
    <a:custClr name="Med Blue">
      <a:srgbClr val="4668C5"/>
    </a:custClr>
    <a:custClr name="Med Violet">
      <a:srgbClr val="68217A"/>
    </a:custClr>
    <a:custClr name="Lt Blue">
      <a:srgbClr val="4668C5"/>
    </a:custClr>
    <a:custClr name="Lt Cyan">
      <a:srgbClr val="6DC2E9"/>
    </a:custClr>
    <a:custClr name="Lt Teal">
      <a:srgbClr val="00D8CC"/>
    </a:custClr>
    <a:custClr name="Lt Green">
      <a:srgbClr val="55D455"/>
    </a:custClr>
    <a:custClr name="Lt Yellow Green">
      <a:srgbClr val="E2E584"/>
    </a:custClr>
    <a:custClr name="Lt Yellow">
      <a:srgbClr val="FFFC9E"/>
    </a:custClr>
    <a:custClr name="Lt Orange">
      <a:srgbClr val="FF8900"/>
    </a:custClr>
    <a:custClr name="Brick">
      <a:srgbClr val="DD5900"/>
    </a:custClr>
    <a:custClr name="Lt Pink">
      <a:srgbClr val="F472D0"/>
    </a:custClr>
    <a:custClr name="Lt Violet">
      <a:srgbClr val="9B4F96"/>
    </a:custClr>
  </a:custClrLst>
</a:theme>
</file>

<file path=ppt/theme/theme5.xml><?xml version="1.0" encoding="utf-8"?>
<a:theme xmlns:a="http://schemas.openxmlformats.org/drawingml/2006/main" name="1_Power Platform Template">
  <a:themeElements>
    <a:clrScheme name="Dynamics365">
      <a:dk1>
        <a:srgbClr val="3C3C41"/>
      </a:dk1>
      <a:lt1>
        <a:srgbClr val="FFFFFF"/>
      </a:lt1>
      <a:dk2>
        <a:srgbClr val="008272"/>
      </a:dk2>
      <a:lt2>
        <a:srgbClr val="FFFFFF"/>
      </a:lt2>
      <a:accent1>
        <a:srgbClr val="EBEBEB"/>
      </a:accent1>
      <a:accent2>
        <a:srgbClr val="75757A"/>
      </a:accent2>
      <a:accent3>
        <a:srgbClr val="3C3C41"/>
      </a:accent3>
      <a:accent4>
        <a:srgbClr val="008272"/>
      </a:accent4>
      <a:accent5>
        <a:srgbClr val="30E5D0"/>
      </a:accent5>
      <a:accent6>
        <a:srgbClr val="FEF000"/>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DYNAMICS 2018" id="{5AD884F1-22B7-44DE-8F65-AD4A3772C65B}" vid="{FB5868D2-A4D0-42F5-887A-39846773B8D2}"/>
    </a:ext>
  </a:extLst>
</a:theme>
</file>

<file path=ppt/theme/theme6.xml><?xml version="1.0" encoding="utf-8"?>
<a:theme xmlns:a="http://schemas.openxmlformats.org/drawingml/2006/main" name="9-51038_Microsoft Buisness Applications Summit Template">
  <a:themeElements>
    <a:clrScheme name="MBAS">
      <a:dk1>
        <a:srgbClr val="000000"/>
      </a:dk1>
      <a:lt1>
        <a:srgbClr val="FFFFFF"/>
      </a:lt1>
      <a:dk2>
        <a:srgbClr val="3C3C41"/>
      </a:dk2>
      <a:lt2>
        <a:srgbClr val="E6E6E6"/>
      </a:lt2>
      <a:accent1>
        <a:srgbClr val="30E5D0"/>
      </a:accent1>
      <a:accent2>
        <a:srgbClr val="008575"/>
      </a:accent2>
      <a:accent3>
        <a:srgbClr val="FEF000"/>
      </a:accent3>
      <a:accent4>
        <a:srgbClr val="274B47"/>
      </a:accent4>
      <a:accent5>
        <a:srgbClr val="8661C5"/>
      </a:accent5>
      <a:accent6>
        <a:srgbClr val="75757A"/>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sinessApplicationsSummit_template_v03.potx" id="{1678D152-026C-4D52-A65E-C60CE99E7BAE}" vid="{A0CAD8F2-B952-40BB-BD68-53A4E44646CC}"/>
    </a:ext>
  </a:extLst>
</a:theme>
</file>

<file path=ppt/theme/theme7.xml><?xml version="1.0" encoding="utf-8"?>
<a:theme xmlns:a="http://schemas.openxmlformats.org/drawingml/2006/main" name="3_White Template">
  <a:themeElements>
    <a:clrScheme name="Dynamics 2">
      <a:dk1>
        <a:srgbClr val="505050"/>
      </a:dk1>
      <a:lt1>
        <a:sysClr val="window" lastClr="FFFFFF"/>
      </a:lt1>
      <a:dk2>
        <a:srgbClr val="2F2F2F"/>
      </a:dk2>
      <a:lt2>
        <a:srgbClr val="E7E6E6"/>
      </a:lt2>
      <a:accent1>
        <a:srgbClr val="008272"/>
      </a:accent1>
      <a:accent2>
        <a:srgbClr val="30E5D0"/>
      </a:accent2>
      <a:accent3>
        <a:srgbClr val="FEF000"/>
      </a:accent3>
      <a:accent4>
        <a:srgbClr val="3C3C41"/>
      </a:accent4>
      <a:accent5>
        <a:srgbClr val="75757A"/>
      </a:accent5>
      <a:accent6>
        <a:srgbClr val="EBEBEB"/>
      </a:accent6>
      <a:hlink>
        <a:srgbClr val="0563C1"/>
      </a:hlink>
      <a:folHlink>
        <a:srgbClr val="954F72"/>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Teal_Business_2019_01.potx" id="{0AECC4EA-3346-46E2-BB85-48AAB3DFFE0B}" vid="{CCCFA412-7B65-49B7-BBEE-12DA4FA5BD67}"/>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Segoe_UI">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93C1795788187346AB76A77043A8D3E6" ma:contentTypeVersion="13" ma:contentTypeDescription="Create a new document." ma:contentTypeScope="" ma:versionID="34d6c31ddea9d94a8cc90bf20d023c8e">
  <xsd:schema xmlns:xsd="http://www.w3.org/2001/XMLSchema" xmlns:xs="http://www.w3.org/2001/XMLSchema" xmlns:p="http://schemas.microsoft.com/office/2006/metadata/properties" xmlns:ns2="413917e0-3c85-4042-b3d6-b66207b014b2" xmlns:ns3="121cbfdf-642d-47d5-bb31-23acd4d6d77c" targetNamespace="http://schemas.microsoft.com/office/2006/metadata/properties" ma:root="true" ma:fieldsID="29bd8782731eef0d9951daf5fe70709a" ns2:_="" ns3:_="">
    <xsd:import namespace="413917e0-3c85-4042-b3d6-b66207b014b2"/>
    <xsd:import namespace="121cbfdf-642d-47d5-bb31-23acd4d6d77c"/>
    <xsd:element name="properties">
      <xsd:complexType>
        <xsd:sequence>
          <xsd:element name="documentManagement">
            <xsd:complexType>
              <xsd:all>
                <xsd:element ref="ns2:MediaServiceMetadata" minOccurs="0"/>
                <xsd:element ref="ns2:MediaServiceFastMetadata" minOccurs="0"/>
                <xsd:element ref="ns2:MediaServiceDateTaken" minOccurs="0"/>
                <xsd:element ref="ns3:SharedWithUsers" minOccurs="0"/>
                <xsd:element ref="ns3:SharedWithDetails" minOccurs="0"/>
                <xsd:element ref="ns3:LastSharedByUser" minOccurs="0"/>
                <xsd:element ref="ns3:LastSharedByTime" minOccurs="0"/>
                <xsd:element ref="ns2:MediaServiceAutoKeyPoints" minOccurs="0"/>
                <xsd:element ref="ns2:MediaServiceKeyPoints" minOccurs="0"/>
                <xsd:element ref="ns2:MediaServiceAutoTag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13917e0-3c85-4042-b3d6-b66207b014b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false">
      <xsd:simpleType>
        <xsd:restriction base="dms:Note">
          <xsd:maxLength value="255"/>
        </xsd:restriction>
      </xsd:simpleType>
    </xsd:element>
    <xsd:element name="MediaServiceAutoTags" ma:index="17" nillable="true" ma:displayName="Tags" ma:internalName="MediaServiceAutoTags"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21cbfdf-642d-47d5-bb31-23acd4d6d77c"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element name="LastSharedByUser" ma:index="13" nillable="true" ma:displayName="Last Shared By User" ma:hidden="true" ma:internalName="LastSharedByUser" ma:readOnly="true">
      <xsd:simpleType>
        <xsd:restriction base="dms:Note"/>
      </xsd:simpleType>
    </xsd:element>
    <xsd:element name="LastSharedByTime" ma:index="14" nillable="true" ma:displayName="Last Shared By Time"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413917e0-3c85-4042-b3d6-b66207b014b2" xsi:nil="true"/>
  </documentManagement>
</p:properties>
</file>

<file path=customXml/itemProps1.xml><?xml version="1.0" encoding="utf-8"?>
<ds:datastoreItem xmlns:ds="http://schemas.openxmlformats.org/officeDocument/2006/customXml" ds:itemID="{D65B3AA6-C27B-4F23-BAD3-A71E9ACC07E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13917e0-3c85-4042-b3d6-b66207b014b2"/>
    <ds:schemaRef ds:uri="121cbfdf-642d-47d5-bb31-23acd4d6d77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46B6150D-EDAE-4618-A1C3-0676D84DEDE2}">
  <ds:schemaRefs>
    <ds:schemaRef ds:uri="http://schemas.microsoft.com/sharepoint/v3/contenttype/forms"/>
  </ds:schemaRefs>
</ds:datastoreItem>
</file>

<file path=customXml/itemProps3.xml><?xml version="1.0" encoding="utf-8"?>
<ds:datastoreItem xmlns:ds="http://schemas.openxmlformats.org/officeDocument/2006/customXml" ds:itemID="{C645795C-A6D5-4309-9F40-15582C45B66A}">
  <ds:schemaRefs>
    <ds:schemaRef ds:uri="http://purl.org/dc/terms/"/>
    <ds:schemaRef ds:uri="http://schemas.openxmlformats.org/package/2006/metadata/core-properties"/>
    <ds:schemaRef ds:uri="413917e0-3c85-4042-b3d6-b66207b014b2"/>
    <ds:schemaRef ds:uri="http://purl.org/dc/dcmitype/"/>
    <ds:schemaRef ds:uri="http://schemas.microsoft.com/office/infopath/2007/PartnerControls"/>
    <ds:schemaRef ds:uri="http://schemas.microsoft.com/office/2006/documentManagement/types"/>
    <ds:schemaRef ds:uri="http://schemas.microsoft.com/office/2006/metadata/properties"/>
    <ds:schemaRef ds:uri="121cbfdf-642d-47d5-bb31-23acd4d6d77c"/>
    <ds:schemaRef ds:uri="http://www.w3.org/XML/1998/namespace"/>
    <ds:schemaRef ds:uri="http://purl.org/dc/elements/1.1/"/>
  </ds:schemaRefs>
</ds:datastoreItem>
</file>

<file path=docProps/app.xml><?xml version="1.0" encoding="utf-8"?>
<Properties xmlns="http://schemas.openxmlformats.org/officeDocument/2006/extended-properties" xmlns:vt="http://schemas.openxmlformats.org/officeDocument/2006/docPropsVTypes">
  <Template>POTXFile_SMSGRTemplate16x9Final</Template>
  <TotalTime>1266</TotalTime>
  <Words>4856</Words>
  <Application>Microsoft Office PowerPoint</Application>
  <PresentationFormat>On-screen Show (16:9)</PresentationFormat>
  <Paragraphs>843</Paragraphs>
  <Slides>57</Slides>
  <Notes>27</Notes>
  <HiddenSlides>0</HiddenSlides>
  <MMClips>0</MMClips>
  <ScaleCrop>false</ScaleCrop>
  <HeadingPairs>
    <vt:vector size="8" baseType="variant">
      <vt:variant>
        <vt:lpstr>Fonts Used</vt:lpstr>
      </vt:variant>
      <vt:variant>
        <vt:i4>7</vt:i4>
      </vt:variant>
      <vt:variant>
        <vt:lpstr>Theme</vt:lpstr>
      </vt:variant>
      <vt:variant>
        <vt:i4>7</vt:i4>
      </vt:variant>
      <vt:variant>
        <vt:lpstr>Embedded OLE Servers</vt:lpstr>
      </vt:variant>
      <vt:variant>
        <vt:i4>0</vt:i4>
      </vt:variant>
      <vt:variant>
        <vt:lpstr>Slide Titles</vt:lpstr>
      </vt:variant>
      <vt:variant>
        <vt:i4>57</vt:i4>
      </vt:variant>
    </vt:vector>
  </HeadingPairs>
  <TitlesOfParts>
    <vt:vector size="71" baseType="lpstr">
      <vt:lpstr>Arial</vt:lpstr>
      <vt:lpstr>Calibri</vt:lpstr>
      <vt:lpstr>Segoe UI</vt:lpstr>
      <vt:lpstr>Segoe UI Light</vt:lpstr>
      <vt:lpstr>Segoe UI Semibold</vt:lpstr>
      <vt:lpstr>Segoe UI Semilight</vt:lpstr>
      <vt:lpstr>Wingdings</vt:lpstr>
      <vt:lpstr>MicrosoftDynamicsCRM_TDM_Deck EXAMPLE STYLE</vt:lpstr>
      <vt:lpstr>29_3-30521_MSDynamics_TechCon_16x9</vt:lpstr>
      <vt:lpstr>1_MSVID_SMSGR_template_Light_16-9</vt:lpstr>
      <vt:lpstr>2_MSVID_SMSGR_template_Light_16-9</vt:lpstr>
      <vt:lpstr>1_Power Platform Template</vt:lpstr>
      <vt:lpstr>9-51038_Microsoft Buisness Applications Summit Template</vt:lpstr>
      <vt:lpstr>3_White Template</vt:lpstr>
      <vt:lpstr>Admin Overview</vt:lpstr>
      <vt:lpstr>PowerPoint Presentation</vt:lpstr>
      <vt:lpstr>Who is here today?</vt:lpstr>
      <vt:lpstr>Who here has a Microsoft 365 background? </vt:lpstr>
      <vt:lpstr>What about a Dynamics 365 background? </vt:lpstr>
      <vt:lpstr>Last, but not least, what about Azure?</vt:lpstr>
      <vt:lpstr>Why are we here today?</vt:lpstr>
      <vt:lpstr>Power Platform Momentum  </vt:lpstr>
      <vt:lpstr>The first two years has seen amazing growth</vt:lpstr>
      <vt:lpstr>But then something changed…</vt:lpstr>
      <vt:lpstr>Now here are just a sampling of the typical asks we receive</vt:lpstr>
      <vt:lpstr>PowerPoint Presentation</vt:lpstr>
      <vt:lpstr>Our philosophy…</vt:lpstr>
      <vt:lpstr>Our philosophy… includes governance!</vt:lpstr>
      <vt:lpstr>After today…</vt:lpstr>
      <vt:lpstr>Govern</vt:lpstr>
      <vt:lpstr>Govern &amp; Grow</vt:lpstr>
      <vt:lpstr>Now let’s secure</vt:lpstr>
      <vt:lpstr>Secure: What we plan to cover</vt:lpstr>
      <vt:lpstr>Who is building solutions with the PowerApps?</vt:lpstr>
      <vt:lpstr>And where do apps and flows come from?</vt:lpstr>
      <vt:lpstr>And where do apps and flows come from?</vt:lpstr>
      <vt:lpstr>And where do apps and flows come from?</vt:lpstr>
      <vt:lpstr>Which portal to use for what?</vt:lpstr>
      <vt:lpstr>Global and Service Admin accounts</vt:lpstr>
      <vt:lpstr>Environments</vt:lpstr>
      <vt:lpstr>Environment key facts </vt:lpstr>
      <vt:lpstr>Types of environments</vt:lpstr>
      <vt:lpstr>Default Environment</vt:lpstr>
      <vt:lpstr>Looking inside environments</vt:lpstr>
      <vt:lpstr>Looking inside environments</vt:lpstr>
      <vt:lpstr>Looking inside environments</vt:lpstr>
      <vt:lpstr>Example environment strategy</vt:lpstr>
      <vt:lpstr>The 5 layers of security</vt:lpstr>
      <vt:lpstr>The 5 layers of security + the one that maters most</vt:lpstr>
      <vt:lpstr>#1 - Conditional service access</vt:lpstr>
      <vt:lpstr>#2-4   Environment security and access control</vt:lpstr>
      <vt:lpstr>Security with CDS in an environment</vt:lpstr>
      <vt:lpstr>Key out-of-box security roles you need to know</vt:lpstr>
      <vt:lpstr>#5 Cross-tenant inbound &amp; outbound restrictions</vt:lpstr>
      <vt:lpstr>Cross Tenant Access – Restrict outbound</vt:lpstr>
      <vt:lpstr>Cross Tenant Access – Restrict inbound</vt:lpstr>
      <vt:lpstr>Prevent data leakage</vt:lpstr>
      <vt:lpstr>Applying to environments</vt:lpstr>
      <vt:lpstr>What is Data Loss Prevention v2?</vt:lpstr>
      <vt:lpstr>Things to consider with data policies</vt:lpstr>
      <vt:lpstr>DLP sample starting point</vt:lpstr>
      <vt:lpstr>Example data policy</vt:lpstr>
      <vt:lpstr>Module Review</vt:lpstr>
      <vt:lpstr>PowerPoint Presentation</vt:lpstr>
      <vt:lpstr>DLP – Custom Connectors</vt:lpstr>
      <vt:lpstr>Questions?</vt:lpstr>
      <vt:lpstr>Hands on lab – M01</vt:lpstr>
      <vt:lpstr>4 steps to governance </vt:lpstr>
      <vt:lpstr>How to get started</vt:lpstr>
      <vt:lpstr>Building a Center of Excellence</vt:lpstr>
      <vt:lpstr>Environments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John</dc:creator>
  <cp:lastModifiedBy>James Oleinik</cp:lastModifiedBy>
  <cp:revision>1</cp:revision>
  <dcterms:created xsi:type="dcterms:W3CDTF">2012-07-13T10:00:08Z</dcterms:created>
  <dcterms:modified xsi:type="dcterms:W3CDTF">2019-06-08T19:00:26Z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0x01010093C1795788187346AB76A77043A8D3E6</vt:lpwstr>
  </property>
  <property fmtid="{D5CDD505-2E9C-101B-9397-08002B2CF9AE}" pid="3" name="MSIP_Label_f42aa342-8706-4288-bd11-ebb85995028c_Enabled">
    <vt:lpwstr>True</vt:lpwstr>
  </property>
  <property fmtid="{D5CDD505-2E9C-101B-9397-08002B2CF9AE}" pid="4" name="MSIP_Label_f42aa342-8706-4288-bd11-ebb85995028c_SiteId">
    <vt:lpwstr>72f988bf-86f1-41af-91ab-2d7cd011db47</vt:lpwstr>
  </property>
  <property fmtid="{D5CDD505-2E9C-101B-9397-08002B2CF9AE}" pid="5" name="MSIP_Label_f42aa342-8706-4288-bd11-ebb85995028c_Owner">
    <vt:lpwstr>jamesol@microsoft.com</vt:lpwstr>
  </property>
  <property fmtid="{D5CDD505-2E9C-101B-9397-08002B2CF9AE}" pid="6" name="MSIP_Label_f42aa342-8706-4288-bd11-ebb85995028c_SetDate">
    <vt:lpwstr>2019-06-08T04:31:35.1276594Z</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ActionId">
    <vt:lpwstr>238e2f1b-fed6-4341-89c7-6ace584d2baf</vt:lpwstr>
  </property>
  <property fmtid="{D5CDD505-2E9C-101B-9397-08002B2CF9AE}" pid="10" name="MSIP_Label_f42aa342-8706-4288-bd11-ebb85995028c_Extended_MSFT_Method">
    <vt:lpwstr>Manual</vt:lpwstr>
  </property>
  <property fmtid="{D5CDD505-2E9C-101B-9397-08002B2CF9AE}" pid="11" name="Sensitivity">
    <vt:lpwstr>General</vt:lpwstr>
  </property>
</Properties>
</file>